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68" r:id="rId4"/>
    <p:sldId id="258" r:id="rId5"/>
    <p:sldId id="259" r:id="rId6"/>
    <p:sldId id="264" r:id="rId7"/>
    <p:sldId id="265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26A-A9E0-4E4F-B50D-BC5A72194B24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E0BC-DCAE-48CF-9AEA-30EECCE2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625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26A-A9E0-4E4F-B50D-BC5A72194B24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E0BC-DCAE-48CF-9AEA-30EECCE2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4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26A-A9E0-4E4F-B50D-BC5A72194B24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E0BC-DCAE-48CF-9AEA-30EECCE2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58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26A-A9E0-4E4F-B50D-BC5A72194B24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E0BC-DCAE-48CF-9AEA-30EECCE2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484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26A-A9E0-4E4F-B50D-BC5A72194B24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E0BC-DCAE-48CF-9AEA-30EECCE2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820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26A-A9E0-4E4F-B50D-BC5A72194B24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E0BC-DCAE-48CF-9AEA-30EECCE2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33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26A-A9E0-4E4F-B50D-BC5A72194B24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E0BC-DCAE-48CF-9AEA-30EECCE2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27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26A-A9E0-4E4F-B50D-BC5A72194B24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E0BC-DCAE-48CF-9AEA-30EECCE2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34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26A-A9E0-4E4F-B50D-BC5A72194B24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E0BC-DCAE-48CF-9AEA-30EECCE2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22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26A-A9E0-4E4F-B50D-BC5A72194B24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F5E0BC-DCAE-48CF-9AEA-30EECCE2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06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26A-A9E0-4E4F-B50D-BC5A72194B24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E0BC-DCAE-48CF-9AEA-30EECCE2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99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26A-A9E0-4E4F-B50D-BC5A72194B24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E0BC-DCAE-48CF-9AEA-30EECCE2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26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26A-A9E0-4E4F-B50D-BC5A72194B24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E0BC-DCAE-48CF-9AEA-30EECCE2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23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26A-A9E0-4E4F-B50D-BC5A72194B24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E0BC-DCAE-48CF-9AEA-30EECCE2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57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26A-A9E0-4E4F-B50D-BC5A72194B24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E0BC-DCAE-48CF-9AEA-30EECCE2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778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26A-A9E0-4E4F-B50D-BC5A72194B24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E0BC-DCAE-48CF-9AEA-30EECCE2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575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26A-A9E0-4E4F-B50D-BC5A72194B24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E0BC-DCAE-48CF-9AEA-30EECCE2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54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ACD26A-A9E0-4E4F-B50D-BC5A72194B24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F5E0BC-DCAE-48CF-9AEA-30EECCE2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67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414" y="865733"/>
            <a:ext cx="11654118" cy="2387600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 smtClean="0">
                <a:solidFill>
                  <a:srgbClr val="006699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ROLL CALL SYSTEM</a:t>
            </a:r>
            <a:endParaRPr lang="en-IN" sz="6600" b="1" dirty="0">
              <a:solidFill>
                <a:srgbClr val="006699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941" y="3253333"/>
            <a:ext cx="8906183" cy="1522428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DBMS Project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8235" y="4976390"/>
            <a:ext cx="395832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Group Members :</a:t>
            </a:r>
          </a:p>
          <a:p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1.  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Anagha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M B170660CS</a:t>
            </a:r>
          </a:p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2.  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Amritha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Anil B170472CS</a:t>
            </a:r>
          </a:p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3.  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Gonuguntla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Kavya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B170722CS</a:t>
            </a:r>
          </a:p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4.  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Krishnapriya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Santhosh B170881CS</a:t>
            </a:r>
          </a:p>
          <a:p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4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828" y="2528047"/>
            <a:ext cx="10018713" cy="1752599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1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818" y="10240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8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378" y="1527093"/>
            <a:ext cx="10206317" cy="422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The​ ​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roll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​ call​ ​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system​ ​was implemented in our Ladies hostel to ensure the safety and security of girls students​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​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.​​We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have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successfully computerized this process.​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​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​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3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73" y="637705"/>
            <a:ext cx="7174069" cy="56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921" y="1"/>
            <a:ext cx="9615132" cy="1262130"/>
          </a:xfrm>
        </p:spPr>
        <p:txBody>
          <a:bodyPr/>
          <a:lstStyle/>
          <a:p>
            <a:r>
              <a:rPr lang="en-IN" b="1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  <a:endParaRPr lang="en-IN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35" y="-5448"/>
            <a:ext cx="9775065" cy="68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38" y="244698"/>
            <a:ext cx="3679065" cy="96196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Registration Page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0" y="1299931"/>
            <a:ext cx="5933673" cy="48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862" y="321971"/>
            <a:ext cx="3067361" cy="52374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Login Page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115" y="1408221"/>
            <a:ext cx="5685352" cy="492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679" y="206063"/>
            <a:ext cx="9738617" cy="781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Warden Dash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96" y="1700010"/>
            <a:ext cx="9185582" cy="41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68" y="244699"/>
            <a:ext cx="4587069" cy="789903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Student Dash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44" y="1416676"/>
            <a:ext cx="8359522" cy="410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193" y="103030"/>
            <a:ext cx="6261322" cy="84571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Security Dash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601" y="1416676"/>
            <a:ext cx="9473091" cy="41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223</TotalTime>
  <Words>83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Corbel</vt:lpstr>
      <vt:lpstr>Times New Roman</vt:lpstr>
      <vt:lpstr>Parallax</vt:lpstr>
      <vt:lpstr>ROLL CALL SYSTEM</vt:lpstr>
      <vt:lpstr>INTRODUCTION</vt:lpstr>
      <vt:lpstr>PowerPoint Presentation</vt:lpstr>
      <vt:lpstr>E-R Diagram</vt:lpstr>
      <vt:lpstr>PowerPoint Presentation</vt:lpstr>
      <vt:lpstr>PowerPoint Presentation</vt:lpstr>
      <vt:lpstr>PowerPoint Presentation</vt:lpstr>
      <vt:lpstr>Student Dash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SYSTEM CALLS</dc:title>
  <dc:creator>HP</dc:creator>
  <cp:lastModifiedBy>HP</cp:lastModifiedBy>
  <cp:revision>26</cp:revision>
  <dcterms:created xsi:type="dcterms:W3CDTF">2019-11-11T08:43:05Z</dcterms:created>
  <dcterms:modified xsi:type="dcterms:W3CDTF">2019-11-22T00:42:30Z</dcterms:modified>
</cp:coreProperties>
</file>