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19" autoAdjust="0"/>
  </p:normalViewPr>
  <p:slideViewPr>
    <p:cSldViewPr snapToGrid="0">
      <p:cViewPr varScale="1">
        <p:scale>
          <a:sx n="60" d="100"/>
          <a:sy n="60" d="100"/>
        </p:scale>
        <p:origin x="96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33AC06-80A4-A264-0542-0B8B27722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953" y="1519989"/>
            <a:ext cx="3010829" cy="38180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D46EFD-5E56-F1F4-CFA8-A6BBB376E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3592" y="1519989"/>
            <a:ext cx="3010829" cy="407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EF8E16-E60E-1196-1B90-7D1D24FB0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069" y="1748589"/>
            <a:ext cx="3010829" cy="44516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3A539A-9C01-0E50-5CDB-CEDEA511E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585" y="1748589"/>
            <a:ext cx="3010829" cy="4620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170155A-B952-4984-FC7C-3282C7AD9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0901" y="2037346"/>
            <a:ext cx="3010829" cy="404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67326C-8473-EA6B-0CB5-168E950EB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575" y="1407694"/>
            <a:ext cx="3010829" cy="4042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2A32C-1B57-5B8F-A444-1DCB71B9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3575" y="1616242"/>
            <a:ext cx="3010829" cy="404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10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3C80B6-936F-15DA-0D27-363C99F9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90" y="1235242"/>
            <a:ext cx="3010829" cy="39984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69F41F-E5D2-D100-35EC-83C074F10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659" y="1165057"/>
            <a:ext cx="3010829" cy="41388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36F0C3-7915-D0F4-8FFE-77F011968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5281" y="1008646"/>
            <a:ext cx="3010829" cy="445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5831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{094FD5C5-729C-4056-A586-B2F9D1871F0A}tf33552983_win32</Template>
  <TotalTime>20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Franklin Gothic Book</vt:lpstr>
      <vt:lpstr>Franklin Gothic Demi</vt:lpstr>
      <vt:lpstr>Wingdings 2</vt:lpstr>
      <vt:lpstr>DividendVTI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windows_rig1</dc:creator>
  <cp:lastModifiedBy>windows_rig1</cp:lastModifiedBy>
  <cp:revision>1</cp:revision>
  <dcterms:created xsi:type="dcterms:W3CDTF">2024-09-09T07:33:35Z</dcterms:created>
  <dcterms:modified xsi:type="dcterms:W3CDTF">2024-09-09T07:54:15Z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