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22C3B-0547-E748-7DC2-66C1D155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11" y="1475874"/>
            <a:ext cx="3010829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FC036-E86D-DA54-F3CF-3C93A2D6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60" y="1455822"/>
            <a:ext cx="3010829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48E7E-29A4-17F6-861A-560E984C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53" y="1167063"/>
            <a:ext cx="3010829" cy="4523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405CA-EC01-705C-121E-939FD3CC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32" y="1167064"/>
            <a:ext cx="3010829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90352-D9E8-D343-0726-756737E2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3" y="1391652"/>
            <a:ext cx="3010829" cy="397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BBBA4-134E-4F86-E2E4-158B5295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59" y="1391652"/>
            <a:ext cx="3010829" cy="407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5AE90-6AE4-D5EC-C034-BABF0A75D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30" y="1391652"/>
            <a:ext cx="3010829" cy="41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272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windows_rig1</dc:creator>
  <cp:lastModifiedBy>windows_rig1</cp:lastModifiedBy>
  <cp:revision>1</cp:revision>
  <dcterms:created xsi:type="dcterms:W3CDTF">2024-09-09T07:21:38Z</dcterms:created>
  <dcterms:modified xsi:type="dcterms:W3CDTF">2024-09-09T07:54:20Z</dcterms:modified>
</cp:coreProperties>
</file>