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080625" cy="5670550"/>
  <p:notesSz cx="7559675" cy="10691813"/>
  <p:embeddedFontLst>
    <p:embeddedFont>
      <p:font typeface="Raleway" pitchFamily="2" charset="0"/>
      <p:regular r:id="rId5"/>
      <p:bold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F526C4-95B0-CAF9-D59C-3E700214D07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469D3-34E1-9FA9-88FA-F53032234EF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C75A9-19AE-9F89-2887-54669EE062B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6BC35-B3C0-12F4-FBAF-D098323F55F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910FC14-943F-4B35-81F2-53AEAA3F0DBF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4208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4D3BB0-B44D-13E5-69F1-97E0872501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4A04D-D7DB-7352-2DE8-8F7537394AF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09940FA-2D74-4484-A1B0-F057B33DCF8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6017A-8A44-0169-6418-805B5F43DBC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18301-3558-39B3-4D67-96746ADF843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69E32-581E-869D-E3E1-ADFB833645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3128101-3138-4DA7-92D8-1B39DD319DC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3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CB3B4-305B-8276-0FEA-6A74390ADF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2900F72-751B-4CEE-AE09-44AC227DAFD0}" type="slidenum">
              <a:t>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5D502B-0C52-E901-790B-E94F8D902F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6654B7-6AD3-0941-21F8-FDA6162B6C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4AC8-6923-06A4-B018-6EDC90615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6309D-B496-D43E-A77A-F6058500D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DAB0D-8B01-9B2B-C1CA-D670CDE5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5BA1F-F2CE-B3C8-7387-0DBAFD4B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A63B-2BE1-6034-50E1-0BA1C5FE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53A957-61B8-40B4-94B2-2DA33BD47F6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02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5744-CCC6-191A-1C98-22C452A2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1E423-E203-82D7-3840-D28EE6571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E9845-E01A-A186-2DF1-F4D34073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00924-C574-ED6B-A9F7-94D6CEED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7C78-1C56-4F84-100E-7B9BD399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B053F8-0A66-436D-A1DD-177CBF8AC5F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7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44FBF-D734-DDDA-19F9-650632F1F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C265F-EBFD-7855-8019-CCAD7486B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19913-7CD7-D274-CF6D-853690D7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674F7-51E9-C561-5155-67EBB203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F35B-8F91-8EE4-E4BC-9C8F0395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BABEC4-6E59-47E7-8DC1-80C570F8867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7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E005-DC98-44F3-575B-D0AEF557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81A5-42FF-EFED-7142-B959E689E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6FFC-1DE4-F8D9-A112-9BF1B0E7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F2178-3662-77D3-D026-C0A5A899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FC1C7-C8F7-D4F4-F5F5-22C549CA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91E5F2-A7B2-4D40-8A71-589C49CDF32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7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F91B-C6AA-BF0A-2A27-31D63D1C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CE95C-CBA7-A1EE-CA9D-A2EC9B779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13D2D-8364-C42A-2042-0E0DD6D8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34786-2DD7-2ADD-EE34-7905C135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A95FD-EE30-B0B2-50FB-6C14D0A8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FA15C7-F486-4257-8D39-6D172318B56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97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0AC5-F594-4360-B0C4-3500DA4A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62AC-F074-7B72-1552-18C4F6345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03AB1-A7FF-3748-6F56-3C02EEEED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AF183-1B3E-64C0-84B5-11F594F5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AA572-DE14-6E69-9CD2-655DE0B0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7694A-5029-1E72-CEAC-FE1B0E11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4D1C3B-5BC8-4E78-826A-DE04BA23EDF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91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BDB8-560F-60DE-8937-A2FB9162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7AB8-D6E3-13DA-00B4-82BA1CCC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D045B-C205-D7C4-C121-A9444CD9C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A0223-8B88-871E-D1F3-EB2D3A870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D61DB-6311-105D-313C-B45C9DEC0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CE67E-5D61-F5CA-C557-510FDF38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13B4D-6387-50BD-1177-5B5F1F4A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5745E-B142-A196-B629-B1CA3132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94D9D-58DB-4BCC-85A5-C65F8DF3563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28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5ABC-3F93-7C92-71F5-3DF94CB4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9C363-E2F4-EA1C-A61C-AE7D04E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F3465-93DB-699E-D8A7-9D679431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AFB8F-6093-6B43-8693-FD0C4183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7A405A-BECB-4226-B7F5-72CE52DB9A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9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94CEF-D702-6D11-2891-B1C1B8CD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62215-6099-F838-8A4D-03BBE250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68B5F-245A-5669-A382-EB35FB05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6B9EC8-FCDB-4C3D-90B4-F28BEBE5507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4287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563C-93B4-FB14-2FA5-E376785D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C188-D55F-1F61-D792-664E034AE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E02D-53C7-FC86-1D09-DC9AD9380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1E50F-5315-B699-ADF8-0BFB56B2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FA593-4409-D756-840A-3206A4C3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CC49E-FCF1-10C3-96A6-FEF720CE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33A4C3-061F-4596-9699-A4F3D10C89A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69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BAE4-79B4-C890-0138-4FFF1E65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02B53-02A7-C0AD-308A-FF6568F2B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3268A-4931-D1E7-137B-A7C4F1766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B29E7-59ED-31D2-7257-6794814A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11EAB-1BF2-55D3-8198-11A5DEB7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20B10-11E1-E1B4-AB80-D66754D3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3D3691-F8C0-46A8-A1C9-9486CAC6EE4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77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27812-8E9B-5113-B54C-64D27F4219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B85DE-C9AB-0D6F-EC45-5B6D9B8D3C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AF44-862F-75D2-D507-B0C23F472C9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D6F3-2F23-192B-84A3-90BBBE51D84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8F8E-0CF7-61A8-2E07-36DB73B5D6E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FC1993D-A365-40C2-8E73-94A90603F9B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GB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7BD96AFC-B323-6FE5-BEF3-AAC27B2B2DC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14102" t="5479" r="11424" b="7950"/>
          <a:stretch>
            <a:fillRect/>
          </a:stretch>
        </p:blipFill>
        <p:spPr>
          <a:xfrm>
            <a:off x="-5760" y="0"/>
            <a:ext cx="10085400" cy="566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>
            <a:extLst>
              <a:ext uri="{FF2B5EF4-FFF2-40B4-BE49-F238E27FC236}">
                <a16:creationId xmlns:a16="http://schemas.microsoft.com/office/drawing/2014/main" id="{1348350B-EC83-D7F5-2172-9F53B5F97AA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08920" y="252000"/>
            <a:ext cx="8479080" cy="15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036716-876F-F96C-5232-86E26C7092EB}"/>
              </a:ext>
            </a:extLst>
          </p:cNvPr>
          <p:cNvSpPr txBox="1"/>
          <p:nvPr/>
        </p:nvSpPr>
        <p:spPr>
          <a:xfrm>
            <a:off x="720000" y="4464000"/>
            <a:ext cx="8712000" cy="64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>
                <a:latin typeface="Raleway" pitchFamily="2"/>
              </a:defRPr>
            </a:pPr>
            <a:r>
              <a:rPr lang="en-GB" sz="36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Raleway" pitchFamily="18"/>
                <a:ea typeface="Noto Sans CJK SC" pitchFamily="2"/>
                <a:cs typeface="Lohit Devanagari" pitchFamily="2"/>
              </a:rPr>
              <a:t>https://2025.stateofthemap.eu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09C62-4883-B02A-1600-CADA64EF9D00}"/>
              </a:ext>
            </a:extLst>
          </p:cNvPr>
          <p:cNvSpPr txBox="1"/>
          <p:nvPr/>
        </p:nvSpPr>
        <p:spPr>
          <a:xfrm>
            <a:off x="5580000" y="1944360"/>
            <a:ext cx="4536000" cy="212364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Raleway" pitchFamily="2"/>
              </a:defRPr>
            </a:pPr>
            <a:r>
              <a:rPr lang="en-GB" sz="1700" b="0" i="0" u="none" strike="noStrike" kern="1200" cap="none" dirty="0">
                <a:ln>
                  <a:noFill/>
                </a:ln>
                <a:solidFill>
                  <a:srgbClr val="001553"/>
                </a:solidFill>
                <a:latin typeface="Raleway" pitchFamily="18"/>
                <a:ea typeface="Noto Sans CJK SC" pitchFamily="2"/>
                <a:cs typeface="Lohit Devanagari" pitchFamily="2"/>
              </a:rPr>
              <a:t>OpenStreetMap United Kingdom is excited to welcome the community to Scotland’s cultural centre for two days of  exchanging results, ideas, projects, and more.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Raleway" pitchFamily="2"/>
              </a:defRPr>
            </a:pPr>
            <a:endParaRPr lang="en-GB" sz="1700" b="0" i="0" u="none" strike="noStrike" kern="1200" cap="none" dirty="0">
              <a:ln>
                <a:noFill/>
              </a:ln>
              <a:solidFill>
                <a:srgbClr val="001553"/>
              </a:solidFill>
              <a:latin typeface="Raleway" pitchFamily="18"/>
              <a:ea typeface="Noto Sans CJK SC" pitchFamily="2"/>
              <a:cs typeface="Lohit Devanagar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Raleway" pitchFamily="2"/>
              </a:defRPr>
            </a:pPr>
            <a:r>
              <a:rPr lang="en-GB" sz="1700" b="0" i="0" u="none" strike="noStrike" kern="1200" cap="none" dirty="0">
                <a:ln>
                  <a:noFill/>
                </a:ln>
                <a:solidFill>
                  <a:srgbClr val="001553"/>
                </a:solidFill>
                <a:latin typeface="Raleway" pitchFamily="18"/>
                <a:ea typeface="Noto Sans CJK SC" pitchFamily="2"/>
                <a:cs typeface="Lohit Devanagari" pitchFamily="2"/>
              </a:rPr>
              <a:t>Take a look at the website for all the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Raleway" pitchFamily="2"/>
              </a:defRPr>
            </a:pPr>
            <a:r>
              <a:rPr lang="en-GB" sz="1700" b="0" i="0" u="none" strike="noStrike" kern="1200" cap="none" dirty="0">
                <a:ln>
                  <a:noFill/>
                </a:ln>
                <a:solidFill>
                  <a:srgbClr val="001553"/>
                </a:solidFill>
                <a:latin typeface="Raleway" pitchFamily="18"/>
                <a:ea typeface="Noto Sans CJK SC" pitchFamily="2"/>
                <a:cs typeface="Lohit Devanagari" pitchFamily="2"/>
              </a:rPr>
              <a:t>latest information, early bird tickets, and  travel/accommodation discounts.</a:t>
            </a:r>
          </a:p>
        </p:txBody>
      </p:sp>
      <p:pic>
        <p:nvPicPr>
          <p:cNvPr id="6" name="">
            <a:extLst>
              <a:ext uri="{FF2B5EF4-FFF2-40B4-BE49-F238E27FC236}">
                <a16:creationId xmlns:a16="http://schemas.microsoft.com/office/drawing/2014/main" id="{67A2FB57-4856-B23E-C4F3-0F4738FF74C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80000" y="3168000"/>
            <a:ext cx="2304000" cy="1685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A4140B-81BD-06F8-1963-20FB8120562D}"/>
              </a:ext>
            </a:extLst>
          </p:cNvPr>
          <p:cNvSpPr txBox="1"/>
          <p:nvPr/>
        </p:nvSpPr>
        <p:spPr>
          <a:xfrm>
            <a:off x="7128000" y="5328000"/>
            <a:ext cx="295199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>
                <a:solidFill>
                  <a:srgbClr val="FFFFFF"/>
                </a:solidFill>
                <a:latin typeface="Raleway" pitchFamily="2"/>
              </a:defRPr>
            </a:pPr>
            <a:r>
              <a:rPr lang="en-GB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Raleway" pitchFamily="18"/>
                <a:ea typeface="Noto Sans CJK SC" pitchFamily="2"/>
                <a:cs typeface="Lohit Devanagari" pitchFamily="2"/>
              </a:rPr>
              <a:t>Image courtesy of: “One City, Many Discoveries”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68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Liberation Sans</vt:lpstr>
      <vt:lpstr>Arial</vt:lpstr>
      <vt:lpstr>Liberation Serif</vt:lpstr>
      <vt:lpstr>Aptos</vt:lpstr>
      <vt:lpstr>Raleway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Gregory Marler</cp:lastModifiedBy>
  <cp:revision>8</cp:revision>
  <dcterms:created xsi:type="dcterms:W3CDTF">2025-06-21T07:02:24Z</dcterms:created>
  <dcterms:modified xsi:type="dcterms:W3CDTF">2025-09-12T15:18:17Z</dcterms:modified>
</cp:coreProperties>
</file>