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2d85b7c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2d85b7c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2d85b7c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22d85b7c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35d7198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235d7198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35d7198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35d7198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35d7198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35d7198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235d7198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235d7198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35d7198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35d7198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235d7198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235d7198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35d7198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235d7198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230a9df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230a9df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230a9df7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230a9df7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51f8b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9551f8b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35d719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35d719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22d85b7c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22d85b7c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2d85b7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2d85b7c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2d85b7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2d85b7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2d85b7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2d85b7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Management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4396050" y="291375"/>
            <a:ext cx="88800" cy="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624075" y="975500"/>
            <a:ext cx="3597900" cy="3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3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for showing the items which are out of stock so that we can order them 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4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for displaying all the details of the items present in library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5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for adding  new items in the database.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checks the memory available and accordingly fill the array of object.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375"/>
            <a:ext cx="4319275" cy="452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5802275" y="924825"/>
            <a:ext cx="2483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6 is for editing items.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 can edit any variable in item.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7 is for exiting programme.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215750"/>
            <a:ext cx="5497475" cy="45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l="12464" t="20889" r="33202" b="16094"/>
          <a:stretch/>
        </p:blipFill>
        <p:spPr>
          <a:xfrm>
            <a:off x="316725" y="253375"/>
            <a:ext cx="4966123" cy="440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5624900" y="1127525"/>
            <a:ext cx="2660400" cy="30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Add Item:-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added two items in the library namely, raaj and black.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t="-1292" r="45890" b="2662"/>
          <a:stretch/>
        </p:blipFill>
        <p:spPr>
          <a:xfrm>
            <a:off x="152400" y="215375"/>
            <a:ext cx="4419600" cy="453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4864775" y="64610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042150" y="1497500"/>
            <a:ext cx="3319200" cy="2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Editing Item: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can see here  that earlier the quantity of item name ‘black’  was 46 and then we edited it to 0.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r="50990"/>
          <a:stretch/>
        </p:blipFill>
        <p:spPr>
          <a:xfrm>
            <a:off x="152400" y="152400"/>
            <a:ext cx="4002950" cy="45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4725425" y="909800"/>
            <a:ext cx="3797700" cy="3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Showing Item Out of stock:-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show the item details that are out of stock now.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this it shows the item taylor as its quantity was 0.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r="49415"/>
          <a:stretch/>
        </p:blipFill>
        <p:spPr>
          <a:xfrm>
            <a:off x="152400" y="152400"/>
            <a:ext cx="4332326" cy="45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4890125" y="1545575"/>
            <a:ext cx="3636000" cy="30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 Music:-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entered the item we wanted to search and it outputs the details of that item with the index no.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r="56719"/>
          <a:stretch/>
        </p:blipFill>
        <p:spPr>
          <a:xfrm>
            <a:off x="152400" y="152400"/>
            <a:ext cx="4560374" cy="485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5333525" y="975500"/>
            <a:ext cx="3205200" cy="3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Create Order:-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ordered the items we wanted to order and it gives the output total amount.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r="56574"/>
          <a:stretch/>
        </p:blipFill>
        <p:spPr>
          <a:xfrm>
            <a:off x="152400" y="152400"/>
            <a:ext cx="4509701" cy="46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5054825" y="1938325"/>
            <a:ext cx="3417600" cy="2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Show all Items: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shows all the items present in the library.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Features of Project: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/>
              <a:t>The project is designed for a music store.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/>
              <a:t>It can help in create order, find music , add new Item , remove Item and to keep record of  items  in stock.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/>
              <a:t>It  uses basic concepts of oops to create objects and functions to perform different functions.</a:t>
            </a:r>
            <a:endParaRPr sz="2000"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7550550" y="27870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130825" y="228025"/>
            <a:ext cx="3559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Music</a:t>
            </a:r>
            <a:endParaRPr sz="17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class music in which we have declared four private members and some other public members.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Members include member functions and a non-parameterized constructor music.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member functions are:-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New Item In Database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 All Items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Item Out Of Stock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Music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 Item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l="-1210" r="1209"/>
          <a:stretch/>
        </p:blipFill>
        <p:spPr>
          <a:xfrm>
            <a:off x="359125" y="133400"/>
            <a:ext cx="421287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45900" y="-265500"/>
            <a:ext cx="69360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Functions of Music Class :</a:t>
            </a:r>
            <a:endParaRPr sz="27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186400" y="1253150"/>
            <a:ext cx="53865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Item In Database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 function is used to add a new item in the database.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adds four entries Name, Artist, Price &amp; Quantity.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400"/>
            <a:ext cx="3881601" cy="23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4316275" y="152400"/>
            <a:ext cx="4003500" cy="4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Edit item</a:t>
            </a:r>
            <a:endParaRPr sz="23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function is used to edit any entry of items.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will First search the data to find the required item.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Then this will ask the user which entry to edit.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1995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35726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5550"/>
            <a:ext cx="4635726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5489525" y="411475"/>
            <a:ext cx="3531600" cy="4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Find Music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function is used to display all details of the song you are searching for.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Order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function is used to Create Order of Music for customers.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5168825" y="646100"/>
            <a:ext cx="36486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Show all Items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function is used to display all items present in library.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Item Out Of Stock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function is used to display all the items which are out of stock.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5" y="402150"/>
            <a:ext cx="4705650" cy="15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25" y="2721375"/>
            <a:ext cx="4705649" cy="22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4646925" y="748525"/>
            <a:ext cx="34887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Function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main function with switch cases calling for different functions.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also contains some extra variables needed in the programme.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780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5422200" y="342050"/>
            <a:ext cx="3319200" cy="4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1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for finding an item.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runs a loop and using operator overloading find the name string same as the one we want to find.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item is found it will output the  details of that item.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2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for Creating an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add as much items as we want.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 outputs the total amount of order.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4510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On-screen Show (16:9)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Montserrat</vt:lpstr>
      <vt:lpstr>Focus</vt:lpstr>
      <vt:lpstr>Music Management</vt:lpstr>
      <vt:lpstr>Main Features of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Management</dc:title>
  <cp:lastModifiedBy>Krishna Gandhi</cp:lastModifiedBy>
  <cp:revision>2</cp:revision>
  <dcterms:modified xsi:type="dcterms:W3CDTF">2021-05-22T14:26:53Z</dcterms:modified>
</cp:coreProperties>
</file>