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7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5987" autoAdjust="0"/>
    <p:restoredTop sz="94660"/>
  </p:normalViewPr>
  <p:slideViewPr>
    <p:cSldViewPr snapToGrid="0">
      <p:cViewPr varScale="1">
        <p:scale>
          <a:sx n="24" d="100"/>
          <a:sy n="24" d="100"/>
        </p:scale>
        <p:origin x="744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6D5E66F-9009-47ED-BB8E-E6EE944B401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7543800"/>
            <a:ext cx="10058400" cy="8686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6600">
                <a:latin typeface="+mn-lt"/>
              </a:defRPr>
            </a:lvl1pPr>
          </a:lstStyle>
          <a:p>
            <a:pPr lvl="0"/>
            <a:r>
              <a:rPr lang="en-US" dirty="0"/>
              <a:t>Add a succinct introduction to the focus of this project.  You should name this section appropriately (Introduction, Problem Statement, </a:t>
            </a:r>
            <a:r>
              <a:rPr lang="en-US" dirty="0" err="1"/>
              <a:t>etc</a:t>
            </a:r>
            <a:r>
              <a:rPr lang="en-US" dirty="0"/>
              <a:t>).  Font size should not be less than 36</a:t>
            </a:r>
          </a:p>
        </p:txBody>
      </p:sp>
      <p:sp>
        <p:nvSpPr>
          <p:cNvPr id="22" name="Text Placeholder 15">
            <a:extLst>
              <a:ext uri="{FF2B5EF4-FFF2-40B4-BE49-F238E27FC236}">
                <a16:creationId xmlns:a16="http://schemas.microsoft.com/office/drawing/2014/main" id="{11ECAA6F-8BF8-47E6-822C-3181D97DA5A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918400" y="7543800"/>
            <a:ext cx="10058400" cy="194310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6600" i="0">
                <a:latin typeface="+mn-lt"/>
              </a:defRPr>
            </a:lvl1pPr>
          </a:lstStyle>
          <a:p>
            <a:pPr lvl="0"/>
            <a:r>
              <a:rPr lang="en-US" dirty="0"/>
              <a:t>Draw conclusions here. Do not just restate your results, but draw new information from them.  Summarize what you learned.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74161529-3307-4BDF-8138-E78B39B4B61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1887200" y="7543800"/>
            <a:ext cx="20116800" cy="194310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6600">
                <a:latin typeface="+mn-lt"/>
              </a:defRPr>
            </a:lvl1pPr>
          </a:lstStyle>
          <a:p>
            <a:pPr lvl="0"/>
            <a:r>
              <a:rPr lang="en-US" dirty="0"/>
              <a:t>Show tables, graphs, charts, </a:t>
            </a:r>
            <a:r>
              <a:rPr lang="en-US" dirty="0" err="1"/>
              <a:t>etc</a:t>
            </a:r>
            <a:r>
              <a:rPr lang="en-US" dirty="0"/>
              <a:t> here.  Keep text sparse.  Captions may have smaller text sizes (don’t go smaller than 18 point).   </a:t>
            </a:r>
          </a:p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5192" y="669497"/>
            <a:ext cx="33960816" cy="2560320"/>
          </a:xfrm>
        </p:spPr>
        <p:txBody>
          <a:bodyPr anchor="ctr" anchorCtr="0">
            <a:normAutofit/>
          </a:bodyPr>
          <a:lstStyle>
            <a:lvl1pPr algn="ctr">
              <a:defRPr sz="9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Project title</a:t>
            </a:r>
            <a:br>
              <a:rPr lang="en-US" dirty="0"/>
            </a:br>
            <a:r>
              <a:rPr lang="en-US" dirty="0"/>
              <a:t>Should not exceed 2 lines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300D1B3-2938-4EBB-B28F-41905093D34A}"/>
              </a:ext>
            </a:extLst>
          </p:cNvPr>
          <p:cNvSpPr txBox="1">
            <a:spLocks/>
          </p:cNvSpPr>
          <p:nvPr userDrawn="1"/>
        </p:nvSpPr>
        <p:spPr>
          <a:xfrm>
            <a:off x="4965192" y="3413760"/>
            <a:ext cx="33960816" cy="17526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4389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9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>
                <a:solidFill>
                  <a:schemeClr val="bg1"/>
                </a:solidFill>
                <a:latin typeface="+mn-lt"/>
              </a:rPr>
              <a:t>Author Name(s)</a:t>
            </a:r>
          </a:p>
          <a:p>
            <a:r>
              <a:rPr lang="en-US" sz="6000" dirty="0">
                <a:solidFill>
                  <a:schemeClr val="bg1"/>
                </a:solidFill>
                <a:latin typeface="+mn-lt"/>
              </a:rPr>
              <a:t>Contact information and Affiliations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6176E7FB-5EE2-4130-8605-3413E722BE9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14400" y="6400800"/>
            <a:ext cx="10058400" cy="1143000"/>
          </a:xfrm>
          <a:solidFill>
            <a:srgbClr val="006747"/>
          </a:solidFill>
          <a:effectLst>
            <a:glow rad="177800">
              <a:schemeClr val="tx1">
                <a:alpha val="40000"/>
              </a:schemeClr>
            </a:glo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Introduction</a:t>
            </a:r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F4F2A96E-4378-4CF0-B899-C10E83F2ECE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918400" y="6400800"/>
            <a:ext cx="10058400" cy="1143000"/>
          </a:xfrm>
          <a:solidFill>
            <a:srgbClr val="006747"/>
          </a:solidFill>
          <a:effectLst>
            <a:glow rad="177800">
              <a:schemeClr val="tx1">
                <a:alpha val="40000"/>
              </a:schemeClr>
            </a:glo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Conclusion</a:t>
            </a:r>
          </a:p>
        </p:txBody>
      </p:sp>
      <p:sp>
        <p:nvSpPr>
          <p:cNvPr id="24" name="Text Placeholder 15">
            <a:extLst>
              <a:ext uri="{FF2B5EF4-FFF2-40B4-BE49-F238E27FC236}">
                <a16:creationId xmlns:a16="http://schemas.microsoft.com/office/drawing/2014/main" id="{CD32646F-4A35-470F-AFA8-9E40AB71E4D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14400" y="18288000"/>
            <a:ext cx="10058400" cy="8686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6600">
                <a:latin typeface="+mn-lt"/>
              </a:defRPr>
            </a:lvl1pPr>
          </a:lstStyle>
          <a:p>
            <a:pPr lvl="0"/>
            <a:r>
              <a:rPr lang="en-US" dirty="0"/>
              <a:t>List tools or methodologies you used; briefly describe your process. </a:t>
            </a:r>
          </a:p>
          <a:p>
            <a:pPr lvl="0"/>
            <a:endParaRPr lang="en-US" dirty="0"/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7606CCBB-CB88-413D-A464-22C730DB742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4400" y="17145000"/>
            <a:ext cx="10058400" cy="1143000"/>
          </a:xfrm>
          <a:solidFill>
            <a:srgbClr val="006747"/>
          </a:solidFill>
          <a:effectLst>
            <a:glow rad="177800">
              <a:schemeClr val="tx1">
                <a:alpha val="40000"/>
              </a:schemeClr>
            </a:glo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Materials/Methods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A3DED52D-79A8-4AA3-AA78-01A5C4BA752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14400" y="29032200"/>
            <a:ext cx="20574000" cy="2971800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6600">
                <a:latin typeface="+mn-lt"/>
              </a:defRPr>
            </a:lvl1pPr>
          </a:lstStyle>
          <a:p>
            <a:pPr lvl="0"/>
            <a:r>
              <a:rPr lang="en-US" dirty="0"/>
              <a:t>List primary resources, links for tools, </a:t>
            </a:r>
            <a:r>
              <a:rPr lang="en-US" dirty="0" err="1"/>
              <a:t>etc</a:t>
            </a:r>
            <a:r>
              <a:rPr lang="en-US" dirty="0"/>
              <a:t> here.  This text can be smaller (as it is not the focus of your poster); do not go smaller than 24 pt. font.</a:t>
            </a:r>
          </a:p>
        </p:txBody>
      </p:sp>
      <p:sp>
        <p:nvSpPr>
          <p:cNvPr id="27" name="Text Placeholder 19">
            <a:extLst>
              <a:ext uri="{FF2B5EF4-FFF2-40B4-BE49-F238E27FC236}">
                <a16:creationId xmlns:a16="http://schemas.microsoft.com/office/drawing/2014/main" id="{B4E0C4AA-0531-4C45-BA36-9C088D53B25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14400" y="27889200"/>
            <a:ext cx="20574000" cy="1143000"/>
          </a:xfrm>
          <a:solidFill>
            <a:srgbClr val="006747"/>
          </a:solidFill>
          <a:effectLst>
            <a:glow rad="177800">
              <a:schemeClr val="tx1">
                <a:alpha val="40000"/>
              </a:schemeClr>
            </a:glo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Bibliography, Additional Resources</a:t>
            </a:r>
          </a:p>
        </p:txBody>
      </p:sp>
      <p:sp>
        <p:nvSpPr>
          <p:cNvPr id="29" name="Text Placeholder 19">
            <a:extLst>
              <a:ext uri="{FF2B5EF4-FFF2-40B4-BE49-F238E27FC236}">
                <a16:creationId xmlns:a16="http://schemas.microsoft.com/office/drawing/2014/main" id="{D97286D3-0DCF-458A-BC3C-E861081AAD5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887200" y="6400800"/>
            <a:ext cx="20116800" cy="1143000"/>
          </a:xfrm>
          <a:solidFill>
            <a:srgbClr val="006747"/>
          </a:solidFill>
          <a:effectLst>
            <a:glow rad="177800">
              <a:schemeClr val="tx1">
                <a:alpha val="40000"/>
              </a:schemeClr>
            </a:glo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Results</a:t>
            </a:r>
          </a:p>
        </p:txBody>
      </p:sp>
      <p:sp>
        <p:nvSpPr>
          <p:cNvPr id="30" name="Text Placeholder 15">
            <a:extLst>
              <a:ext uri="{FF2B5EF4-FFF2-40B4-BE49-F238E27FC236}">
                <a16:creationId xmlns:a16="http://schemas.microsoft.com/office/drawing/2014/main" id="{445B09A0-E4B9-499C-AAD0-CFD28A9E7B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2918400" y="29032200"/>
            <a:ext cx="10058400" cy="2971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4800">
                <a:latin typeface="+mn-lt"/>
              </a:defRPr>
            </a:lvl1pPr>
          </a:lstStyle>
          <a:p>
            <a:pPr lvl="0"/>
            <a:r>
              <a:rPr lang="en-US" dirty="0"/>
              <a:t>Put repository information here, links to final project (if web hosted), </a:t>
            </a:r>
            <a:r>
              <a:rPr lang="en-US" dirty="0" err="1"/>
              <a:t>etc</a:t>
            </a:r>
            <a:br>
              <a:rPr lang="en-US" dirty="0"/>
            </a:br>
            <a:r>
              <a:rPr lang="en-US" dirty="0"/>
              <a:t>Make </a:t>
            </a:r>
            <a:r>
              <a:rPr lang="en-US" dirty="0" err="1"/>
              <a:t>urls</a:t>
            </a:r>
            <a:r>
              <a:rPr lang="en-US" dirty="0"/>
              <a:t> easy to find (</a:t>
            </a:r>
            <a:r>
              <a:rPr lang="en-US" dirty="0" err="1"/>
              <a:t>url</a:t>
            </a:r>
            <a:r>
              <a:rPr lang="en-US" dirty="0"/>
              <a:t> </a:t>
            </a:r>
            <a:r>
              <a:rPr lang="en-US" dirty="0" err="1"/>
              <a:t>shortener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0"/>
            <a:endParaRPr lang="en-US" dirty="0"/>
          </a:p>
        </p:txBody>
      </p:sp>
      <p:sp>
        <p:nvSpPr>
          <p:cNvPr id="31" name="Text Placeholder 19">
            <a:extLst>
              <a:ext uri="{FF2B5EF4-FFF2-40B4-BE49-F238E27FC236}">
                <a16:creationId xmlns:a16="http://schemas.microsoft.com/office/drawing/2014/main" id="{B6D57FAF-8E5A-4883-A160-305F7FDE5D1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2918400" y="27889200"/>
            <a:ext cx="10058400" cy="1143000"/>
          </a:xfrm>
          <a:solidFill>
            <a:srgbClr val="006747"/>
          </a:solidFill>
          <a:effectLst>
            <a:glow rad="177800">
              <a:schemeClr val="tx1">
                <a:alpha val="40000"/>
              </a:schemeClr>
            </a:glo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Further Information</a:t>
            </a:r>
          </a:p>
        </p:txBody>
      </p:sp>
      <p:sp>
        <p:nvSpPr>
          <p:cNvPr id="32" name="Text Placeholder 15">
            <a:extLst>
              <a:ext uri="{FF2B5EF4-FFF2-40B4-BE49-F238E27FC236}">
                <a16:creationId xmlns:a16="http://schemas.microsoft.com/office/drawing/2014/main" id="{C7A5DCD1-D6DC-42D4-A4EE-2B1EE7DCCAC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2402800" y="29032200"/>
            <a:ext cx="9601200" cy="2971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6600">
                <a:latin typeface="+mn-lt"/>
              </a:defRPr>
            </a:lvl1pPr>
          </a:lstStyle>
          <a:p>
            <a:pPr lvl="0"/>
            <a:r>
              <a:rPr lang="en-US" dirty="0"/>
              <a:t>List sponsors, mentors, </a:t>
            </a:r>
            <a:r>
              <a:rPr lang="en-US" dirty="0" err="1"/>
              <a:t>etc</a:t>
            </a:r>
            <a:r>
              <a:rPr lang="en-US" dirty="0"/>
              <a:t> here.</a:t>
            </a:r>
          </a:p>
        </p:txBody>
      </p:sp>
      <p:sp>
        <p:nvSpPr>
          <p:cNvPr id="33" name="Text Placeholder 19">
            <a:extLst>
              <a:ext uri="{FF2B5EF4-FFF2-40B4-BE49-F238E27FC236}">
                <a16:creationId xmlns:a16="http://schemas.microsoft.com/office/drawing/2014/main" id="{D9C3A5D8-588C-42C1-9AAC-5510B78A112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2402800" y="27889200"/>
            <a:ext cx="9601200" cy="1143000"/>
          </a:xfrm>
          <a:solidFill>
            <a:srgbClr val="006747"/>
          </a:solidFill>
          <a:effectLst>
            <a:glow rad="177800">
              <a:schemeClr val="tx1">
                <a:alpha val="40000"/>
              </a:schemeClr>
            </a:glo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Acknowledgements</a:t>
            </a:r>
          </a:p>
        </p:txBody>
      </p:sp>
      <p:pic>
        <p:nvPicPr>
          <p:cNvPr id="1030" name="Picture 6" descr="https://www.nwmissouri.edu/marketing/images/design/logos/N60-2Stack-W.png">
            <a:extLst>
              <a:ext uri="{FF2B5EF4-FFF2-40B4-BE49-F238E27FC236}">
                <a16:creationId xmlns:a16="http://schemas.microsoft.com/office/drawing/2014/main" id="{50547536-0CA8-4774-955F-78103C8DB4F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64920" y="512064"/>
            <a:ext cx="3944945" cy="4462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Content Placeholder 33">
            <a:extLst>
              <a:ext uri="{FF2B5EF4-FFF2-40B4-BE49-F238E27FC236}">
                <a16:creationId xmlns:a16="http://schemas.microsoft.com/office/drawing/2014/main" id="{8C3ECC03-D912-4EB3-A934-2B129A10535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512064" y="512064"/>
            <a:ext cx="3941064" cy="4462272"/>
          </a:xfrm>
        </p:spPr>
        <p:txBody>
          <a:bodyPr>
            <a:noAutofit/>
          </a:bodyPr>
          <a:lstStyle>
            <a:lvl1pPr marL="0" indent="0">
              <a:buNone/>
              <a:defRPr sz="5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additional appropriate graphic/logo here</a:t>
            </a:r>
          </a:p>
        </p:txBody>
      </p:sp>
    </p:spTree>
    <p:extLst>
      <p:ext uri="{BB962C8B-B14F-4D97-AF65-F5344CB8AC3E}">
        <p14:creationId xmlns:p14="http://schemas.microsoft.com/office/powerpoint/2010/main" val="3465740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5B7AD-C0E4-4106-98F1-A426950388A1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186B7-4AB0-4B70-BB5B-FE2ED47BE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412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4FC38B-1A82-48D6-829B-CC1D10FBA1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118F6D-F180-45CF-94D0-923907A5F8C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ABDC32-EDD0-485E-96F0-94F8AE5F595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C7C5C09-36B4-4304-8DD7-59D2BBEFBD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E722B28-C022-48EB-8CBE-025485456A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90FF063-D111-4942-992F-3FFFC7BA756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803BAB2-E8ED-4415-B075-20FBCA1CB18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BB9F959-4769-44CB-92FE-B05A317C858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E7757CD-04D1-47AE-B9FA-F482D1FB09C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C58A312-C0E9-4289-B98B-23402445546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2D30723-F4D7-4A42-8F1A-78BEC9B707E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2DA24B2-B3BA-4EFC-A9B4-F4633ABB44C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D22A6A4-9B2D-4E01-BF60-418585ABF5F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C8840369-1781-4E0B-8396-F839817FC7D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54C6F19C-B4C6-453A-ACE6-7D6C0A5A5B6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97BED4BF-9937-44F2-A3E6-295A313E979D}"/>
              </a:ext>
            </a:extLst>
          </p:cNvPr>
          <p:cNvSpPr>
            <a:spLocks noGrp="1"/>
          </p:cNvSpPr>
          <p:nvPr>
            <p:ph sz="quarter" idx="2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094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Research Poster">
      <a:majorFont>
        <a:latin typeface="Helvetica"/>
        <a:ea typeface=""/>
        <a:cs typeface=""/>
      </a:majorFont>
      <a:minorFont>
        <a:latin typeface="Garamond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A9E80E6B-DC87-4F9F-9520-E8203C5817D9}" vid="{09B98FD0-781C-44DF-B377-E263D712741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simple_nw_green</Template>
  <TotalTime>0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Garamond</vt:lpstr>
      <vt:lpstr>Helvetica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Eloe,Nathan</dc:creator>
  <cp:lastModifiedBy>Eloe,Nathan</cp:lastModifiedBy>
  <cp:revision>3</cp:revision>
  <dcterms:created xsi:type="dcterms:W3CDTF">2019-04-11T15:31:07Z</dcterms:created>
  <dcterms:modified xsi:type="dcterms:W3CDTF">2019-04-11T15:51:45Z</dcterms:modified>
</cp:coreProperties>
</file>