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0686" y="669497"/>
            <a:ext cx="33270141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00D1B3-2938-4EBB-B28F-41905093D34A}"/>
              </a:ext>
            </a:extLst>
          </p:cNvPr>
          <p:cNvSpPr txBox="1">
            <a:spLocks/>
          </p:cNvSpPr>
          <p:nvPr userDrawn="1"/>
        </p:nvSpPr>
        <p:spPr>
          <a:xfrm>
            <a:off x="3383280" y="3413760"/>
            <a:ext cx="37307520" cy="1752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Author Name(s)</a:t>
            </a:r>
          </a:p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Contact information and Affiliations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811" y="309307"/>
            <a:ext cx="4252836" cy="481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62000" y="356616"/>
            <a:ext cx="4252913" cy="4809744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FC38B-1A82-48D6-829B-CC1D10FBA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F6D-F180-45CF-94D0-923907A5F8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BDC32-EDD0-485E-96F0-94F8AE5F59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7C5C09-36B4-4304-8DD7-59D2BBEF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22B28-C022-48EB-8CBE-025485456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0FF063-D111-4942-992F-3FFFC7BA7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03BAB2-E8ED-4415-B075-20FBCA1CB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B9F959-4769-44CB-92FE-B05A317C8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7757CD-04D1-47AE-B9FA-F482D1FB0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58A312-C0E9-4289-B98B-2340244554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D30723-F4D7-4A42-8F1A-78BEC9B707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DA24B2-B3BA-4EFC-A9B4-F4633ABB44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22A6A4-9B2D-4E01-BF60-418585ABF5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840369-1781-4E0B-8396-F839817FC7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4C6F19C-B4C6-453A-ACE6-7D6C0A5A5B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BED4BF-9937-44F2-A3E6-295A313E979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409E5926-072B-478B-9D28-034114146CC5}" vid="{6675E222-374F-4B3E-B990-C68A817268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14</cp:revision>
  <dcterms:created xsi:type="dcterms:W3CDTF">2019-04-10T19:42:12Z</dcterms:created>
  <dcterms:modified xsi:type="dcterms:W3CDTF">2019-04-11T17:48:20Z</dcterms:modified>
</cp:coreProperties>
</file>