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9B1EFCA-7359-4DA1-9B95-C3CEB2B3F07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Eloe,Nathan</cp:lastModifiedBy>
  <cp:revision>25</cp:revision>
  <dcterms:created xsi:type="dcterms:W3CDTF">2019-04-10T19:42:12Z</dcterms:created>
  <dcterms:modified xsi:type="dcterms:W3CDTF">2019-04-15T17:18:38Z</dcterms:modified>
</cp:coreProperties>
</file>