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14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E6DD3-A474-40A6-ABD9-BD490A37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C835-6F37-4A89-9156-FBAF12797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25826-037D-4187-B982-DCC1A75F67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88C079-5946-446B-8284-701AAA0AE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DD86A8-BBF9-4F1A-A7B0-1E7D585C5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75DF8C-9DF9-4725-84AA-55DB3CF633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DFC99F-00F7-43C6-B225-8E7208699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01BF13-FDCA-47CC-A4E1-E4D0599B6F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9A144C-7704-4A14-9B59-3210ADCADA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72BD5-8892-4D6A-ACB3-F70E40FC2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953917-DBB8-437B-9EBE-689D0F81FA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FFF873-705E-413B-8BAD-3E3074B9D7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BF4B59D-9528-412E-99F9-2EF821BE84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1FCF94-C639-4481-8431-1A9C977AE0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1BBC72F-6626-468A-9DD0-60D6E78610E7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291E29-4AEA-45E7-9006-81F68032B6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9FD13C-05CB-4B93-A35C-CCACD2BFCC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Eloe,Nathan</cp:lastModifiedBy>
  <cp:revision>8</cp:revision>
  <dcterms:created xsi:type="dcterms:W3CDTF">2019-04-11T15:31:07Z</dcterms:created>
  <dcterms:modified xsi:type="dcterms:W3CDTF">2019-04-15T17:22:30Z</dcterms:modified>
</cp:coreProperties>
</file>