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14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00D1B3-2938-4EBB-B28F-41905093D34A}"/>
              </a:ext>
            </a:extLst>
          </p:cNvPr>
          <p:cNvSpPr txBox="1">
            <a:spLocks/>
          </p:cNvSpPr>
          <p:nvPr userDrawn="1"/>
        </p:nvSpPr>
        <p:spPr>
          <a:xfrm>
            <a:off x="4965192" y="3413760"/>
            <a:ext cx="33960816" cy="1752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n-lt"/>
              </a:rPr>
              <a:t>Author Name(s)</a:t>
            </a:r>
          </a:p>
          <a:p>
            <a:r>
              <a:rPr lang="en-US" sz="6000" dirty="0">
                <a:solidFill>
                  <a:schemeClr val="bg1"/>
                </a:solidFill>
                <a:latin typeface="+mn-lt"/>
              </a:rPr>
              <a:t>Contact information and Affiliations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51D5F-3EF5-4FA0-8DCD-F5714DD07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11C5B-6CA3-41B7-A609-6C0419D567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B8540-487D-419B-BFD2-4D4E1ED6EA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B4624-6455-4E23-918A-4360F464B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2C6E8C-A19F-443C-BE21-2667ABA3D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0E864-A8FA-4890-9AA7-9F3E2101A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1E2E4F-4653-4FC9-8D15-2861B2A72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3C5EF7-7632-426A-B8E7-2222FA83FF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B35C23-DD9B-427C-8059-8D581E02AC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C99547-1A00-4B68-815A-0772F45291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F2A830-7038-4FAF-A4C6-D9B77B8BC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8600CE-F4F2-4F2B-B7DB-2352EBDAE8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32D8AA-F349-412F-869B-497A22B456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FE595E-DFDE-49E0-A077-CCB625723F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7F0AB6A-02EC-40B4-9785-064C004C8F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B3207A9-0B7A-4BD3-ACD7-D77AD8859930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1CB1A48C-C046-4A4F-BD62-9D4893EC13D8}" vid="{D9D58315-1117-44FF-A4D7-89DD61ACDA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Eloe,Nathan</cp:lastModifiedBy>
  <cp:revision>6</cp:revision>
  <dcterms:created xsi:type="dcterms:W3CDTF">2019-04-11T15:31:07Z</dcterms:created>
  <dcterms:modified xsi:type="dcterms:W3CDTF">2019-04-11T18:10:47Z</dcterms:modified>
</cp:coreProperties>
</file>