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4" r:id="rId4"/>
  </p:sldMasterIdLst>
  <p:sldIdLst>
    <p:sldId id="257" r:id="rId5"/>
    <p:sldId id="258" r:id="rId6"/>
    <p:sldId id="263" r:id="rId7"/>
    <p:sldId id="261" r:id="rId8"/>
    <p:sldId id="260" r:id="rId9"/>
    <p:sldId id="262" r:id="rId10"/>
    <p:sldId id="264" r:id="rId11"/>
    <p:sldId id="265" r:id="rId12"/>
    <p:sldId id="267" r:id="rId13"/>
    <p:sldId id="268" r:id="rId14"/>
    <p:sldId id="269" r:id="rId15"/>
    <p:sldId id="266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>
        <p:scale>
          <a:sx n="90" d="100"/>
          <a:sy n="90" d="100"/>
        </p:scale>
        <p:origin x="355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8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227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8037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8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8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2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5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0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78CE86-875F-4587-BCF6-FA054AFC0D53}" type="datetime1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2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312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eepngimg.com/png/19307-thank-you-free-png-imag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SwaroopReddyGottigundala" TargetMode="External"/><Relationship Id="rId4" Type="http://schemas.openxmlformats.org/officeDocument/2006/relationships/hyperlink" Target="https://github.com/Krishna-Koyyalamud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unt6.herokuapp.com/" TargetMode="External"/><Relationship Id="rId2" Type="http://schemas.openxmlformats.org/officeDocument/2006/relationships/hyperlink" Target="https://github.com/Krishna-Koyyalamudi/group-6-full-stack-app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3" t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8BF2A9-3176-445B-8155-3DE9C7968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431984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Treasure HUNT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600">
                <a:solidFill>
                  <a:srgbClr val="FFFFFE"/>
                </a:solidFill>
              </a:rPr>
              <a:t>MSACS Spring 2020 GDP-II Group - 6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A3F4-3B33-4DA5-86C5-22D3F890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6" y="467252"/>
            <a:ext cx="2405543" cy="491624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View Locations</a:t>
            </a:r>
          </a:p>
        </p:txBody>
      </p:sp>
      <p:pic>
        <p:nvPicPr>
          <p:cNvPr id="6" name="Content Placeholder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15472D02-6FE9-40B6-88E1-B5FF9DC77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333" y="467252"/>
            <a:ext cx="9116811" cy="51282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BD6C-7F08-404B-9508-76B85F141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856" y="1921934"/>
            <a:ext cx="2687624" cy="5029200"/>
          </a:xfrm>
        </p:spPr>
        <p:txBody>
          <a:bodyPr/>
          <a:lstStyle/>
          <a:p>
            <a:r>
              <a:rPr lang="en-US" dirty="0"/>
              <a:t>In this page we can take a look at all the locations available in the database.</a:t>
            </a:r>
          </a:p>
          <a:p>
            <a:r>
              <a:rPr lang="en-US" dirty="0"/>
              <a:t>We can either update or delete a location by clicking on the respective buttons.</a:t>
            </a:r>
          </a:p>
        </p:txBody>
      </p:sp>
    </p:spTree>
    <p:extLst>
      <p:ext uri="{BB962C8B-B14F-4D97-AF65-F5344CB8AC3E}">
        <p14:creationId xmlns:p14="http://schemas.microsoft.com/office/powerpoint/2010/main" val="399632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1510-9325-4C7E-938B-55D55C67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2" y="380255"/>
            <a:ext cx="2791437" cy="483235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Update Location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A14A7A-677A-4071-A4FA-F34983A0E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840" y="514051"/>
            <a:ext cx="9133807" cy="513776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BD010-0DF8-4FAD-9B65-11D4488EB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2" y="2185177"/>
            <a:ext cx="2791437" cy="5029200"/>
          </a:xfrm>
        </p:spPr>
        <p:txBody>
          <a:bodyPr/>
          <a:lstStyle/>
          <a:p>
            <a:r>
              <a:rPr lang="en-US" dirty="0"/>
              <a:t>When we choose to update a location details, the following page is displayed with the existing data. we can make changes and save it.</a:t>
            </a:r>
          </a:p>
        </p:txBody>
      </p:sp>
    </p:spTree>
    <p:extLst>
      <p:ext uri="{BB962C8B-B14F-4D97-AF65-F5344CB8AC3E}">
        <p14:creationId xmlns:p14="http://schemas.microsoft.com/office/powerpoint/2010/main" val="1901488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5F29-82A6-4300-8B08-D5285F37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279" y="50147"/>
            <a:ext cx="3391646" cy="5874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Light House Audit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25E3F5-D7D1-48C2-BFFA-C33BC9C86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59" y="776662"/>
            <a:ext cx="8940801" cy="5029199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C4B44B-9CBE-4054-9DC8-65D829794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3690" y="1606394"/>
            <a:ext cx="2718033" cy="5029200"/>
          </a:xfrm>
        </p:spPr>
        <p:txBody>
          <a:bodyPr/>
          <a:lstStyle/>
          <a:p>
            <a:r>
              <a:rPr lang="en-US" dirty="0"/>
              <a:t>We have put our application to the Light House Audit available in the Web Browser.</a:t>
            </a:r>
          </a:p>
          <a:p>
            <a:r>
              <a:rPr lang="en-US" dirty="0"/>
              <a:t>A screenshot of the results is added here for reference.</a:t>
            </a:r>
          </a:p>
        </p:txBody>
      </p:sp>
    </p:spTree>
    <p:extLst>
      <p:ext uri="{BB962C8B-B14F-4D97-AF65-F5344CB8AC3E}">
        <p14:creationId xmlns:p14="http://schemas.microsoft.com/office/powerpoint/2010/main" val="3193177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0B326A-C054-4820-AFCA-FCB009ABC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65DFC7-1B2A-4A32-9C43-C48EA6FF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3B328C-A402-44DE-AABB-9BFBB6617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524C5A-172F-46AC-87F4-34AF7CA9A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0D2E10E-D705-4196-B776-6D9328FF33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6669"/>
          <a:stretch/>
        </p:blipFill>
        <p:spPr>
          <a:xfrm>
            <a:off x="-96972" y="1011687"/>
            <a:ext cx="1219169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B533FE8-5556-49BB-95E2-E0680774F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F591D-0FC6-4970-A444-ABC538D0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12" y="-763491"/>
            <a:ext cx="8637073" cy="292071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DF5D34-B26A-4FE6-A6B2-65D7ED53C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072BFF-678A-44DA-9B17-6C8F14C4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28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FD6-22B1-4A5C-A647-1D8F3289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900" y="281806"/>
            <a:ext cx="10058400" cy="595883"/>
          </a:xfrm>
        </p:spPr>
        <p:txBody>
          <a:bodyPr/>
          <a:lstStyle/>
          <a:p>
            <a:pPr algn="ctr"/>
            <a:r>
              <a:rPr lang="en-US" dirty="0"/>
              <a:t>Team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D0C29-C665-441E-A953-F1F9E0FED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0900" y="1022161"/>
            <a:ext cx="4663440" cy="853292"/>
          </a:xfrm>
        </p:spPr>
        <p:txBody>
          <a:bodyPr>
            <a:normAutofit fontScale="92500"/>
          </a:bodyPr>
          <a:lstStyle/>
          <a:p>
            <a:pPr algn="ctr"/>
            <a:r>
              <a:rPr lang="en-US" dirty="0"/>
              <a:t>Krishna Sumanth Koyyalamudi</a:t>
            </a:r>
          </a:p>
          <a:p>
            <a:pPr algn="ctr"/>
            <a:r>
              <a:rPr lang="en-US" dirty="0"/>
              <a:t>s538345</a:t>
            </a:r>
          </a:p>
        </p:txBody>
      </p:sp>
      <p:pic>
        <p:nvPicPr>
          <p:cNvPr id="8" name="Content Placeholder 7" descr="A picture containing person, person, wall, indoor&#10;&#10;Description automatically generated">
            <a:extLst>
              <a:ext uri="{FF2B5EF4-FFF2-40B4-BE49-F238E27FC236}">
                <a16:creationId xmlns:a16="http://schemas.microsoft.com/office/drawing/2014/main" id="{746596A2-AD29-4A5C-A367-0FB94D59C1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25282" y="2245306"/>
            <a:ext cx="3096797" cy="31638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11E7C-AF21-475F-ACF0-8C89CCBEB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712" y="838837"/>
            <a:ext cx="4663440" cy="1036616"/>
          </a:xfrm>
        </p:spPr>
        <p:txBody>
          <a:bodyPr>
            <a:normAutofit fontScale="92500"/>
          </a:bodyPr>
          <a:lstStyle/>
          <a:p>
            <a:pPr algn="ctr"/>
            <a:r>
              <a:rPr lang="en-US" dirty="0"/>
              <a:t>Swaroop Reddy Gottigundala</a:t>
            </a:r>
          </a:p>
          <a:p>
            <a:pPr algn="ctr"/>
            <a:r>
              <a:rPr lang="en-US" dirty="0"/>
              <a:t>s538342</a:t>
            </a:r>
          </a:p>
        </p:txBody>
      </p:sp>
      <p:pic>
        <p:nvPicPr>
          <p:cNvPr id="10" name="Content Placeholder 9" descr="A picture containing outdoor, sky, person, person&#10;&#10;Description automatically generated">
            <a:extLst>
              <a:ext uri="{FF2B5EF4-FFF2-40B4-BE49-F238E27FC236}">
                <a16:creationId xmlns:a16="http://schemas.microsoft.com/office/drawing/2014/main" id="{D6D7B923-D008-4648-A66E-D9D934AA697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22849" t="9581" r="7151" b="35799"/>
          <a:stretch/>
        </p:blipFill>
        <p:spPr>
          <a:xfrm>
            <a:off x="7269922" y="2245305"/>
            <a:ext cx="3041020" cy="3163887"/>
          </a:xfr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AC44200-7C80-4F34-BFF8-877C5D4F5959}"/>
              </a:ext>
            </a:extLst>
          </p:cNvPr>
          <p:cNvSpPr txBox="1">
            <a:spLocks/>
          </p:cNvSpPr>
          <p:nvPr/>
        </p:nvSpPr>
        <p:spPr>
          <a:xfrm>
            <a:off x="906732" y="5500854"/>
            <a:ext cx="4931776" cy="853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hlinkClick r:id="rId4"/>
              </a:rPr>
              <a:t>https://github.com/Krishna-Koyyalamudi</a:t>
            </a:r>
            <a:endParaRPr lang="en-US" b="0" dirty="0"/>
          </a:p>
          <a:p>
            <a:pPr algn="ctr"/>
            <a:endParaRPr lang="en-US" b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437624E-058C-4664-AF21-5A066BE4A19D}"/>
              </a:ext>
            </a:extLst>
          </p:cNvPr>
          <p:cNvSpPr txBox="1">
            <a:spLocks/>
          </p:cNvSpPr>
          <p:nvPr/>
        </p:nvSpPr>
        <p:spPr>
          <a:xfrm>
            <a:off x="5979714" y="5409192"/>
            <a:ext cx="5621435" cy="1036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hlinkClick r:id="rId5"/>
              </a:rPr>
              <a:t>https://github.com/SwaroopReddyGottigundala</a:t>
            </a:r>
            <a:endParaRPr lang="en-US" b="0" dirty="0"/>
          </a:p>
          <a:p>
            <a:pPr algn="ctr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7910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CDE4-11AD-480E-B063-4E240289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5034" y="268680"/>
            <a:ext cx="4461932" cy="5949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Spring Boot Application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5C7B295-AFFF-426A-948C-E8E04374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657" y="1099587"/>
            <a:ext cx="6775875" cy="46588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requirement was to develop an application which would resemble a treasure hunt/ scavenger hunt. </a:t>
            </a:r>
          </a:p>
          <a:p>
            <a:pPr marL="0" indent="0">
              <a:buNone/>
            </a:pPr>
            <a:r>
              <a:rPr lang="en-US" dirty="0"/>
              <a:t>Like treasure hunt, the user/creator can add a location data along with its geographical co-ordinates.</a:t>
            </a:r>
          </a:p>
          <a:p>
            <a:pPr marL="0" indent="0">
              <a:buNone/>
            </a:pPr>
            <a:r>
              <a:rPr lang="en-US" dirty="0"/>
              <a:t>Then a regular user should be able to play the game using a mobile or a handheld device.</a:t>
            </a:r>
          </a:p>
          <a:p>
            <a:pPr marL="0" indent="0">
              <a:buNone/>
            </a:pPr>
            <a:r>
              <a:rPr lang="en-US" dirty="0"/>
              <a:t>A random location must be fetched for the user from the list of locations available in the application when the user clicks 1</a:t>
            </a:r>
            <a:r>
              <a:rPr lang="en-US" baseline="30000" dirty="0"/>
              <a:t>st</a:t>
            </a:r>
            <a:r>
              <a:rPr lang="en-US" dirty="0"/>
              <a:t> element, and the application should be able to detect the user location and determine whether the person has found the location while he/she moves around and clicks the 2</a:t>
            </a:r>
            <a:r>
              <a:rPr lang="en-US" baseline="30000" dirty="0"/>
              <a:t>nd</a:t>
            </a:r>
            <a:r>
              <a:rPr lang="en-US" dirty="0"/>
              <a:t> element.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D6F550-720C-4156-96E0-85392905D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9404" y="1065112"/>
            <a:ext cx="3677663" cy="47277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Name : Case Consulting, Mobile Game Division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Mentor Name : Dr. Denise Case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 Repository link : </a:t>
            </a:r>
            <a:r>
              <a:rPr lang="en-US" dirty="0">
                <a:hlinkClick r:id="rId2"/>
              </a:rPr>
              <a:t>https://github.com/Krishna-Koyyalamudi/group-6-full-stack-app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Hosted Application on Heroku : </a:t>
            </a:r>
            <a:r>
              <a:rPr lang="en-US" dirty="0">
                <a:hlinkClick r:id="rId3"/>
              </a:rPr>
              <a:t>https://hunt6.herokuapp.com/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130B326A-C054-4820-AFCA-FCB009ABC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9" name="Picture 72">
            <a:extLst>
              <a:ext uri="{FF2B5EF4-FFF2-40B4-BE49-F238E27FC236}">
                <a16:creationId xmlns:a16="http://schemas.microsoft.com/office/drawing/2014/main" id="{E265DFC7-1B2A-4A32-9C43-C48EA6FF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853B328C-A402-44DE-AABB-9BFBB6617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pring boot spring data jpa postgresql">
            <a:extLst>
              <a:ext uri="{FF2B5EF4-FFF2-40B4-BE49-F238E27FC236}">
                <a16:creationId xmlns:a16="http://schemas.microsoft.com/office/drawing/2014/main" id="{5EB0B2CE-4947-4656-8197-46907EB3A62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0" r="4218" b="-1"/>
          <a:stretch/>
        </p:blipFill>
        <p:spPr bwMode="auto">
          <a:xfrm>
            <a:off x="305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1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4CAC6-4D0F-4A76-9AE4-9E6CC2A0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08" y="1017341"/>
            <a:ext cx="3911513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Stack Details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A2D45-CC77-443A-93DF-D1001B8D0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635" y="350197"/>
            <a:ext cx="6803557" cy="6147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Platform: Java</a:t>
            </a:r>
          </a:p>
          <a:p>
            <a:r>
              <a:rPr lang="en-US" sz="2400" dirty="0"/>
              <a:t>Framework : Spring</a:t>
            </a:r>
          </a:p>
          <a:p>
            <a:r>
              <a:rPr lang="en-US" sz="2400" dirty="0"/>
              <a:t>User Interface : HTML, CSS, JS, Bootstrap and </a:t>
            </a:r>
            <a:r>
              <a:rPr lang="en-US" sz="2400" dirty="0" err="1"/>
              <a:t>Thymeleaf</a:t>
            </a:r>
            <a:endParaRPr lang="en-US" sz="2400" dirty="0"/>
          </a:p>
          <a:p>
            <a:r>
              <a:rPr lang="en-US" sz="2400" dirty="0"/>
              <a:t>ORM : Hibernate</a:t>
            </a:r>
          </a:p>
          <a:p>
            <a:r>
              <a:rPr lang="en-US" sz="2400" dirty="0"/>
              <a:t>Database : MySQL (local), PostgreSQL (server)</a:t>
            </a:r>
          </a:p>
          <a:p>
            <a:r>
              <a:rPr lang="en-US" sz="2400" dirty="0"/>
              <a:t>API : geolocation</a:t>
            </a:r>
          </a:p>
          <a:p>
            <a:r>
              <a:rPr lang="en-US" sz="2400" dirty="0"/>
              <a:t>Build : Maven</a:t>
            </a:r>
          </a:p>
          <a:p>
            <a:r>
              <a:rPr lang="en-US" sz="2400" dirty="0"/>
              <a:t>Hosting service : Heroku</a:t>
            </a:r>
          </a:p>
        </p:txBody>
      </p:sp>
      <p:sp>
        <p:nvSpPr>
          <p:cNvPr id="8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2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9217-5882-4716-A986-0B533B40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83" y="59732"/>
            <a:ext cx="2961967" cy="937548"/>
          </a:xfrm>
        </p:spPr>
        <p:txBody>
          <a:bodyPr>
            <a:normAutofit/>
          </a:bodyPr>
          <a:lstStyle/>
          <a:p>
            <a:r>
              <a:rPr lang="en-US" sz="2400" b="1" dirty="0"/>
              <a:t>Application Home</a:t>
            </a:r>
          </a:p>
        </p:txBody>
      </p:sp>
      <p:pic>
        <p:nvPicPr>
          <p:cNvPr id="10" name="Content Placeholder 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D567711-2B08-47DF-9743-234BF1160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394" y="528506"/>
            <a:ext cx="9127223" cy="513406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1BCBB5-8050-4D3F-89BB-5A69AA3E7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383" y="1550470"/>
            <a:ext cx="2783005" cy="4558500"/>
          </a:xfrm>
        </p:spPr>
        <p:txBody>
          <a:bodyPr/>
          <a:lstStyle/>
          <a:p>
            <a:r>
              <a:rPr lang="en-US" dirty="0"/>
              <a:t>The Home Page consists of two cards with two buttons respectively in each card.</a:t>
            </a:r>
          </a:p>
          <a:p>
            <a:r>
              <a:rPr lang="en-US" dirty="0"/>
              <a:t>Once the user opens the application, he/she is greeted with the following page.</a:t>
            </a:r>
          </a:p>
          <a:p>
            <a:r>
              <a:rPr lang="en-US" dirty="0"/>
              <a:t>The User can see the message “Click to start playing” which will also be announced using speech.</a:t>
            </a:r>
          </a:p>
        </p:txBody>
      </p:sp>
    </p:spTree>
    <p:extLst>
      <p:ext uri="{BB962C8B-B14F-4D97-AF65-F5344CB8AC3E}">
        <p14:creationId xmlns:p14="http://schemas.microsoft.com/office/powerpoint/2010/main" val="91572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AE57-A8F2-4E47-B2F6-BA71052C2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77" y="192947"/>
            <a:ext cx="5048075" cy="769691"/>
          </a:xfrm>
        </p:spPr>
        <p:txBody>
          <a:bodyPr>
            <a:noAutofit/>
          </a:bodyPr>
          <a:lstStyle/>
          <a:p>
            <a:r>
              <a:rPr lang="en-US" sz="2400" b="1" dirty="0"/>
              <a:t>Picking a Treasure Location</a:t>
            </a:r>
          </a:p>
        </p:txBody>
      </p:sp>
      <p:pic>
        <p:nvPicPr>
          <p:cNvPr id="6" name="Content Placeholder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611BAB8-2E3D-4B31-8E15-6983DFC4E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3400" y="730026"/>
            <a:ext cx="9009658" cy="506793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6627C-DCC5-45C5-883E-9DAD8B658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9877" y="1591966"/>
            <a:ext cx="2903523" cy="5073087"/>
          </a:xfrm>
        </p:spPr>
        <p:txBody>
          <a:bodyPr>
            <a:normAutofit/>
          </a:bodyPr>
          <a:lstStyle/>
          <a:p>
            <a:r>
              <a:rPr lang="en-US" dirty="0"/>
              <a:t>When the user clicks on the 1</a:t>
            </a:r>
            <a:r>
              <a:rPr lang="en-US" baseline="30000" dirty="0"/>
              <a:t>st</a:t>
            </a:r>
            <a:r>
              <a:rPr lang="en-US" dirty="0"/>
              <a:t> button i.e., ‘Pick a Treasure’, a random location from the list of locations available in the database is fetched.</a:t>
            </a:r>
          </a:p>
          <a:p>
            <a:r>
              <a:rPr lang="en-US" dirty="0"/>
              <a:t>When the application is ready with a location, it notifies user that “The treasure location has been set. start exploring !”</a:t>
            </a:r>
          </a:p>
          <a:p>
            <a:r>
              <a:rPr lang="en-US" dirty="0"/>
              <a:t>Now, the user can play the game by moving around.</a:t>
            </a:r>
          </a:p>
        </p:txBody>
      </p:sp>
    </p:spTree>
    <p:extLst>
      <p:ext uri="{BB962C8B-B14F-4D97-AF65-F5344CB8AC3E}">
        <p14:creationId xmlns:p14="http://schemas.microsoft.com/office/powerpoint/2010/main" val="277384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AD47-D7DC-4F82-82F5-C513E2DE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3795"/>
            <a:ext cx="5140354" cy="633043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Outside the treasure location</a:t>
            </a:r>
          </a:p>
        </p:txBody>
      </p:sp>
      <p:pic>
        <p:nvPicPr>
          <p:cNvPr id="6" name="Content Placeholder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3C69B72-20B8-47A1-91B5-0D76AE718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843" y="735971"/>
            <a:ext cx="8784209" cy="494111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213B0-55A5-4230-802B-28E09ACFE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40" y="1228444"/>
            <a:ext cx="3161963" cy="5029199"/>
          </a:xfrm>
        </p:spPr>
        <p:txBody>
          <a:bodyPr/>
          <a:lstStyle/>
          <a:p>
            <a:r>
              <a:rPr lang="en-US" dirty="0"/>
              <a:t>This is screenshot showing the scenario of the user outside the location area.</a:t>
            </a:r>
          </a:p>
          <a:p>
            <a:r>
              <a:rPr lang="en-US" dirty="0"/>
              <a:t>When the user clicks on the 2</a:t>
            </a:r>
            <a:r>
              <a:rPr lang="en-US" baseline="30000" dirty="0"/>
              <a:t>nd</a:t>
            </a:r>
            <a:r>
              <a:rPr lang="en-US" dirty="0"/>
              <a:t> button, i.e., ‘Did I find it?’ , the application grabs the user’s current location and checks whether the user is in the specified range of the location.</a:t>
            </a:r>
          </a:p>
          <a:p>
            <a:r>
              <a:rPr lang="en-US" dirty="0"/>
              <a:t>If not, then the application displays the distance between the user and the target location.</a:t>
            </a:r>
          </a:p>
        </p:txBody>
      </p:sp>
    </p:spTree>
    <p:extLst>
      <p:ext uri="{BB962C8B-B14F-4D97-AF65-F5344CB8AC3E}">
        <p14:creationId xmlns:p14="http://schemas.microsoft.com/office/powerpoint/2010/main" val="168394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B0FE-B039-4255-A11F-81E69DA8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32" y="439102"/>
            <a:ext cx="3009550" cy="466457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Found the Treasure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A9D763-1C19-400A-B6D3-04787304A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182" y="411131"/>
            <a:ext cx="8925186" cy="50204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CA393-1E6F-405C-9E52-55C533BBD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56810"/>
            <a:ext cx="3009550" cy="4962088"/>
          </a:xfrm>
        </p:spPr>
        <p:txBody>
          <a:bodyPr/>
          <a:lstStyle/>
          <a:p>
            <a:r>
              <a:rPr lang="en-US" dirty="0"/>
              <a:t>If the user has found the treasure location and is inside the range of location, User is greeted  with a Congratulations message displaying the location he/she found.</a:t>
            </a:r>
          </a:p>
          <a:p>
            <a:r>
              <a:rPr lang="en-US" dirty="0"/>
              <a:t>“Congratulations!, You have found the location location-name” and also utters the same as well.</a:t>
            </a:r>
          </a:p>
        </p:txBody>
      </p:sp>
    </p:spTree>
    <p:extLst>
      <p:ext uri="{BB962C8B-B14F-4D97-AF65-F5344CB8AC3E}">
        <p14:creationId xmlns:p14="http://schemas.microsoft.com/office/powerpoint/2010/main" val="423212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A3F3-9562-4A41-B4C4-A340046C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55" y="251670"/>
            <a:ext cx="2942439" cy="52518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Add new Location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652A8ED5-843B-429B-8480-00419753F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094" y="616944"/>
            <a:ext cx="9042251" cy="508626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CEABE-CBF8-4F56-A37B-B0A5ED4C9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655" y="864066"/>
            <a:ext cx="2773769" cy="49453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page where new locations can be added to the application so that users will be able to play with them.</a:t>
            </a:r>
          </a:p>
          <a:p>
            <a:r>
              <a:rPr lang="en-US" dirty="0"/>
              <a:t>All the fields are restricted with proper validations. The location name does not accept any special characters.</a:t>
            </a:r>
          </a:p>
          <a:p>
            <a:r>
              <a:rPr lang="en-US" dirty="0"/>
              <a:t>Latitude only accepts values between the range of -90 to +90</a:t>
            </a:r>
          </a:p>
          <a:p>
            <a:r>
              <a:rPr lang="en-US" dirty="0"/>
              <a:t>Longitude only accepts values between the range of -180 to +180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235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330</TotalTime>
  <Words>653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Rockwell</vt:lpstr>
      <vt:lpstr>Gallery</vt:lpstr>
      <vt:lpstr>Treasure HUNT</vt:lpstr>
      <vt:lpstr>Team Members</vt:lpstr>
      <vt:lpstr>Spring Boot Application</vt:lpstr>
      <vt:lpstr>Stack Details</vt:lpstr>
      <vt:lpstr>Application Home</vt:lpstr>
      <vt:lpstr>Picking a Treasure Location</vt:lpstr>
      <vt:lpstr>Outside the treasure location</vt:lpstr>
      <vt:lpstr>Found the Treasure</vt:lpstr>
      <vt:lpstr>Add new Location</vt:lpstr>
      <vt:lpstr>View Locations</vt:lpstr>
      <vt:lpstr>Update Location</vt:lpstr>
      <vt:lpstr>Light House Audit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Treasure HUNT</dc:title>
  <dc:creator>Koyyalamudi,Krishna Sumanth</dc:creator>
  <cp:lastModifiedBy>Koyyalamudi,Krishna Sumanth</cp:lastModifiedBy>
  <cp:revision>48</cp:revision>
  <dcterms:created xsi:type="dcterms:W3CDTF">2021-04-21T07:20:07Z</dcterms:created>
  <dcterms:modified xsi:type="dcterms:W3CDTF">2021-04-21T12:50:33Z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