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954938-2856-4EB3-A9CD-508927B7FA8E}">
  <a:tblStyle styleId="{BF954938-2856-4EB3-A9CD-508927B7FA8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9a879b8a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9a879b8a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9a879b8a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9a879b8a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9a879b8a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9a879b8a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9a879b8a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89a879b8a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9a879b8a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9a879b8a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9a879b8a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89a879b8a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9a879b8a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9a879b8a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49850" y="1782300"/>
            <a:ext cx="5607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Credit Team Sprint Status Update</a:t>
            </a:r>
            <a:endParaRPr/>
          </a:p>
        </p:txBody>
      </p:sp>
      <p:graphicFrame>
        <p:nvGraphicFramePr>
          <p:cNvPr id="135" name="Google Shape;135;p13"/>
          <p:cNvGraphicFramePr/>
          <p:nvPr/>
        </p:nvGraphicFramePr>
        <p:xfrm>
          <a:off x="5067300" y="363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{BF954938-2856-4EB3-A9CD-508927B7FA8E}</a:tableStyleId>
              </a:tblPr>
              <a:tblGrid>
                <a:gridCol w="952500"/>
                <a:gridCol w="952500"/>
                <a:gridCol w="2171700"/>
              </a:tblGrid>
              <a:tr h="250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Lucas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Kendall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lakendal@mtu.edu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Trent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Magers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tfmagers@mtu.edu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Emily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Wood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Ewood@mtu.edu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Reyn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White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walterw@mtu.edu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Irene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Trierweiler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Iltrierw@mtu.edu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Joseph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Williams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jokwilli@mtu.edu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Atharva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Joshi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atharvaj@mtu.edu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Tracker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b="0" l="14821" r="14296" t="0"/>
          <a:stretch/>
        </p:blipFill>
        <p:spPr>
          <a:xfrm>
            <a:off x="1297500" y="943650"/>
            <a:ext cx="3681151" cy="38950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5201125" y="943650"/>
            <a:ext cx="34866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Features:</a:t>
            </a:r>
            <a:endParaRPr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 Score Tracking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Loan Review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Payment History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 Mix Tracking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Loan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Balances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Breakdown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Personal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Student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Auto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Mortgages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Medical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087575" y="39375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Budgeting</a:t>
            </a:r>
            <a:r>
              <a:rPr lang="en"/>
              <a:t> Process Map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5793" l="0" r="0" t="0"/>
          <a:stretch/>
        </p:blipFill>
        <p:spPr>
          <a:xfrm>
            <a:off x="1142125" y="943650"/>
            <a:ext cx="3200973" cy="389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4398850" y="943650"/>
            <a:ext cx="46035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 - Creates -&gt; Budget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Budget - Contains -&gt; Expense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Budget - Contains -&gt; Income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Budget - Has -&gt; BudgetCategoryAllocation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Category - Allocated in -&gt; BudgetCategoryAllocation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Category - Categorized as -&gt; Expense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 - Sets -&gt; Goal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Goal - Has -&gt; Allocation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Goal - Tracked by -&gt; SavingsTracker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 - Provides -&gt; Feedback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 - Owns -&gt; Account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Account - Registers -&gt; Transaction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Category - Categorized as -&gt; Transaction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82500" y="21380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Budgeting</a:t>
            </a:r>
            <a:r>
              <a:rPr lang="en"/>
              <a:t> </a:t>
            </a:r>
            <a:r>
              <a:rPr lang="en"/>
              <a:t>ER Diagram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 b="11637" l="0" r="9444" t="0"/>
          <a:stretch/>
        </p:blipFill>
        <p:spPr>
          <a:xfrm>
            <a:off x="1232075" y="763700"/>
            <a:ext cx="6060800" cy="41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Map/ER Development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850" y="943650"/>
            <a:ext cx="1963931" cy="389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4606" y="943650"/>
            <a:ext cx="2969103" cy="38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Interviews Status</a:t>
            </a:r>
            <a:endParaRPr/>
          </a:p>
        </p:txBody>
      </p:sp>
      <p:pic>
        <p:nvPicPr>
          <p:cNvPr id="168" name="Google Shape;168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087" y="1239000"/>
            <a:ext cx="5089824" cy="31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Trello Migration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588" y="1188575"/>
            <a:ext cx="6188825" cy="339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Tasks/Goals In Flux</a:t>
            </a: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1297500" y="943650"/>
            <a:ext cx="73830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Activity Diagrams, Entities, Attributes, Etc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Banking Activity.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 Score Trackability.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Loan/Borrowing.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Purchasing.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Interviews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Completing 2 in progress interviews.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Driving 12 interviews during the progression of the semester.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Continuous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Improvement on Trello project tracking.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Finalizing system processes for credit module.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