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0CB31B-97A4-45FF-A399-CC7374C83539}">
  <a:tblStyle styleId="{670CB31B-97A4-45FF-A399-CC7374C835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9a879b8a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9a879b8a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003a09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003a09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003a096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003a096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003a0961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003a0961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003a096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003a096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003a0961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003a0961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7525" y="894575"/>
            <a:ext cx="6699000" cy="17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Credit Team Sprint Update 3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067300" y="34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{670CB31B-97A4-45FF-A399-CC7374C83539}</a:tableStyleId>
              </a:tblPr>
              <a:tblGrid>
                <a:gridCol w="952500"/>
                <a:gridCol w="952500"/>
                <a:gridCol w="2171700"/>
              </a:tblGrid>
              <a:tr h="25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Lucas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Kendall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lakendal@mtu.edu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Magers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tfmagers@mtu.edu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Emily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Wood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Ewood@mtu.edu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Reyn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White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walterw@mtu.edu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Irene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Trierweiler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Iltrierw@mtu.edu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Joseph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Williams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jokwilli@mtu.edu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Atharva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Joshi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atharvaj@mtu.edu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John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Mware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jmware@mtu.edu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451700" y="2654675"/>
            <a:ext cx="50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October 16th, 2023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3977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Status</a:t>
            </a:r>
            <a:endParaRPr/>
          </a:p>
        </p:txBody>
      </p:sp>
      <p:pic>
        <p:nvPicPr>
          <p:cNvPr id="62" name="Google Shape;62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88" y="943650"/>
            <a:ext cx="6294022" cy="3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</a:t>
            </a:r>
            <a:r>
              <a:rPr lang="en"/>
              <a:t> Question Amendments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125" y="943650"/>
            <a:ext cx="3036141" cy="3895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816" y="943650"/>
            <a:ext cx="3001537" cy="3895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75" y="943650"/>
            <a:ext cx="5944161" cy="389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200" y="943650"/>
            <a:ext cx="1799850" cy="389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75" y="943650"/>
            <a:ext cx="1799845" cy="3895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717625" y="1970525"/>
            <a:ext cx="414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Credit to Nutrition Teams - Application Standard. We recommend and advise other teams to utilize this application platform layout.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team will be moving forward utilizing the proposed layout.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75" y="943650"/>
            <a:ext cx="1816850" cy="39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575" y="943650"/>
            <a:ext cx="1816850" cy="393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975" y="943650"/>
            <a:ext cx="1816850" cy="393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Moving Forward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63500" y="943650"/>
            <a:ext cx="7383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Continuing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Development of User Interface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Loans Tracking.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Credit Tracking.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Education/Tips &amp; Tricks Module.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Linking With Financial Literacy.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Interviews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Driving additional 4 interviews with new questions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Remaining 8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interviews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future development/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feedback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Continuous Improvement on Trello project tracking.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