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36B75CA-57D9-4BAA-B3D6-CCB5CB8B2BBF}">
  <a:tblStyle styleId="{136B75CA-57D9-4BAA-B3D6-CCB5CB8B2BB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Lato-regular.fntdata"/><Relationship Id="rId14" Type="http://schemas.openxmlformats.org/officeDocument/2006/relationships/slide" Target="slides/slide8.xml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font" Target="fonts/La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89a879b8a0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89a879b8a0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9003a0961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9003a0961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94b322d9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94b322d9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6036b757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6036b757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9003a0961a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9003a0961a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003a0961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003a0961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9003a0961a_0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9003a0961a_0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07525" y="894575"/>
            <a:ext cx="6699000" cy="176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Finance Credit Team Sprint Update 4</a:t>
            </a:r>
            <a:endParaRPr/>
          </a:p>
        </p:txBody>
      </p:sp>
      <p:graphicFrame>
        <p:nvGraphicFramePr>
          <p:cNvPr id="55" name="Google Shape;55;p13"/>
          <p:cNvGraphicFramePr/>
          <p:nvPr/>
        </p:nvGraphicFramePr>
        <p:xfrm>
          <a:off x="5067300" y="342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{136B75CA-57D9-4BAA-B3D6-CCB5CB8B2BBF}</a:tableStyleId>
              </a:tblPr>
              <a:tblGrid>
                <a:gridCol w="952500"/>
                <a:gridCol w="952500"/>
                <a:gridCol w="2171700"/>
              </a:tblGrid>
              <a:tr h="250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Lucas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Kendall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lakendal@mtu.edu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Trent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Magers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tfmagers@mtu.edu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Emily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Wood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Ewood@mtu.edu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Reyn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White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walterw@mtu.edu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Irene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Trierweiler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Iltrierw@mtu.edu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Joseph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Williams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jokwilli@mtu.edu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Atharva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Joshi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atharvaj@mtu.edu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7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John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Mware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jmware@mtu.edu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6" name="Google Shape;56;p13"/>
          <p:cNvSpPr txBox="1"/>
          <p:nvPr/>
        </p:nvSpPr>
        <p:spPr>
          <a:xfrm>
            <a:off x="451700" y="2654675"/>
            <a:ext cx="504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October 30th, 2023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39775" y="393750"/>
            <a:ext cx="70389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Interviews Status</a:t>
            </a:r>
            <a:endParaRPr/>
          </a:p>
        </p:txBody>
      </p:sp>
      <p:pic>
        <p:nvPicPr>
          <p:cNvPr id="62" name="Google Shape;62;p1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4988" y="943650"/>
            <a:ext cx="6294022" cy="388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148625" y="393750"/>
            <a:ext cx="70389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Schema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4875" y="943650"/>
            <a:ext cx="5944161" cy="3895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148625" y="393750"/>
            <a:ext cx="70389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TSD Document - Specifications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225" y="1216025"/>
            <a:ext cx="8341551" cy="271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148625" y="393750"/>
            <a:ext cx="70389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Portfolio - Questions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538" y="943650"/>
            <a:ext cx="8396913" cy="3895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148625" y="393750"/>
            <a:ext cx="70389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Development - Front End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1288" y="943650"/>
            <a:ext cx="1799850" cy="3895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2863" y="943650"/>
            <a:ext cx="1799845" cy="3895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148625" y="393750"/>
            <a:ext cx="70389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Development - Front End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175" y="943650"/>
            <a:ext cx="1816850" cy="393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3575" y="943650"/>
            <a:ext cx="1816850" cy="3931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74975" y="943650"/>
            <a:ext cx="1816850" cy="3931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148625" y="393750"/>
            <a:ext cx="70389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Moving Forward</a:t>
            </a:r>
            <a:endParaRPr/>
          </a:p>
        </p:txBody>
      </p:sp>
      <p:sp>
        <p:nvSpPr>
          <p:cNvPr id="101" name="Google Shape;101;p20"/>
          <p:cNvSpPr txBox="1"/>
          <p:nvPr/>
        </p:nvSpPr>
        <p:spPr>
          <a:xfrm>
            <a:off x="263500" y="943650"/>
            <a:ext cx="73830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ato"/>
              <a:buChar char="●"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Interviews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ato"/>
              <a:buChar char="○"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Driving additional 4 interviews with new questions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ato"/>
              <a:buChar char="○"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Remaining 8 </a:t>
            </a: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interviews</a:t>
            </a: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for future development/</a:t>
            </a: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feedback</a:t>
            </a: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ato"/>
              <a:buChar char="●"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Front End Cross Development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ato"/>
              <a:buChar char="○"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Application </a:t>
            </a: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web based</a:t>
            </a: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development.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ato"/>
              <a:buChar char="●"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Business Case Development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ato"/>
              <a:buChar char="○"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Submitted Business Case Questions. 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Lato"/>
              <a:buChar char="●"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Continuous Improvement on Trello project tracking.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