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76A18E-9A19-46E5-B30D-DBFCE14E4C61}">
  <a:tblStyle styleId="{6476A18E-9A19-46E5-B30D-DBFCE14E4C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f8c87c9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f8c87c9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f8c87c90c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f8c87c90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003a0961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003a0961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f8c87c90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f8c87c90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f8c87c9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f8c87c9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7525" y="894575"/>
            <a:ext cx="6699000" cy="17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Credit Team Sprint Update 5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067300" y="34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{6476A18E-9A19-46E5-B30D-DBFCE14E4C61}</a:tableStyleId>
              </a:tblPr>
              <a:tblGrid>
                <a:gridCol w="952500"/>
                <a:gridCol w="952500"/>
                <a:gridCol w="2171700"/>
              </a:tblGrid>
              <a:tr h="25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Lucas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Kendall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lakendal@mtu.edu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Magers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tfmagers@mtu.edu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Emily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Wood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Ewood@mtu.edu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Reyn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White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walterw@mtu.edu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Irene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Trierweiler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Iltrierw@mtu.edu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Joseph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Williams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jokwilli@mtu.edu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Atharva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Joshi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atharvaj@mtu.edu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John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Mware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jmware@mtu.edu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451700" y="2654675"/>
            <a:ext cx="50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November 19th</a:t>
            </a:r>
            <a:r>
              <a:rPr b="1" lang="en">
                <a:solidFill>
                  <a:schemeClr val="dk1"/>
                </a:solidFill>
              </a:rPr>
              <a:t>, 2023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3977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Status</a:t>
            </a:r>
            <a:endParaRPr/>
          </a:p>
        </p:txBody>
      </p:sp>
      <p:pic>
        <p:nvPicPr>
          <p:cNvPr id="62" name="Google Shape;62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88" y="943650"/>
            <a:ext cx="6294022" cy="3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Portfolio - Questions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6050"/>
            <a:ext cx="8839204" cy="334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 - Front End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288" y="943650"/>
            <a:ext cx="1799850" cy="389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863" y="943650"/>
            <a:ext cx="1799845" cy="38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0500" y="131075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Ontology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900" y="633825"/>
            <a:ext cx="3255976" cy="44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Moving Forward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63500" y="943650"/>
            <a:ext cx="7383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Interviews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Finishing last few interviews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Doing additional interviews as necessary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Front End Cross Development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Application web based development.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Business Case Development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Supporting All Business Case Questions.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 Cleanup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Continuous Improvement on Trello project tracking.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