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DD8822-A474-47A4-9CCE-A96D4CF83412}">
  <a:tblStyle styleId="{E4DD8822-A474-47A4-9CCE-A96D4CF834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003a0961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003a0961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9a879b8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9a879b8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036b75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036b75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d3ad58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d3ad58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d3ad58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d3ad58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d3ad58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d3ad58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03a0961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03a0961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d3ad58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d3ad58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003a096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003a096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7525" y="894575"/>
            <a:ext cx="6699000" cy="17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Credit Team Sprint Update 6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67300" y="34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{E4DD8822-A474-47A4-9CCE-A96D4CF83412}</a:tableStyleId>
              </a:tblPr>
              <a:tblGrid>
                <a:gridCol w="952500"/>
                <a:gridCol w="952500"/>
                <a:gridCol w="2171700"/>
              </a:tblGrid>
              <a:tr h="25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Lucas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Kendall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lakendal@mtu.edu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Magers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tfmagers@mtu.edu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Emily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Wood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Ewood@mtu.edu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Reyn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walterw@mtu.edu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Irene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Trierweiler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Iltrierw@mtu.edu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Joseph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Williams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jokwilli@mtu.edu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atharvaj@mtu.edu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John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jmware@mtu.edu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451700" y="2654675"/>
            <a:ext cx="50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December</a:t>
            </a:r>
            <a:r>
              <a:rPr b="1" lang="en">
                <a:solidFill>
                  <a:schemeClr val="dk1"/>
                </a:solidFill>
              </a:rPr>
              <a:t> 3rd</a:t>
            </a:r>
            <a:r>
              <a:rPr b="1" lang="en">
                <a:solidFill>
                  <a:schemeClr val="dk1"/>
                </a:solidFill>
              </a:rPr>
              <a:t>, 2023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Moving Forward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263500" y="943650"/>
            <a:ext cx="738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 End Cross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Case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Completed, Followed up with Krissa and Jake requesting if they need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Cleanup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Trello Project Tracking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Closed out action items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977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Status</a:t>
            </a:r>
            <a:endParaRPr/>
          </a:p>
        </p:txBody>
      </p:sp>
      <p:pic>
        <p:nvPicPr>
          <p:cNvPr id="62" name="Google Shape;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88" y="943650"/>
            <a:ext cx="6294022" cy="3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0" y="943650"/>
            <a:ext cx="3064107" cy="389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325" y="943650"/>
            <a:ext cx="5116249" cy="3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625" y="943650"/>
            <a:ext cx="4284450" cy="3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00" y="1443988"/>
            <a:ext cx="4142875" cy="2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025" y="1459249"/>
            <a:ext cx="4094051" cy="2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400"/>
            <a:ext cx="8839198" cy="332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- Front End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875" y="1103275"/>
            <a:ext cx="3634258" cy="3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- Front End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75" y="1016575"/>
            <a:ext cx="4060095" cy="38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695" y="1016575"/>
            <a:ext cx="4576131" cy="1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0500" y="131075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Ontology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900" y="633825"/>
            <a:ext cx="3255976" cy="4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