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75" r:id="rId6"/>
    <p:sldId id="264" r:id="rId7"/>
    <p:sldId id="267" r:id="rId8"/>
    <p:sldId id="273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Sor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F822E-1EA5-4417-81DD-2822EB63FA77}">
  <a:tblStyle styleId="{6D6F822E-1EA5-4417-81DD-2822EB63F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DC746-CDC1-426E-A621-BFC768DEE7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05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3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88249" y="1420458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Warehouse Record Management System</a:t>
            </a:r>
            <a:endParaRPr sz="4400" b="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252484" y="652134"/>
            <a:ext cx="2694900" cy="1958160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10;p24">
            <a:extLst>
              <a:ext uri="{FF2B5EF4-FFF2-40B4-BE49-F238E27FC236}">
                <a16:creationId xmlns:a16="http://schemas.microsoft.com/office/drawing/2014/main" id="{3AFEBA01-8275-D2EA-EDC0-BF1D6EB4E23D}"/>
              </a:ext>
            </a:extLst>
          </p:cNvPr>
          <p:cNvSpPr txBox="1">
            <a:spLocks/>
          </p:cNvSpPr>
          <p:nvPr/>
        </p:nvSpPr>
        <p:spPr>
          <a:xfrm>
            <a:off x="4757605" y="3100601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Shrikrishna Subhas Nayak – 002246781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Madhu Sai Kalyan Kaluri    – 002248753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Ujwal Chandrashekar         – 002193079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Preyash Amar Mehta         – 002291343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Shubh Patel                         – 002822971</a:t>
            </a:r>
          </a:p>
          <a:p>
            <a:endParaRPr lang="en-US" sz="3200" b="0" dirty="0"/>
          </a:p>
        </p:txBody>
      </p:sp>
      <p:sp>
        <p:nvSpPr>
          <p:cNvPr id="3" name="Google Shape;710;p24">
            <a:extLst>
              <a:ext uri="{FF2B5EF4-FFF2-40B4-BE49-F238E27FC236}">
                <a16:creationId xmlns:a16="http://schemas.microsoft.com/office/drawing/2014/main" id="{95BFBF74-45D3-198D-2D1D-6C72B648F6CF}"/>
              </a:ext>
            </a:extLst>
          </p:cNvPr>
          <p:cNvSpPr txBox="1">
            <a:spLocks/>
          </p:cNvSpPr>
          <p:nvPr/>
        </p:nvSpPr>
        <p:spPr>
          <a:xfrm>
            <a:off x="4762974" y="3394134"/>
            <a:ext cx="2597108" cy="40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</a:p>
          <a:p>
            <a:endParaRPr lang="en-US" sz="32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062476" y="721657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 and Objectives</a:t>
            </a:r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A134CD-3792-41B4-CEA4-905E949D353B}"/>
              </a:ext>
            </a:extLst>
          </p:cNvPr>
          <p:cNvSpPr txBox="1"/>
          <p:nvPr/>
        </p:nvSpPr>
        <p:spPr>
          <a:xfrm>
            <a:off x="4816549" y="2035519"/>
            <a:ext cx="301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1289;p28">
            <a:extLst>
              <a:ext uri="{FF2B5EF4-FFF2-40B4-BE49-F238E27FC236}">
                <a16:creationId xmlns:a16="http://schemas.microsoft.com/office/drawing/2014/main" id="{A5A626C4-1175-380B-A3A5-8EB9500F21D6}"/>
              </a:ext>
            </a:extLst>
          </p:cNvPr>
          <p:cNvSpPr txBox="1">
            <a:spLocks/>
          </p:cNvSpPr>
          <p:nvPr/>
        </p:nvSpPr>
        <p:spPr>
          <a:xfrm>
            <a:off x="3922126" y="1608384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Open Sans"/>
                <a:ea typeface="Open Sans"/>
                <a:cs typeface="Open Sans"/>
                <a:sym typeface="Open Sans"/>
              </a:rPr>
              <a:t>Centralized WMS database for real-time inventory tracking and proactive stock replenishment.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Open Sans"/>
                <a:ea typeface="Open Sans"/>
                <a:cs typeface="Open Sans"/>
                <a:sym typeface="Open Sans"/>
              </a:rPr>
              <a:t>Streamlined order fulfillment, automated communication, and data-driven inventory planning.</a:t>
            </a:r>
          </a:p>
          <a:p>
            <a:endParaRPr lang="en-US" sz="1600" b="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Open Sans"/>
                <a:ea typeface="Open Sans"/>
                <a:cs typeface="Open Sans"/>
                <a:sym typeface="Open Sans"/>
              </a:rPr>
              <a:t>Robust access controls, data security, and integrity for warehouse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603705" y="29378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ER Diagram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8151562" y="903923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F40D0F21-7E5B-8CC6-13C1-8C627DB8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62" y="903923"/>
            <a:ext cx="6974960" cy="4063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57964" y="1999050"/>
            <a:ext cx="37027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Procedures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E932C-F4DC-585C-EC6C-4182333B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14" y="472926"/>
            <a:ext cx="4714095" cy="42926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-316050" y="1963357"/>
            <a:ext cx="4784556" cy="4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Views</a:t>
            </a:r>
            <a:endParaRPr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09FBD-BC55-63EA-B84C-835C9447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08" y="493268"/>
            <a:ext cx="4949775" cy="4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2"/>
          <p:cNvSpPr txBox="1">
            <a:spLocks noGrp="1"/>
          </p:cNvSpPr>
          <p:nvPr>
            <p:ph type="title"/>
          </p:nvPr>
        </p:nvSpPr>
        <p:spPr>
          <a:xfrm>
            <a:off x="505046" y="2121196"/>
            <a:ext cx="2562447" cy="76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Non-Computed</a:t>
            </a:r>
            <a:b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UDF’s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42738-CD83-6894-0B72-45407303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71" y="648950"/>
            <a:ext cx="5429170" cy="3845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4;p34">
            <a:extLst>
              <a:ext uri="{FF2B5EF4-FFF2-40B4-BE49-F238E27FC236}">
                <a16:creationId xmlns:a16="http://schemas.microsoft.com/office/drawing/2014/main" id="{049D9574-2682-813D-5AE2-16692939A417}"/>
              </a:ext>
            </a:extLst>
          </p:cNvPr>
          <p:cNvSpPr txBox="1">
            <a:spLocks/>
          </p:cNvSpPr>
          <p:nvPr/>
        </p:nvSpPr>
        <p:spPr>
          <a:xfrm>
            <a:off x="790977" y="37744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n-US" sz="3600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B92A4-B3C0-3A4F-D098-4F266CAB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4" y="1174897"/>
            <a:ext cx="4401497" cy="30063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4A5DD8-4B36-49E8-5018-C2ED5866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427" y="1174897"/>
            <a:ext cx="4355939" cy="30063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Picture 2006" descr="A screenshot of a computer&#10;&#10;Description automatically generated">
            <a:extLst>
              <a:ext uri="{FF2B5EF4-FFF2-40B4-BE49-F238E27FC236}">
                <a16:creationId xmlns:a16="http://schemas.microsoft.com/office/drawing/2014/main" id="{1ADD4704-8473-ABCF-4BAF-61ABF0B5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83" y="889683"/>
            <a:ext cx="7093434" cy="4034391"/>
          </a:xfrm>
          <a:prstGeom prst="rect">
            <a:avLst/>
          </a:prstGeom>
        </p:spPr>
      </p:pic>
      <p:sp>
        <p:nvSpPr>
          <p:cNvPr id="2008" name="Google Shape;1834;p34">
            <a:extLst>
              <a:ext uri="{FF2B5EF4-FFF2-40B4-BE49-F238E27FC236}">
                <a16:creationId xmlns:a16="http://schemas.microsoft.com/office/drawing/2014/main" id="{73DB63BB-C4DB-A231-1532-7853C49248A7}"/>
              </a:ext>
            </a:extLst>
          </p:cNvPr>
          <p:cNvSpPr txBox="1">
            <a:spLocks/>
          </p:cNvSpPr>
          <p:nvPr/>
        </p:nvSpPr>
        <p:spPr>
          <a:xfrm>
            <a:off x="530480" y="316983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dirty="0"/>
              <a:t>GUI – Inventory Table</a:t>
            </a:r>
          </a:p>
        </p:txBody>
      </p:sp>
    </p:spTree>
    <p:extLst>
      <p:ext uri="{BB962C8B-B14F-4D97-AF65-F5344CB8AC3E}">
        <p14:creationId xmlns:p14="http://schemas.microsoft.com/office/powerpoint/2010/main" val="23669100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Sora</vt:lpstr>
      <vt:lpstr>Open Sans</vt:lpstr>
      <vt:lpstr>Calibri</vt:lpstr>
      <vt:lpstr>Arial</vt:lpstr>
      <vt:lpstr>Software Engineering Business Plan by Slidesgo</vt:lpstr>
      <vt:lpstr>Warehouse Record Management System</vt:lpstr>
      <vt:lpstr>Goal and Objectives</vt:lpstr>
      <vt:lpstr>Final ER Diagram</vt:lpstr>
      <vt:lpstr>Stored Procedures</vt:lpstr>
      <vt:lpstr>Views</vt:lpstr>
      <vt:lpstr>Non-Computed UDF’s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Record Management System</dc:title>
  <cp:lastModifiedBy>Preyash Mehta</cp:lastModifiedBy>
  <cp:revision>12</cp:revision>
  <dcterms:modified xsi:type="dcterms:W3CDTF">2024-04-23T16:53:38Z</dcterms:modified>
</cp:coreProperties>
</file>