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6858000" cx="9144000"/>
  <p:notesSz cx="6858000" cy="9144000"/>
  <p:embeddedFontLst>
    <p:embeddedFont>
      <p:font typeface="Century Gothic"/>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FB3B907-EF50-4B29-8E54-31FCC8E53BFB}">
  <a:tblStyle styleId="{3FB3B907-EF50-4B29-8E54-31FCC8E53BFB}" styleName="Table_0">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1FA"/>
          </a:solidFill>
        </a:fill>
      </a:tcStyle>
    </a:wholeTbl>
    <a:band1H>
      <a:tcTxStyle/>
      <a:tcStyle>
        <a:fill>
          <a:solidFill>
            <a:srgbClr val="CBE2F5"/>
          </a:solidFill>
        </a:fill>
      </a:tcStyle>
    </a:band1H>
    <a:band2H>
      <a:tcTxStyle/>
    </a:band2H>
    <a:band1V>
      <a:tcTxStyle/>
      <a:tcStyle>
        <a:fill>
          <a:solidFill>
            <a:srgbClr val="CBE2F5"/>
          </a:solidFill>
        </a:fill>
      </a:tcStyle>
    </a:band1V>
    <a:band2V>
      <a:tcTxStyle/>
    </a:band2V>
    <a:lastCol>
      <a:tcTxStyle b="on" i="off">
        <a:font>
          <a:latin typeface="Century Gothic"/>
          <a:ea typeface="Century Gothic"/>
          <a:cs typeface="Century Gothic"/>
        </a:font>
        <a:schemeClr val="lt1"/>
      </a:tcTxStyle>
      <a:tcStyle>
        <a:fill>
          <a:solidFill>
            <a:schemeClr val="accent1"/>
          </a:solidFill>
        </a:fill>
      </a:tcStyle>
    </a:lastCol>
    <a:firstCol>
      <a:tcTxStyle b="on" i="off">
        <a:font>
          <a:latin typeface="Century Gothic"/>
          <a:ea typeface="Century Gothic"/>
          <a:cs typeface="Century Gothic"/>
        </a:font>
        <a:schemeClr val="lt1"/>
      </a:tcTxStyle>
      <a:tcStyle>
        <a:fill>
          <a:solidFill>
            <a:schemeClr val="accent1"/>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CenturyGothic-bold.fntdata"/><Relationship Id="rId16" Type="http://schemas.openxmlformats.org/officeDocument/2006/relationships/font" Target="fonts/CenturyGothic-regular.fntdata"/><Relationship Id="rId5" Type="http://schemas.openxmlformats.org/officeDocument/2006/relationships/slideMaster" Target="slideMasters/slideMaster1.xml"/><Relationship Id="rId19" Type="http://schemas.openxmlformats.org/officeDocument/2006/relationships/font" Target="fonts/CenturyGothic-boldItalic.fntdata"/><Relationship Id="rId6" Type="http://schemas.openxmlformats.org/officeDocument/2006/relationships/notesMaster" Target="notesMasters/notesMaster1.xml"/><Relationship Id="rId18" Type="http://schemas.openxmlformats.org/officeDocument/2006/relationships/font" Target="fonts/CenturyGothic-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gradFill>
          <a:gsLst>
            <a:gs pos="0">
              <a:srgbClr val="E1DBC9"/>
            </a:gs>
            <a:gs pos="77000">
              <a:srgbClr val="C8C1B0"/>
            </a:gs>
            <a:gs pos="100000">
              <a:srgbClr val="C0BAAA"/>
            </a:gs>
          </a:gsLst>
          <a:lin ang="5400000" scaled="0"/>
        </a:gradFill>
      </p:bgPr>
    </p:bg>
    <p:spTree>
      <p:nvGrpSpPr>
        <p:cNvPr id="16" name="Shape 16"/>
        <p:cNvGrpSpPr/>
        <p:nvPr/>
      </p:nvGrpSpPr>
      <p:grpSpPr>
        <a:xfrm>
          <a:off x="0" y="0"/>
          <a:ext cx="0" cy="0"/>
          <a:chOff x="0" y="0"/>
          <a:chExt cx="0" cy="0"/>
        </a:xfrm>
      </p:grpSpPr>
      <p:sp>
        <p:nvSpPr>
          <p:cNvPr id="17" name="Google Shape;17;p2"/>
          <p:cNvSpPr/>
          <p:nvPr/>
        </p:nvSpPr>
        <p:spPr>
          <a:xfrm>
            <a:off x="0" y="0"/>
            <a:ext cx="9144000" cy="6858000"/>
          </a:xfrm>
          <a:prstGeom prst="rect">
            <a:avLst/>
          </a:prstGeom>
          <a:blipFill rotWithShape="1">
            <a:blip r:embed="rId2">
              <a:alphaModFix amt="45000"/>
            </a:blip>
            <a:tile algn="tl" flip="none" tx="-44450" sx="85000" ty="3810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980903" y="1267730"/>
            <a:ext cx="7182197" cy="4307950"/>
          </a:xfrm>
          <a:prstGeom prst="rect">
            <a:avLst/>
          </a:prstGeom>
          <a:solidFill>
            <a:schemeClr val="lt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085851" y="1411615"/>
            <a:ext cx="6972300" cy="403477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3851910" y="1267730"/>
            <a:ext cx="1440180" cy="73152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 name="Google Shape;21;p2"/>
          <p:cNvGrpSpPr/>
          <p:nvPr/>
        </p:nvGrpSpPr>
        <p:grpSpPr>
          <a:xfrm>
            <a:off x="3937635" y="1267730"/>
            <a:ext cx="1268730" cy="645295"/>
            <a:chOff x="5318306" y="1386268"/>
            <a:chExt cx="1567331" cy="645295"/>
          </a:xfrm>
        </p:grpSpPr>
        <p:cxnSp>
          <p:nvCxnSpPr>
            <p:cNvPr id="22" name="Google Shape;22;p2"/>
            <p:cNvCxnSpPr/>
            <p:nvPr/>
          </p:nvCxnSpPr>
          <p:spPr>
            <a:xfrm>
              <a:off x="5318306" y="1386268"/>
              <a:ext cx="0" cy="640080"/>
            </a:xfrm>
            <a:prstGeom prst="straightConnector1">
              <a:avLst/>
            </a:prstGeom>
            <a:solidFill>
              <a:srgbClr val="262626"/>
            </a:solidFill>
            <a:ln cap="flat" cmpd="sng" w="9525">
              <a:solidFill>
                <a:schemeClr val="dk1"/>
              </a:solidFill>
              <a:prstDash val="solid"/>
              <a:miter lim="800000"/>
              <a:headEnd len="sm" w="sm" type="none"/>
              <a:tailEnd len="sm" w="sm" type="none"/>
            </a:ln>
          </p:spPr>
        </p:cxnSp>
        <p:cxnSp>
          <p:nvCxnSpPr>
            <p:cNvPr id="23" name="Google Shape;23;p2"/>
            <p:cNvCxnSpPr/>
            <p:nvPr/>
          </p:nvCxnSpPr>
          <p:spPr>
            <a:xfrm>
              <a:off x="6885637" y="1386268"/>
              <a:ext cx="0" cy="640080"/>
            </a:xfrm>
            <a:prstGeom prst="straightConnector1">
              <a:avLst/>
            </a:prstGeom>
            <a:solidFill>
              <a:srgbClr val="262626"/>
            </a:solidFill>
            <a:ln cap="flat" cmpd="sng" w="9525">
              <a:solidFill>
                <a:schemeClr val="dk1"/>
              </a:solidFill>
              <a:prstDash val="solid"/>
              <a:miter lim="800000"/>
              <a:headEnd len="sm" w="sm" type="none"/>
              <a:tailEnd len="sm" w="sm" type="none"/>
            </a:ln>
          </p:spPr>
        </p:cxnSp>
        <p:cxnSp>
          <p:nvCxnSpPr>
            <p:cNvPr id="24" name="Google Shape;24;p2"/>
            <p:cNvCxnSpPr/>
            <p:nvPr/>
          </p:nvCxnSpPr>
          <p:spPr>
            <a:xfrm>
              <a:off x="5318306" y="2031563"/>
              <a:ext cx="1567331" cy="0"/>
            </a:xfrm>
            <a:prstGeom prst="straightConnector1">
              <a:avLst/>
            </a:prstGeom>
            <a:solidFill>
              <a:srgbClr val="262626"/>
            </a:solidFill>
            <a:ln cap="flat" cmpd="sng" w="9525">
              <a:solidFill>
                <a:schemeClr val="dk1"/>
              </a:solidFill>
              <a:prstDash val="solid"/>
              <a:miter lim="800000"/>
              <a:headEnd len="sm" w="sm" type="none"/>
              <a:tailEnd len="sm" w="sm" type="none"/>
            </a:ln>
          </p:spPr>
        </p:cxnSp>
      </p:grpSp>
      <p:sp>
        <p:nvSpPr>
          <p:cNvPr id="25" name="Google Shape;25;p2"/>
          <p:cNvSpPr txBox="1"/>
          <p:nvPr>
            <p:ph type="ctrTitle"/>
          </p:nvPr>
        </p:nvSpPr>
        <p:spPr>
          <a:xfrm>
            <a:off x="1171281" y="2091263"/>
            <a:ext cx="6801440" cy="2590800"/>
          </a:xfrm>
          <a:prstGeom prst="rect">
            <a:avLst/>
          </a:prstGeom>
          <a:noFill/>
          <a:ln>
            <a:noFill/>
          </a:ln>
        </p:spPr>
        <p:txBody>
          <a:bodyPr anchorCtr="0" anchor="ctr" bIns="45700" lIns="91425" spcFirstLastPara="1" rIns="91425" wrap="square" tIns="45700">
            <a:noAutofit/>
          </a:bodyPr>
          <a:lstStyle>
            <a:lvl1pPr lvl="0" algn="ctr">
              <a:lnSpc>
                <a:spcPct val="83000"/>
              </a:lnSpc>
              <a:spcBef>
                <a:spcPts val="0"/>
              </a:spcBef>
              <a:spcAft>
                <a:spcPts val="0"/>
              </a:spcAft>
              <a:buClr>
                <a:srgbClr val="262626"/>
              </a:buClr>
              <a:buSzPts val="5400"/>
              <a:buFont typeface="Century Gothic"/>
              <a:buNone/>
              <a:defRPr b="0" sz="5400"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
          <p:cNvSpPr txBox="1"/>
          <p:nvPr>
            <p:ph idx="1" type="subTitle"/>
          </p:nvPr>
        </p:nvSpPr>
        <p:spPr>
          <a:xfrm>
            <a:off x="1171575" y="4682062"/>
            <a:ext cx="6803136" cy="457201"/>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200"/>
              <a:buNone/>
              <a:defRPr sz="1200">
                <a:solidFill>
                  <a:schemeClr val="dk1"/>
                </a:solidFill>
              </a:defRPr>
            </a:lvl1pPr>
            <a:lvl2pPr lvl="1" algn="ctr">
              <a:lnSpc>
                <a:spcPct val="100000"/>
              </a:lnSpc>
              <a:spcBef>
                <a:spcPts val="375"/>
              </a:spcBef>
              <a:spcAft>
                <a:spcPts val="0"/>
              </a:spcAft>
              <a:buSzPts val="1200"/>
              <a:buNone/>
              <a:defRPr sz="1200"/>
            </a:lvl2pPr>
            <a:lvl3pPr lvl="2" algn="ctr">
              <a:lnSpc>
                <a:spcPct val="100000"/>
              </a:lnSpc>
              <a:spcBef>
                <a:spcPts val="375"/>
              </a:spcBef>
              <a:spcAft>
                <a:spcPts val="0"/>
              </a:spcAft>
              <a:buSzPts val="1200"/>
              <a:buNone/>
              <a:defRPr sz="1200"/>
            </a:lvl3pPr>
            <a:lvl4pPr lvl="3" algn="ctr">
              <a:lnSpc>
                <a:spcPct val="100000"/>
              </a:lnSpc>
              <a:spcBef>
                <a:spcPts val="375"/>
              </a:spcBef>
              <a:spcAft>
                <a:spcPts val="0"/>
              </a:spcAft>
              <a:buSzPts val="1200"/>
              <a:buNone/>
              <a:defRPr sz="1200"/>
            </a:lvl4pPr>
            <a:lvl5pPr lvl="4" algn="ctr">
              <a:lnSpc>
                <a:spcPct val="100000"/>
              </a:lnSpc>
              <a:spcBef>
                <a:spcPts val="375"/>
              </a:spcBef>
              <a:spcAft>
                <a:spcPts val="0"/>
              </a:spcAft>
              <a:buSzPts val="1200"/>
              <a:buNone/>
              <a:defRPr sz="1200"/>
            </a:lvl5pPr>
            <a:lvl6pPr lvl="5" algn="ctr">
              <a:lnSpc>
                <a:spcPct val="100000"/>
              </a:lnSpc>
              <a:spcBef>
                <a:spcPts val="375"/>
              </a:spcBef>
              <a:spcAft>
                <a:spcPts val="0"/>
              </a:spcAft>
              <a:buSzPts val="1200"/>
              <a:buNone/>
              <a:defRPr sz="1200"/>
            </a:lvl6pPr>
            <a:lvl7pPr lvl="6" algn="ctr">
              <a:lnSpc>
                <a:spcPct val="100000"/>
              </a:lnSpc>
              <a:spcBef>
                <a:spcPts val="375"/>
              </a:spcBef>
              <a:spcAft>
                <a:spcPts val="0"/>
              </a:spcAft>
              <a:buSzPts val="1200"/>
              <a:buNone/>
              <a:defRPr sz="1200"/>
            </a:lvl7pPr>
            <a:lvl8pPr lvl="7" algn="ctr">
              <a:lnSpc>
                <a:spcPct val="100000"/>
              </a:lnSpc>
              <a:spcBef>
                <a:spcPts val="375"/>
              </a:spcBef>
              <a:spcAft>
                <a:spcPts val="0"/>
              </a:spcAft>
              <a:buSzPts val="1200"/>
              <a:buNone/>
              <a:defRPr sz="1200"/>
            </a:lvl8pPr>
            <a:lvl9pPr lvl="8" algn="ctr">
              <a:lnSpc>
                <a:spcPct val="100000"/>
              </a:lnSpc>
              <a:spcBef>
                <a:spcPts val="375"/>
              </a:spcBef>
              <a:spcAft>
                <a:spcPts val="0"/>
              </a:spcAft>
              <a:buSzPts val="1200"/>
              <a:buNone/>
              <a:defRPr sz="1200"/>
            </a:lvl9pPr>
          </a:lstStyle>
          <a:p/>
        </p:txBody>
      </p:sp>
      <p:sp>
        <p:nvSpPr>
          <p:cNvPr id="27" name="Google Shape;27;p2"/>
          <p:cNvSpPr txBox="1"/>
          <p:nvPr>
            <p:ph idx="10" type="dt"/>
          </p:nvPr>
        </p:nvSpPr>
        <p:spPr>
          <a:xfrm>
            <a:off x="3989070" y="1341255"/>
            <a:ext cx="1165860" cy="52721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975">
                <a:solidFill>
                  <a:schemeClr val="dk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1" type="ftr"/>
          </p:nvPr>
        </p:nvSpPr>
        <p:spPr>
          <a:xfrm>
            <a:off x="1090422" y="5211060"/>
            <a:ext cx="4429125"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2" type="sldNum"/>
          </p:nvPr>
        </p:nvSpPr>
        <p:spPr>
          <a:xfrm>
            <a:off x="6455189" y="5212080"/>
            <a:ext cx="1583911"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750" u="none" cap="none" strike="noStrike">
                <a:solidFill>
                  <a:srgbClr val="3F3F3F"/>
                </a:solidFill>
                <a:latin typeface="Century Gothic"/>
                <a:ea typeface="Century Gothic"/>
                <a:cs typeface="Century Gothic"/>
                <a:sym typeface="Century Gothic"/>
              </a:defRPr>
            </a:lvl1pPr>
            <a:lvl2pPr indent="0" lvl="1" marL="0" algn="r">
              <a:spcBef>
                <a:spcPts val="0"/>
              </a:spcBef>
              <a:buNone/>
              <a:defRPr b="0" i="0" sz="750" u="none" cap="none" strike="noStrike">
                <a:solidFill>
                  <a:srgbClr val="3F3F3F"/>
                </a:solidFill>
                <a:latin typeface="Century Gothic"/>
                <a:ea typeface="Century Gothic"/>
                <a:cs typeface="Century Gothic"/>
                <a:sym typeface="Century Gothic"/>
              </a:defRPr>
            </a:lvl2pPr>
            <a:lvl3pPr indent="0" lvl="2" marL="0" algn="r">
              <a:spcBef>
                <a:spcPts val="0"/>
              </a:spcBef>
              <a:buNone/>
              <a:defRPr b="0" i="0" sz="750" u="none" cap="none" strike="noStrike">
                <a:solidFill>
                  <a:srgbClr val="3F3F3F"/>
                </a:solidFill>
                <a:latin typeface="Century Gothic"/>
                <a:ea typeface="Century Gothic"/>
                <a:cs typeface="Century Gothic"/>
                <a:sym typeface="Century Gothic"/>
              </a:defRPr>
            </a:lvl3pPr>
            <a:lvl4pPr indent="0" lvl="3" marL="0" algn="r">
              <a:spcBef>
                <a:spcPts val="0"/>
              </a:spcBef>
              <a:buNone/>
              <a:defRPr b="0" i="0" sz="750" u="none" cap="none" strike="noStrike">
                <a:solidFill>
                  <a:srgbClr val="3F3F3F"/>
                </a:solidFill>
                <a:latin typeface="Century Gothic"/>
                <a:ea typeface="Century Gothic"/>
                <a:cs typeface="Century Gothic"/>
                <a:sym typeface="Century Gothic"/>
              </a:defRPr>
            </a:lvl4pPr>
            <a:lvl5pPr indent="0" lvl="4" marL="0" algn="r">
              <a:spcBef>
                <a:spcPts val="0"/>
              </a:spcBef>
              <a:buNone/>
              <a:defRPr b="0" i="0" sz="750" u="none" cap="none" strike="noStrike">
                <a:solidFill>
                  <a:srgbClr val="3F3F3F"/>
                </a:solidFill>
                <a:latin typeface="Century Gothic"/>
                <a:ea typeface="Century Gothic"/>
                <a:cs typeface="Century Gothic"/>
                <a:sym typeface="Century Gothic"/>
              </a:defRPr>
            </a:lvl5pPr>
            <a:lvl6pPr indent="0" lvl="5" marL="0" algn="r">
              <a:spcBef>
                <a:spcPts val="0"/>
              </a:spcBef>
              <a:buNone/>
              <a:defRPr b="0" i="0" sz="750" u="none" cap="none" strike="noStrike">
                <a:solidFill>
                  <a:srgbClr val="3F3F3F"/>
                </a:solidFill>
                <a:latin typeface="Century Gothic"/>
                <a:ea typeface="Century Gothic"/>
                <a:cs typeface="Century Gothic"/>
                <a:sym typeface="Century Gothic"/>
              </a:defRPr>
            </a:lvl6pPr>
            <a:lvl7pPr indent="0" lvl="6" marL="0" algn="r">
              <a:spcBef>
                <a:spcPts val="0"/>
              </a:spcBef>
              <a:buNone/>
              <a:defRPr b="0" i="0" sz="750" u="none" cap="none" strike="noStrike">
                <a:solidFill>
                  <a:srgbClr val="3F3F3F"/>
                </a:solidFill>
                <a:latin typeface="Century Gothic"/>
                <a:ea typeface="Century Gothic"/>
                <a:cs typeface="Century Gothic"/>
                <a:sym typeface="Century Gothic"/>
              </a:defRPr>
            </a:lvl7pPr>
            <a:lvl8pPr indent="0" lvl="7" marL="0" algn="r">
              <a:spcBef>
                <a:spcPts val="0"/>
              </a:spcBef>
              <a:buNone/>
              <a:defRPr b="0" i="0" sz="750" u="none" cap="none" strike="noStrike">
                <a:solidFill>
                  <a:srgbClr val="3F3F3F"/>
                </a:solidFill>
                <a:latin typeface="Century Gothic"/>
                <a:ea typeface="Century Gothic"/>
                <a:cs typeface="Century Gothic"/>
                <a:sym typeface="Century Gothic"/>
              </a:defRPr>
            </a:lvl8pPr>
            <a:lvl9pPr indent="0" lvl="8" marL="0" algn="r">
              <a:spcBef>
                <a:spcPts val="0"/>
              </a:spcBef>
              <a:buNone/>
              <a:defRPr b="0" i="0" sz="750" u="none" cap="none" strike="noStrike">
                <a:solidFill>
                  <a:srgbClr val="3F3F3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94" name="Shape 94"/>
        <p:cNvGrpSpPr/>
        <p:nvPr/>
      </p:nvGrpSpPr>
      <p:grpSpPr>
        <a:xfrm>
          <a:off x="0" y="0"/>
          <a:ext cx="0" cy="0"/>
          <a:chOff x="0" y="0"/>
          <a:chExt cx="0" cy="0"/>
        </a:xfrm>
      </p:grpSpPr>
      <p:sp>
        <p:nvSpPr>
          <p:cNvPr id="95" name="Google Shape;95;p11"/>
          <p:cNvSpPr txBox="1"/>
          <p:nvPr>
            <p:ph type="title"/>
          </p:nvPr>
        </p:nvSpPr>
        <p:spPr>
          <a:xfrm>
            <a:off x="800100" y="642594"/>
            <a:ext cx="7543800" cy="13716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1"/>
          <p:cNvSpPr txBox="1"/>
          <p:nvPr>
            <p:ph idx="1" type="body"/>
          </p:nvPr>
        </p:nvSpPr>
        <p:spPr>
          <a:xfrm rot="5400000">
            <a:off x="2606040" y="297180"/>
            <a:ext cx="3931920" cy="7543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675"/>
              </a:spcBef>
              <a:spcAft>
                <a:spcPts val="0"/>
              </a:spcAft>
              <a:buSzPts val="1800"/>
              <a:buChar char="◦"/>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100000"/>
              </a:lnSpc>
              <a:spcBef>
                <a:spcPts val="375"/>
              </a:spcBef>
              <a:spcAft>
                <a:spcPts val="0"/>
              </a:spcAft>
              <a:buSzPts val="1800"/>
              <a:buChar char="◦"/>
              <a:defRPr/>
            </a:lvl6pPr>
            <a:lvl7pPr indent="-342900" lvl="6" marL="3200400" algn="l">
              <a:lnSpc>
                <a:spcPct val="100000"/>
              </a:lnSpc>
              <a:spcBef>
                <a:spcPts val="375"/>
              </a:spcBef>
              <a:spcAft>
                <a:spcPts val="0"/>
              </a:spcAft>
              <a:buSzPts val="1800"/>
              <a:buChar char="◦"/>
              <a:defRPr/>
            </a:lvl7pPr>
            <a:lvl8pPr indent="-342900" lvl="7" marL="3657600" algn="l">
              <a:lnSpc>
                <a:spcPct val="100000"/>
              </a:lnSpc>
              <a:spcBef>
                <a:spcPts val="375"/>
              </a:spcBef>
              <a:spcAft>
                <a:spcPts val="0"/>
              </a:spcAft>
              <a:buSzPts val="1800"/>
              <a:buChar char="◦"/>
              <a:defRPr/>
            </a:lvl8pPr>
            <a:lvl9pPr indent="-342900" lvl="8" marL="4114800" algn="l">
              <a:lnSpc>
                <a:spcPct val="100000"/>
              </a:lnSpc>
              <a:spcBef>
                <a:spcPts val="375"/>
              </a:spcBef>
              <a:spcAft>
                <a:spcPts val="0"/>
              </a:spcAft>
              <a:buSzPts val="1800"/>
              <a:buChar char="◦"/>
              <a:defRPr/>
            </a:lvl9pPr>
          </a:lstStyle>
          <a:p/>
        </p:txBody>
      </p:sp>
      <p:sp>
        <p:nvSpPr>
          <p:cNvPr id="97" name="Google Shape;97;p11"/>
          <p:cNvSpPr txBox="1"/>
          <p:nvPr>
            <p:ph idx="10" type="dt"/>
          </p:nvPr>
        </p:nvSpPr>
        <p:spPr>
          <a:xfrm>
            <a:off x="205740" y="6307672"/>
            <a:ext cx="2057400" cy="27432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1"/>
          <p:cNvSpPr txBox="1"/>
          <p:nvPr>
            <p:ph idx="11" type="ftr"/>
          </p:nvPr>
        </p:nvSpPr>
        <p:spPr>
          <a:xfrm>
            <a:off x="2617470" y="6307672"/>
            <a:ext cx="3909060" cy="27432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1"/>
          <p:cNvSpPr txBox="1"/>
          <p:nvPr>
            <p:ph idx="12" type="sldNum"/>
          </p:nvPr>
        </p:nvSpPr>
        <p:spPr>
          <a:xfrm>
            <a:off x="7852410" y="6307672"/>
            <a:ext cx="1097280" cy="27432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00" name="Shape 100"/>
        <p:cNvGrpSpPr/>
        <p:nvPr/>
      </p:nvGrpSpPr>
      <p:grpSpPr>
        <a:xfrm>
          <a:off x="0" y="0"/>
          <a:ext cx="0" cy="0"/>
          <a:chOff x="0" y="0"/>
          <a:chExt cx="0" cy="0"/>
        </a:xfrm>
      </p:grpSpPr>
      <p:sp>
        <p:nvSpPr>
          <p:cNvPr id="101" name="Google Shape;101;p12"/>
          <p:cNvSpPr txBox="1"/>
          <p:nvPr>
            <p:ph type="title"/>
          </p:nvPr>
        </p:nvSpPr>
        <p:spPr>
          <a:xfrm rot="5400000">
            <a:off x="5000625" y="2505075"/>
            <a:ext cx="5257800" cy="177165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2"/>
          <p:cNvSpPr txBox="1"/>
          <p:nvPr>
            <p:ph idx="1" type="body"/>
          </p:nvPr>
        </p:nvSpPr>
        <p:spPr>
          <a:xfrm rot="5400000">
            <a:off x="1028700" y="361950"/>
            <a:ext cx="5257800" cy="60579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675"/>
              </a:spcBef>
              <a:spcAft>
                <a:spcPts val="0"/>
              </a:spcAft>
              <a:buSzPts val="1800"/>
              <a:buChar char="◦"/>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100000"/>
              </a:lnSpc>
              <a:spcBef>
                <a:spcPts val="375"/>
              </a:spcBef>
              <a:spcAft>
                <a:spcPts val="0"/>
              </a:spcAft>
              <a:buSzPts val="1800"/>
              <a:buChar char="◦"/>
              <a:defRPr/>
            </a:lvl6pPr>
            <a:lvl7pPr indent="-342900" lvl="6" marL="3200400" algn="l">
              <a:lnSpc>
                <a:spcPct val="100000"/>
              </a:lnSpc>
              <a:spcBef>
                <a:spcPts val="375"/>
              </a:spcBef>
              <a:spcAft>
                <a:spcPts val="0"/>
              </a:spcAft>
              <a:buSzPts val="1800"/>
              <a:buChar char="◦"/>
              <a:defRPr/>
            </a:lvl7pPr>
            <a:lvl8pPr indent="-342900" lvl="7" marL="3657600" algn="l">
              <a:lnSpc>
                <a:spcPct val="100000"/>
              </a:lnSpc>
              <a:spcBef>
                <a:spcPts val="375"/>
              </a:spcBef>
              <a:spcAft>
                <a:spcPts val="0"/>
              </a:spcAft>
              <a:buSzPts val="1800"/>
              <a:buChar char="◦"/>
              <a:defRPr/>
            </a:lvl8pPr>
            <a:lvl9pPr indent="-342900" lvl="8" marL="4114800" algn="l">
              <a:lnSpc>
                <a:spcPct val="100000"/>
              </a:lnSpc>
              <a:spcBef>
                <a:spcPts val="375"/>
              </a:spcBef>
              <a:spcAft>
                <a:spcPts val="0"/>
              </a:spcAft>
              <a:buSzPts val="1800"/>
              <a:buChar char="◦"/>
              <a:defRPr/>
            </a:lvl9pPr>
          </a:lstStyle>
          <a:p/>
        </p:txBody>
      </p:sp>
      <p:sp>
        <p:nvSpPr>
          <p:cNvPr id="103" name="Google Shape;103;p12"/>
          <p:cNvSpPr txBox="1"/>
          <p:nvPr>
            <p:ph idx="10" type="dt"/>
          </p:nvPr>
        </p:nvSpPr>
        <p:spPr>
          <a:xfrm>
            <a:off x="205740" y="6307672"/>
            <a:ext cx="2057400" cy="27432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2"/>
          <p:cNvSpPr txBox="1"/>
          <p:nvPr>
            <p:ph idx="11" type="ftr"/>
          </p:nvPr>
        </p:nvSpPr>
        <p:spPr>
          <a:xfrm>
            <a:off x="2617470" y="6307672"/>
            <a:ext cx="3909060" cy="27432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2"/>
          <p:cNvSpPr txBox="1"/>
          <p:nvPr>
            <p:ph idx="12" type="sldNum"/>
          </p:nvPr>
        </p:nvSpPr>
        <p:spPr>
          <a:xfrm>
            <a:off x="7852410" y="6307672"/>
            <a:ext cx="1097280" cy="27432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0" name="Shape 30"/>
        <p:cNvGrpSpPr/>
        <p:nvPr/>
      </p:nvGrpSpPr>
      <p:grpSpPr>
        <a:xfrm>
          <a:off x="0" y="0"/>
          <a:ext cx="0" cy="0"/>
          <a:chOff x="0" y="0"/>
          <a:chExt cx="0" cy="0"/>
        </a:xfrm>
      </p:grpSpPr>
      <p:sp>
        <p:nvSpPr>
          <p:cNvPr id="31" name="Google Shape;31;p3"/>
          <p:cNvSpPr txBox="1"/>
          <p:nvPr>
            <p:ph type="title"/>
          </p:nvPr>
        </p:nvSpPr>
        <p:spPr>
          <a:xfrm>
            <a:off x="800100" y="642594"/>
            <a:ext cx="7543800" cy="13716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
          <p:cNvSpPr txBox="1"/>
          <p:nvPr>
            <p:ph idx="1" type="body"/>
          </p:nvPr>
        </p:nvSpPr>
        <p:spPr>
          <a:xfrm>
            <a:off x="800100" y="2103120"/>
            <a:ext cx="7543800" cy="393192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675"/>
              </a:spcBef>
              <a:spcAft>
                <a:spcPts val="0"/>
              </a:spcAft>
              <a:buSzPts val="1800"/>
              <a:buChar char="◦"/>
              <a:defRPr/>
            </a:lvl1pPr>
            <a:lvl2pPr indent="-342900" lvl="1" marL="914400" algn="l">
              <a:lnSpc>
                <a:spcPct val="100000"/>
              </a:lnSpc>
              <a:spcBef>
                <a:spcPts val="375"/>
              </a:spcBef>
              <a:spcAft>
                <a:spcPts val="0"/>
              </a:spcAft>
              <a:buSzPts val="1800"/>
              <a:buChar char="◦"/>
              <a:defRPr/>
            </a:lvl2pPr>
            <a:lvl3pPr indent="-342900" lvl="2" marL="1371600" algn="l">
              <a:lnSpc>
                <a:spcPct val="100000"/>
              </a:lnSpc>
              <a:spcBef>
                <a:spcPts val="375"/>
              </a:spcBef>
              <a:spcAft>
                <a:spcPts val="0"/>
              </a:spcAft>
              <a:buSzPts val="1800"/>
              <a:buChar char="◦"/>
              <a:defRPr/>
            </a:lvl3pPr>
            <a:lvl4pPr indent="-342900" lvl="3" marL="1828800" algn="l">
              <a:lnSpc>
                <a:spcPct val="100000"/>
              </a:lnSpc>
              <a:spcBef>
                <a:spcPts val="375"/>
              </a:spcBef>
              <a:spcAft>
                <a:spcPts val="0"/>
              </a:spcAft>
              <a:buSzPts val="1800"/>
              <a:buChar char="◦"/>
              <a:defRPr/>
            </a:lvl4pPr>
            <a:lvl5pPr indent="-342900" lvl="4" marL="2286000" algn="l">
              <a:lnSpc>
                <a:spcPct val="100000"/>
              </a:lnSpc>
              <a:spcBef>
                <a:spcPts val="375"/>
              </a:spcBef>
              <a:spcAft>
                <a:spcPts val="0"/>
              </a:spcAft>
              <a:buSzPts val="1800"/>
              <a:buChar char="◦"/>
              <a:defRPr/>
            </a:lvl5pPr>
            <a:lvl6pPr indent="-342900" lvl="5" marL="2743200" algn="l">
              <a:lnSpc>
                <a:spcPct val="100000"/>
              </a:lnSpc>
              <a:spcBef>
                <a:spcPts val="375"/>
              </a:spcBef>
              <a:spcAft>
                <a:spcPts val="0"/>
              </a:spcAft>
              <a:buSzPts val="1800"/>
              <a:buChar char="◦"/>
              <a:defRPr/>
            </a:lvl6pPr>
            <a:lvl7pPr indent="-342900" lvl="6" marL="3200400" algn="l">
              <a:lnSpc>
                <a:spcPct val="100000"/>
              </a:lnSpc>
              <a:spcBef>
                <a:spcPts val="375"/>
              </a:spcBef>
              <a:spcAft>
                <a:spcPts val="0"/>
              </a:spcAft>
              <a:buSzPts val="1800"/>
              <a:buChar char="◦"/>
              <a:defRPr/>
            </a:lvl7pPr>
            <a:lvl8pPr indent="-342900" lvl="7" marL="3657600" algn="l">
              <a:lnSpc>
                <a:spcPct val="100000"/>
              </a:lnSpc>
              <a:spcBef>
                <a:spcPts val="375"/>
              </a:spcBef>
              <a:spcAft>
                <a:spcPts val="0"/>
              </a:spcAft>
              <a:buSzPts val="1800"/>
              <a:buChar char="◦"/>
              <a:defRPr/>
            </a:lvl8pPr>
            <a:lvl9pPr indent="-342900" lvl="8" marL="4114800" algn="l">
              <a:lnSpc>
                <a:spcPct val="100000"/>
              </a:lnSpc>
              <a:spcBef>
                <a:spcPts val="375"/>
              </a:spcBef>
              <a:spcAft>
                <a:spcPts val="0"/>
              </a:spcAft>
              <a:buSzPts val="1800"/>
              <a:buChar char="◦"/>
              <a:defRPr/>
            </a:lvl9pPr>
          </a:lstStyle>
          <a:p/>
        </p:txBody>
      </p:sp>
      <p:sp>
        <p:nvSpPr>
          <p:cNvPr id="33" name="Google Shape;33;p3"/>
          <p:cNvSpPr txBox="1"/>
          <p:nvPr>
            <p:ph idx="10" type="dt"/>
          </p:nvPr>
        </p:nvSpPr>
        <p:spPr>
          <a:xfrm>
            <a:off x="205740" y="6307672"/>
            <a:ext cx="2057400" cy="27432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1" type="ftr"/>
          </p:nvPr>
        </p:nvSpPr>
        <p:spPr>
          <a:xfrm>
            <a:off x="2617470" y="6307672"/>
            <a:ext cx="3909060" cy="27432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2" type="sldNum"/>
          </p:nvPr>
        </p:nvSpPr>
        <p:spPr>
          <a:xfrm>
            <a:off x="7852410" y="6307672"/>
            <a:ext cx="1097280" cy="27432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gradFill>
          <a:gsLst>
            <a:gs pos="0">
              <a:srgbClr val="E1DBC9"/>
            </a:gs>
            <a:gs pos="77000">
              <a:srgbClr val="C8C1B0"/>
            </a:gs>
            <a:gs pos="100000">
              <a:srgbClr val="C0BAAA"/>
            </a:gs>
          </a:gsLst>
          <a:lin ang="5400000" scaled="0"/>
        </a:gradFill>
      </p:bgPr>
    </p:bg>
    <p:spTree>
      <p:nvGrpSpPr>
        <p:cNvPr id="36" name="Shape 36"/>
        <p:cNvGrpSpPr/>
        <p:nvPr/>
      </p:nvGrpSpPr>
      <p:grpSpPr>
        <a:xfrm>
          <a:off x="0" y="0"/>
          <a:ext cx="0" cy="0"/>
          <a:chOff x="0" y="0"/>
          <a:chExt cx="0" cy="0"/>
        </a:xfrm>
      </p:grpSpPr>
      <p:sp>
        <p:nvSpPr>
          <p:cNvPr id="37" name="Google Shape;37;p4"/>
          <p:cNvSpPr/>
          <p:nvPr/>
        </p:nvSpPr>
        <p:spPr>
          <a:xfrm>
            <a:off x="0" y="0"/>
            <a:ext cx="9144000" cy="6858000"/>
          </a:xfrm>
          <a:prstGeom prst="rect">
            <a:avLst/>
          </a:prstGeom>
          <a:blipFill rotWithShape="1">
            <a:blip r:embed="rId2">
              <a:alphaModFix amt="45000"/>
            </a:blip>
            <a:tile algn="tl" flip="none" tx="-44450" sx="85000" ty="3810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p:nvPr/>
        </p:nvSpPr>
        <p:spPr>
          <a:xfrm>
            <a:off x="980903" y="1267730"/>
            <a:ext cx="7182197" cy="4307950"/>
          </a:xfrm>
          <a:prstGeom prst="rect">
            <a:avLst/>
          </a:prstGeom>
          <a:solidFill>
            <a:schemeClr val="lt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4"/>
          <p:cNvSpPr/>
          <p:nvPr/>
        </p:nvSpPr>
        <p:spPr>
          <a:xfrm>
            <a:off x="1085850" y="1411615"/>
            <a:ext cx="6972300" cy="403477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p:nvPr/>
        </p:nvSpPr>
        <p:spPr>
          <a:xfrm>
            <a:off x="3851910" y="1267730"/>
            <a:ext cx="1440180" cy="73152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4"/>
          <p:cNvGrpSpPr/>
          <p:nvPr/>
        </p:nvGrpSpPr>
        <p:grpSpPr>
          <a:xfrm>
            <a:off x="3937635" y="1267730"/>
            <a:ext cx="1268730" cy="645295"/>
            <a:chOff x="5318306" y="1386268"/>
            <a:chExt cx="1567331" cy="645295"/>
          </a:xfrm>
        </p:grpSpPr>
        <p:cxnSp>
          <p:nvCxnSpPr>
            <p:cNvPr id="42" name="Google Shape;42;p4"/>
            <p:cNvCxnSpPr/>
            <p:nvPr/>
          </p:nvCxnSpPr>
          <p:spPr>
            <a:xfrm>
              <a:off x="5318306" y="1386268"/>
              <a:ext cx="0" cy="640080"/>
            </a:xfrm>
            <a:prstGeom prst="straightConnector1">
              <a:avLst/>
            </a:prstGeom>
            <a:solidFill>
              <a:srgbClr val="262626"/>
            </a:solidFill>
            <a:ln cap="flat" cmpd="sng" w="9525">
              <a:solidFill>
                <a:schemeClr val="dk1"/>
              </a:solidFill>
              <a:prstDash val="solid"/>
              <a:miter lim="800000"/>
              <a:headEnd len="sm" w="sm" type="none"/>
              <a:tailEnd len="sm" w="sm" type="none"/>
            </a:ln>
          </p:spPr>
        </p:cxnSp>
        <p:cxnSp>
          <p:nvCxnSpPr>
            <p:cNvPr id="43" name="Google Shape;43;p4"/>
            <p:cNvCxnSpPr/>
            <p:nvPr/>
          </p:nvCxnSpPr>
          <p:spPr>
            <a:xfrm>
              <a:off x="6885637" y="1386268"/>
              <a:ext cx="0" cy="640080"/>
            </a:xfrm>
            <a:prstGeom prst="straightConnector1">
              <a:avLst/>
            </a:prstGeom>
            <a:solidFill>
              <a:srgbClr val="262626"/>
            </a:solidFill>
            <a:ln cap="flat" cmpd="sng" w="9525">
              <a:solidFill>
                <a:schemeClr val="dk1"/>
              </a:solidFill>
              <a:prstDash val="solid"/>
              <a:miter lim="800000"/>
              <a:headEnd len="sm" w="sm" type="none"/>
              <a:tailEnd len="sm" w="sm" type="none"/>
            </a:ln>
          </p:spPr>
        </p:cxnSp>
        <p:cxnSp>
          <p:nvCxnSpPr>
            <p:cNvPr id="44" name="Google Shape;44;p4"/>
            <p:cNvCxnSpPr/>
            <p:nvPr/>
          </p:nvCxnSpPr>
          <p:spPr>
            <a:xfrm>
              <a:off x="5318306" y="2031563"/>
              <a:ext cx="1567331" cy="0"/>
            </a:xfrm>
            <a:prstGeom prst="straightConnector1">
              <a:avLst/>
            </a:prstGeom>
            <a:solidFill>
              <a:srgbClr val="262626"/>
            </a:solidFill>
            <a:ln cap="flat" cmpd="sng" w="9525">
              <a:solidFill>
                <a:schemeClr val="dk1"/>
              </a:solidFill>
              <a:prstDash val="solid"/>
              <a:miter lim="800000"/>
              <a:headEnd len="sm" w="sm" type="none"/>
              <a:tailEnd len="sm" w="sm" type="none"/>
            </a:ln>
          </p:spPr>
        </p:cxnSp>
      </p:grpSp>
      <p:sp>
        <p:nvSpPr>
          <p:cNvPr id="45" name="Google Shape;45;p4"/>
          <p:cNvSpPr txBox="1"/>
          <p:nvPr>
            <p:ph type="title"/>
          </p:nvPr>
        </p:nvSpPr>
        <p:spPr>
          <a:xfrm>
            <a:off x="1172717" y="2094309"/>
            <a:ext cx="6803136" cy="2587752"/>
          </a:xfrm>
          <a:prstGeom prst="rect">
            <a:avLst/>
          </a:prstGeom>
          <a:noFill/>
          <a:ln>
            <a:noFill/>
          </a:ln>
        </p:spPr>
        <p:txBody>
          <a:bodyPr anchorCtr="0" anchor="ctr" bIns="45700" lIns="91425" spcFirstLastPara="1" rIns="91425" wrap="square" tIns="45700">
            <a:noAutofit/>
          </a:bodyPr>
          <a:lstStyle>
            <a:lvl1pPr lvl="0" algn="ctr">
              <a:lnSpc>
                <a:spcPct val="83000"/>
              </a:lnSpc>
              <a:spcBef>
                <a:spcPts val="0"/>
              </a:spcBef>
              <a:spcAft>
                <a:spcPts val="0"/>
              </a:spcAft>
              <a:buClr>
                <a:srgbClr val="262626"/>
              </a:buClr>
              <a:buSzPts val="5400"/>
              <a:buFont typeface="Century Gothic"/>
              <a:buNone/>
              <a:defRPr sz="5400"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4"/>
          <p:cNvSpPr txBox="1"/>
          <p:nvPr>
            <p:ph idx="1" type="body"/>
          </p:nvPr>
        </p:nvSpPr>
        <p:spPr>
          <a:xfrm>
            <a:off x="1172718" y="4682062"/>
            <a:ext cx="6803136" cy="457200"/>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675"/>
              </a:spcBef>
              <a:spcAft>
                <a:spcPts val="0"/>
              </a:spcAft>
              <a:buSzPts val="1200"/>
              <a:buNone/>
              <a:defRPr sz="1200">
                <a:solidFill>
                  <a:schemeClr val="dk1"/>
                </a:solidFill>
              </a:defRPr>
            </a:lvl1pPr>
            <a:lvl2pPr indent="-228600" lvl="1" marL="914400" algn="l">
              <a:lnSpc>
                <a:spcPct val="100000"/>
              </a:lnSpc>
              <a:spcBef>
                <a:spcPts val="375"/>
              </a:spcBef>
              <a:spcAft>
                <a:spcPts val="0"/>
              </a:spcAft>
              <a:buSzPts val="1200"/>
              <a:buNone/>
              <a:defRPr sz="1200">
                <a:solidFill>
                  <a:srgbClr val="888888"/>
                </a:solidFill>
              </a:defRPr>
            </a:lvl2pPr>
            <a:lvl3pPr indent="-228600" lvl="2" marL="1371600" algn="l">
              <a:lnSpc>
                <a:spcPct val="100000"/>
              </a:lnSpc>
              <a:spcBef>
                <a:spcPts val="375"/>
              </a:spcBef>
              <a:spcAft>
                <a:spcPts val="0"/>
              </a:spcAft>
              <a:buSzPts val="1200"/>
              <a:buNone/>
              <a:defRPr sz="1200">
                <a:solidFill>
                  <a:srgbClr val="888888"/>
                </a:solidFill>
              </a:defRPr>
            </a:lvl3pPr>
            <a:lvl4pPr indent="-228600" lvl="3" marL="1828800" algn="l">
              <a:lnSpc>
                <a:spcPct val="100000"/>
              </a:lnSpc>
              <a:spcBef>
                <a:spcPts val="375"/>
              </a:spcBef>
              <a:spcAft>
                <a:spcPts val="0"/>
              </a:spcAft>
              <a:buSzPts val="1050"/>
              <a:buNone/>
              <a:defRPr sz="1050">
                <a:solidFill>
                  <a:srgbClr val="888888"/>
                </a:solidFill>
              </a:defRPr>
            </a:lvl4pPr>
            <a:lvl5pPr indent="-228600" lvl="4" marL="2286000" algn="l">
              <a:lnSpc>
                <a:spcPct val="100000"/>
              </a:lnSpc>
              <a:spcBef>
                <a:spcPts val="375"/>
              </a:spcBef>
              <a:spcAft>
                <a:spcPts val="0"/>
              </a:spcAft>
              <a:buSzPts val="1050"/>
              <a:buNone/>
              <a:defRPr sz="1050">
                <a:solidFill>
                  <a:srgbClr val="888888"/>
                </a:solidFill>
              </a:defRPr>
            </a:lvl5pPr>
            <a:lvl6pPr indent="-228600" lvl="5" marL="2743200" algn="l">
              <a:lnSpc>
                <a:spcPct val="100000"/>
              </a:lnSpc>
              <a:spcBef>
                <a:spcPts val="375"/>
              </a:spcBef>
              <a:spcAft>
                <a:spcPts val="0"/>
              </a:spcAft>
              <a:buSzPts val="1050"/>
              <a:buNone/>
              <a:defRPr sz="1050">
                <a:solidFill>
                  <a:srgbClr val="888888"/>
                </a:solidFill>
              </a:defRPr>
            </a:lvl6pPr>
            <a:lvl7pPr indent="-228600" lvl="6" marL="3200400" algn="l">
              <a:lnSpc>
                <a:spcPct val="100000"/>
              </a:lnSpc>
              <a:spcBef>
                <a:spcPts val="375"/>
              </a:spcBef>
              <a:spcAft>
                <a:spcPts val="0"/>
              </a:spcAft>
              <a:buSzPts val="1050"/>
              <a:buNone/>
              <a:defRPr sz="1050">
                <a:solidFill>
                  <a:srgbClr val="888888"/>
                </a:solidFill>
              </a:defRPr>
            </a:lvl7pPr>
            <a:lvl8pPr indent="-228600" lvl="7" marL="3657600" algn="l">
              <a:lnSpc>
                <a:spcPct val="100000"/>
              </a:lnSpc>
              <a:spcBef>
                <a:spcPts val="375"/>
              </a:spcBef>
              <a:spcAft>
                <a:spcPts val="0"/>
              </a:spcAft>
              <a:buSzPts val="1050"/>
              <a:buNone/>
              <a:defRPr sz="1050">
                <a:solidFill>
                  <a:srgbClr val="888888"/>
                </a:solidFill>
              </a:defRPr>
            </a:lvl8pPr>
            <a:lvl9pPr indent="-228600" lvl="8" marL="4114800" algn="l">
              <a:lnSpc>
                <a:spcPct val="100000"/>
              </a:lnSpc>
              <a:spcBef>
                <a:spcPts val="375"/>
              </a:spcBef>
              <a:spcAft>
                <a:spcPts val="0"/>
              </a:spcAft>
              <a:buSzPts val="1050"/>
              <a:buNone/>
              <a:defRPr sz="1050">
                <a:solidFill>
                  <a:srgbClr val="888888"/>
                </a:solidFill>
              </a:defRPr>
            </a:lvl9pPr>
          </a:lstStyle>
          <a:p/>
        </p:txBody>
      </p:sp>
      <p:sp>
        <p:nvSpPr>
          <p:cNvPr id="47" name="Google Shape;47;p4"/>
          <p:cNvSpPr txBox="1"/>
          <p:nvPr>
            <p:ph idx="10" type="dt"/>
          </p:nvPr>
        </p:nvSpPr>
        <p:spPr>
          <a:xfrm>
            <a:off x="3991356" y="1344502"/>
            <a:ext cx="1165860" cy="53035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975">
                <a:solidFill>
                  <a:schemeClr val="dk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
          <p:cNvSpPr txBox="1"/>
          <p:nvPr>
            <p:ph idx="11" type="ftr"/>
          </p:nvPr>
        </p:nvSpPr>
        <p:spPr>
          <a:xfrm>
            <a:off x="1090165" y="5211060"/>
            <a:ext cx="4430268"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
          <p:cNvSpPr txBox="1"/>
          <p:nvPr>
            <p:ph idx="12" type="sldNum"/>
          </p:nvPr>
        </p:nvSpPr>
        <p:spPr>
          <a:xfrm>
            <a:off x="6453378" y="5211060"/>
            <a:ext cx="1584198"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0" name="Shape 50"/>
        <p:cNvGrpSpPr/>
        <p:nvPr/>
      </p:nvGrpSpPr>
      <p:grpSpPr>
        <a:xfrm>
          <a:off x="0" y="0"/>
          <a:ext cx="0" cy="0"/>
          <a:chOff x="0" y="0"/>
          <a:chExt cx="0" cy="0"/>
        </a:xfrm>
      </p:grpSpPr>
      <p:sp>
        <p:nvSpPr>
          <p:cNvPr id="51" name="Google Shape;51;p5"/>
          <p:cNvSpPr txBox="1"/>
          <p:nvPr>
            <p:ph type="title"/>
          </p:nvPr>
        </p:nvSpPr>
        <p:spPr>
          <a:xfrm>
            <a:off x="800100" y="642594"/>
            <a:ext cx="7543800" cy="13716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5"/>
          <p:cNvSpPr txBox="1"/>
          <p:nvPr>
            <p:ph idx="1" type="body"/>
          </p:nvPr>
        </p:nvSpPr>
        <p:spPr>
          <a:xfrm>
            <a:off x="800100" y="2103120"/>
            <a:ext cx="3566160" cy="374904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675"/>
              </a:spcBef>
              <a:spcAft>
                <a:spcPts val="0"/>
              </a:spcAft>
              <a:buSzPts val="1350"/>
              <a:buChar char="◦"/>
              <a:defRPr sz="1350"/>
            </a:lvl1pPr>
            <a:lvl2pPr indent="-304800" lvl="1" marL="914400" algn="l">
              <a:lnSpc>
                <a:spcPct val="100000"/>
              </a:lnSpc>
              <a:spcBef>
                <a:spcPts val="375"/>
              </a:spcBef>
              <a:spcAft>
                <a:spcPts val="0"/>
              </a:spcAft>
              <a:buSzPts val="1200"/>
              <a:buChar char="◦"/>
              <a:defRPr sz="1200"/>
            </a:lvl2pPr>
            <a:lvl3pPr indent="-295275" lvl="2" marL="1371600" algn="l">
              <a:lnSpc>
                <a:spcPct val="100000"/>
              </a:lnSpc>
              <a:spcBef>
                <a:spcPts val="375"/>
              </a:spcBef>
              <a:spcAft>
                <a:spcPts val="0"/>
              </a:spcAft>
              <a:buSzPts val="1050"/>
              <a:buChar char="◦"/>
              <a:defRPr sz="1050"/>
            </a:lvl3pPr>
            <a:lvl4pPr indent="-295275" lvl="3" marL="1828800" algn="l">
              <a:lnSpc>
                <a:spcPct val="100000"/>
              </a:lnSpc>
              <a:spcBef>
                <a:spcPts val="375"/>
              </a:spcBef>
              <a:spcAft>
                <a:spcPts val="0"/>
              </a:spcAft>
              <a:buSzPts val="1050"/>
              <a:buChar char="◦"/>
              <a:defRPr sz="1050"/>
            </a:lvl4pPr>
            <a:lvl5pPr indent="-295275" lvl="4" marL="2286000" algn="l">
              <a:lnSpc>
                <a:spcPct val="100000"/>
              </a:lnSpc>
              <a:spcBef>
                <a:spcPts val="375"/>
              </a:spcBef>
              <a:spcAft>
                <a:spcPts val="0"/>
              </a:spcAft>
              <a:buSzPts val="1050"/>
              <a:buChar char="◦"/>
              <a:defRPr sz="1050"/>
            </a:lvl5pPr>
            <a:lvl6pPr indent="-295275" lvl="5" marL="2743200" algn="l">
              <a:lnSpc>
                <a:spcPct val="100000"/>
              </a:lnSpc>
              <a:spcBef>
                <a:spcPts val="375"/>
              </a:spcBef>
              <a:spcAft>
                <a:spcPts val="0"/>
              </a:spcAft>
              <a:buSzPts val="1050"/>
              <a:buChar char="◦"/>
              <a:defRPr sz="1050"/>
            </a:lvl6pPr>
            <a:lvl7pPr indent="-295275" lvl="6" marL="3200400" algn="l">
              <a:lnSpc>
                <a:spcPct val="100000"/>
              </a:lnSpc>
              <a:spcBef>
                <a:spcPts val="375"/>
              </a:spcBef>
              <a:spcAft>
                <a:spcPts val="0"/>
              </a:spcAft>
              <a:buSzPts val="1050"/>
              <a:buChar char="◦"/>
              <a:defRPr sz="1050"/>
            </a:lvl7pPr>
            <a:lvl8pPr indent="-295275" lvl="7" marL="3657600" algn="l">
              <a:lnSpc>
                <a:spcPct val="100000"/>
              </a:lnSpc>
              <a:spcBef>
                <a:spcPts val="375"/>
              </a:spcBef>
              <a:spcAft>
                <a:spcPts val="0"/>
              </a:spcAft>
              <a:buSzPts val="1050"/>
              <a:buChar char="◦"/>
              <a:defRPr sz="1050"/>
            </a:lvl8pPr>
            <a:lvl9pPr indent="-295275" lvl="8" marL="4114800" algn="l">
              <a:lnSpc>
                <a:spcPct val="100000"/>
              </a:lnSpc>
              <a:spcBef>
                <a:spcPts val="375"/>
              </a:spcBef>
              <a:spcAft>
                <a:spcPts val="0"/>
              </a:spcAft>
              <a:buSzPts val="1050"/>
              <a:buChar char="◦"/>
              <a:defRPr sz="1050"/>
            </a:lvl9pPr>
          </a:lstStyle>
          <a:p/>
        </p:txBody>
      </p:sp>
      <p:sp>
        <p:nvSpPr>
          <p:cNvPr id="53" name="Google Shape;53;p5"/>
          <p:cNvSpPr txBox="1"/>
          <p:nvPr>
            <p:ph idx="2" type="body"/>
          </p:nvPr>
        </p:nvSpPr>
        <p:spPr>
          <a:xfrm>
            <a:off x="4777740" y="2103120"/>
            <a:ext cx="3566160" cy="374904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675"/>
              </a:spcBef>
              <a:spcAft>
                <a:spcPts val="0"/>
              </a:spcAft>
              <a:buSzPts val="1350"/>
              <a:buChar char="◦"/>
              <a:defRPr sz="1350"/>
            </a:lvl1pPr>
            <a:lvl2pPr indent="-304800" lvl="1" marL="914400" algn="l">
              <a:lnSpc>
                <a:spcPct val="100000"/>
              </a:lnSpc>
              <a:spcBef>
                <a:spcPts val="375"/>
              </a:spcBef>
              <a:spcAft>
                <a:spcPts val="0"/>
              </a:spcAft>
              <a:buSzPts val="1200"/>
              <a:buChar char="◦"/>
              <a:defRPr sz="1200"/>
            </a:lvl2pPr>
            <a:lvl3pPr indent="-295275" lvl="2" marL="1371600" algn="l">
              <a:lnSpc>
                <a:spcPct val="100000"/>
              </a:lnSpc>
              <a:spcBef>
                <a:spcPts val="375"/>
              </a:spcBef>
              <a:spcAft>
                <a:spcPts val="0"/>
              </a:spcAft>
              <a:buSzPts val="1050"/>
              <a:buChar char="◦"/>
              <a:defRPr sz="1050"/>
            </a:lvl3pPr>
            <a:lvl4pPr indent="-295275" lvl="3" marL="1828800" algn="l">
              <a:lnSpc>
                <a:spcPct val="100000"/>
              </a:lnSpc>
              <a:spcBef>
                <a:spcPts val="375"/>
              </a:spcBef>
              <a:spcAft>
                <a:spcPts val="0"/>
              </a:spcAft>
              <a:buSzPts val="1050"/>
              <a:buChar char="◦"/>
              <a:defRPr sz="1050"/>
            </a:lvl4pPr>
            <a:lvl5pPr indent="-295275" lvl="4" marL="2286000" algn="l">
              <a:lnSpc>
                <a:spcPct val="100000"/>
              </a:lnSpc>
              <a:spcBef>
                <a:spcPts val="375"/>
              </a:spcBef>
              <a:spcAft>
                <a:spcPts val="0"/>
              </a:spcAft>
              <a:buSzPts val="1050"/>
              <a:buChar char="◦"/>
              <a:defRPr sz="1050"/>
            </a:lvl5pPr>
            <a:lvl6pPr indent="-295275" lvl="5" marL="2743200" algn="l">
              <a:lnSpc>
                <a:spcPct val="100000"/>
              </a:lnSpc>
              <a:spcBef>
                <a:spcPts val="375"/>
              </a:spcBef>
              <a:spcAft>
                <a:spcPts val="0"/>
              </a:spcAft>
              <a:buSzPts val="1050"/>
              <a:buChar char="◦"/>
              <a:defRPr sz="1050"/>
            </a:lvl6pPr>
            <a:lvl7pPr indent="-295275" lvl="6" marL="3200400" algn="l">
              <a:lnSpc>
                <a:spcPct val="100000"/>
              </a:lnSpc>
              <a:spcBef>
                <a:spcPts val="375"/>
              </a:spcBef>
              <a:spcAft>
                <a:spcPts val="0"/>
              </a:spcAft>
              <a:buSzPts val="1050"/>
              <a:buChar char="◦"/>
              <a:defRPr sz="1050"/>
            </a:lvl7pPr>
            <a:lvl8pPr indent="-295275" lvl="7" marL="3657600" algn="l">
              <a:lnSpc>
                <a:spcPct val="100000"/>
              </a:lnSpc>
              <a:spcBef>
                <a:spcPts val="375"/>
              </a:spcBef>
              <a:spcAft>
                <a:spcPts val="0"/>
              </a:spcAft>
              <a:buSzPts val="1050"/>
              <a:buChar char="◦"/>
              <a:defRPr sz="1050"/>
            </a:lvl8pPr>
            <a:lvl9pPr indent="-295275" lvl="8" marL="4114800" algn="l">
              <a:lnSpc>
                <a:spcPct val="100000"/>
              </a:lnSpc>
              <a:spcBef>
                <a:spcPts val="375"/>
              </a:spcBef>
              <a:spcAft>
                <a:spcPts val="0"/>
              </a:spcAft>
              <a:buSzPts val="1050"/>
              <a:buChar char="◦"/>
              <a:defRPr sz="1050"/>
            </a:lvl9pPr>
          </a:lstStyle>
          <a:p/>
        </p:txBody>
      </p:sp>
      <p:sp>
        <p:nvSpPr>
          <p:cNvPr id="54" name="Google Shape;54;p5"/>
          <p:cNvSpPr txBox="1"/>
          <p:nvPr>
            <p:ph idx="10" type="dt"/>
          </p:nvPr>
        </p:nvSpPr>
        <p:spPr>
          <a:xfrm>
            <a:off x="205740" y="6307672"/>
            <a:ext cx="2057400" cy="27432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5"/>
          <p:cNvSpPr txBox="1"/>
          <p:nvPr>
            <p:ph idx="11" type="ftr"/>
          </p:nvPr>
        </p:nvSpPr>
        <p:spPr>
          <a:xfrm>
            <a:off x="2617470" y="6307672"/>
            <a:ext cx="3909060" cy="27432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
          <p:cNvSpPr txBox="1"/>
          <p:nvPr>
            <p:ph idx="12" type="sldNum"/>
          </p:nvPr>
        </p:nvSpPr>
        <p:spPr>
          <a:xfrm>
            <a:off x="7852410" y="6307672"/>
            <a:ext cx="1097280" cy="27432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7" name="Shape 57"/>
        <p:cNvGrpSpPr/>
        <p:nvPr/>
      </p:nvGrpSpPr>
      <p:grpSpPr>
        <a:xfrm>
          <a:off x="0" y="0"/>
          <a:ext cx="0" cy="0"/>
          <a:chOff x="0" y="0"/>
          <a:chExt cx="0" cy="0"/>
        </a:xfrm>
      </p:grpSpPr>
      <p:sp>
        <p:nvSpPr>
          <p:cNvPr id="58" name="Google Shape;58;p6"/>
          <p:cNvSpPr txBox="1"/>
          <p:nvPr>
            <p:ph type="title"/>
          </p:nvPr>
        </p:nvSpPr>
        <p:spPr>
          <a:xfrm>
            <a:off x="800100" y="642594"/>
            <a:ext cx="7543800" cy="13716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6"/>
          <p:cNvSpPr txBox="1"/>
          <p:nvPr>
            <p:ph idx="1" type="body"/>
          </p:nvPr>
        </p:nvSpPr>
        <p:spPr>
          <a:xfrm>
            <a:off x="802386" y="2074334"/>
            <a:ext cx="3566160" cy="6400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1425"/>
              <a:buNone/>
              <a:defRPr b="0" sz="1425">
                <a:solidFill>
                  <a:schemeClr val="dk2"/>
                </a:solidFill>
                <a:latin typeface="Century Gothic"/>
                <a:ea typeface="Century Gothic"/>
                <a:cs typeface="Century Gothic"/>
                <a:sym typeface="Century Gothic"/>
              </a:defRPr>
            </a:lvl1pPr>
            <a:lvl2pPr indent="-228600" lvl="1" marL="914400" algn="l">
              <a:lnSpc>
                <a:spcPct val="100000"/>
              </a:lnSpc>
              <a:spcBef>
                <a:spcPts val="375"/>
              </a:spcBef>
              <a:spcAft>
                <a:spcPts val="0"/>
              </a:spcAft>
              <a:buSzPts val="1425"/>
              <a:buNone/>
              <a:defRPr b="1" sz="1425"/>
            </a:lvl2pPr>
            <a:lvl3pPr indent="-228600" lvl="2" marL="1371600" algn="l">
              <a:lnSpc>
                <a:spcPct val="100000"/>
              </a:lnSpc>
              <a:spcBef>
                <a:spcPts val="375"/>
              </a:spcBef>
              <a:spcAft>
                <a:spcPts val="0"/>
              </a:spcAft>
              <a:buSzPts val="1350"/>
              <a:buNone/>
              <a:defRPr b="1" sz="1350"/>
            </a:lvl3pPr>
            <a:lvl4pPr indent="-228600" lvl="3" marL="1828800" algn="l">
              <a:lnSpc>
                <a:spcPct val="100000"/>
              </a:lnSpc>
              <a:spcBef>
                <a:spcPts val="375"/>
              </a:spcBef>
              <a:spcAft>
                <a:spcPts val="0"/>
              </a:spcAft>
              <a:buSzPts val="1200"/>
              <a:buNone/>
              <a:defRPr b="1" sz="1200"/>
            </a:lvl4pPr>
            <a:lvl5pPr indent="-228600" lvl="4" marL="2286000" algn="l">
              <a:lnSpc>
                <a:spcPct val="100000"/>
              </a:lnSpc>
              <a:spcBef>
                <a:spcPts val="375"/>
              </a:spcBef>
              <a:spcAft>
                <a:spcPts val="0"/>
              </a:spcAft>
              <a:buSzPts val="1200"/>
              <a:buNone/>
              <a:defRPr b="1" sz="1200"/>
            </a:lvl5pPr>
            <a:lvl6pPr indent="-228600" lvl="5" marL="2743200" algn="l">
              <a:lnSpc>
                <a:spcPct val="100000"/>
              </a:lnSpc>
              <a:spcBef>
                <a:spcPts val="375"/>
              </a:spcBef>
              <a:spcAft>
                <a:spcPts val="0"/>
              </a:spcAft>
              <a:buSzPts val="1200"/>
              <a:buNone/>
              <a:defRPr b="1" sz="1200"/>
            </a:lvl6pPr>
            <a:lvl7pPr indent="-228600" lvl="6" marL="3200400" algn="l">
              <a:lnSpc>
                <a:spcPct val="100000"/>
              </a:lnSpc>
              <a:spcBef>
                <a:spcPts val="375"/>
              </a:spcBef>
              <a:spcAft>
                <a:spcPts val="0"/>
              </a:spcAft>
              <a:buSzPts val="1200"/>
              <a:buNone/>
              <a:defRPr b="1" sz="1200"/>
            </a:lvl7pPr>
            <a:lvl8pPr indent="-228600" lvl="7" marL="3657600" algn="l">
              <a:lnSpc>
                <a:spcPct val="100000"/>
              </a:lnSpc>
              <a:spcBef>
                <a:spcPts val="375"/>
              </a:spcBef>
              <a:spcAft>
                <a:spcPts val="0"/>
              </a:spcAft>
              <a:buSzPts val="1200"/>
              <a:buNone/>
              <a:defRPr b="1" sz="1200"/>
            </a:lvl8pPr>
            <a:lvl9pPr indent="-228600" lvl="8" marL="4114800" algn="l">
              <a:lnSpc>
                <a:spcPct val="100000"/>
              </a:lnSpc>
              <a:spcBef>
                <a:spcPts val="375"/>
              </a:spcBef>
              <a:spcAft>
                <a:spcPts val="0"/>
              </a:spcAft>
              <a:buSzPts val="1200"/>
              <a:buNone/>
              <a:defRPr b="1" sz="1200"/>
            </a:lvl9pPr>
          </a:lstStyle>
          <a:p/>
        </p:txBody>
      </p:sp>
      <p:sp>
        <p:nvSpPr>
          <p:cNvPr id="60" name="Google Shape;60;p6"/>
          <p:cNvSpPr txBox="1"/>
          <p:nvPr>
            <p:ph idx="2" type="body"/>
          </p:nvPr>
        </p:nvSpPr>
        <p:spPr>
          <a:xfrm>
            <a:off x="802386" y="2755898"/>
            <a:ext cx="3566160" cy="32004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675"/>
              </a:spcBef>
              <a:spcAft>
                <a:spcPts val="0"/>
              </a:spcAft>
              <a:buSzPts val="1350"/>
              <a:buChar char="◦"/>
              <a:defRPr sz="1350"/>
            </a:lvl1pPr>
            <a:lvl2pPr indent="-304800" lvl="1" marL="914400" algn="l">
              <a:lnSpc>
                <a:spcPct val="100000"/>
              </a:lnSpc>
              <a:spcBef>
                <a:spcPts val="375"/>
              </a:spcBef>
              <a:spcAft>
                <a:spcPts val="0"/>
              </a:spcAft>
              <a:buSzPts val="1200"/>
              <a:buChar char="◦"/>
              <a:defRPr sz="1200"/>
            </a:lvl2pPr>
            <a:lvl3pPr indent="-295275" lvl="2" marL="1371600" algn="l">
              <a:lnSpc>
                <a:spcPct val="100000"/>
              </a:lnSpc>
              <a:spcBef>
                <a:spcPts val="375"/>
              </a:spcBef>
              <a:spcAft>
                <a:spcPts val="0"/>
              </a:spcAft>
              <a:buSzPts val="1050"/>
              <a:buChar char="◦"/>
              <a:defRPr sz="1050"/>
            </a:lvl3pPr>
            <a:lvl4pPr indent="-295275" lvl="3" marL="1828800" algn="l">
              <a:lnSpc>
                <a:spcPct val="100000"/>
              </a:lnSpc>
              <a:spcBef>
                <a:spcPts val="375"/>
              </a:spcBef>
              <a:spcAft>
                <a:spcPts val="0"/>
              </a:spcAft>
              <a:buSzPts val="1050"/>
              <a:buChar char="◦"/>
              <a:defRPr sz="1050"/>
            </a:lvl4pPr>
            <a:lvl5pPr indent="-295275" lvl="4" marL="2286000" algn="l">
              <a:lnSpc>
                <a:spcPct val="100000"/>
              </a:lnSpc>
              <a:spcBef>
                <a:spcPts val="375"/>
              </a:spcBef>
              <a:spcAft>
                <a:spcPts val="0"/>
              </a:spcAft>
              <a:buSzPts val="1050"/>
              <a:buChar char="◦"/>
              <a:defRPr sz="1050"/>
            </a:lvl5pPr>
            <a:lvl6pPr indent="-295275" lvl="5" marL="2743200" algn="l">
              <a:lnSpc>
                <a:spcPct val="100000"/>
              </a:lnSpc>
              <a:spcBef>
                <a:spcPts val="375"/>
              </a:spcBef>
              <a:spcAft>
                <a:spcPts val="0"/>
              </a:spcAft>
              <a:buSzPts val="1050"/>
              <a:buChar char="◦"/>
              <a:defRPr sz="1050"/>
            </a:lvl6pPr>
            <a:lvl7pPr indent="-295275" lvl="6" marL="3200400" algn="l">
              <a:lnSpc>
                <a:spcPct val="100000"/>
              </a:lnSpc>
              <a:spcBef>
                <a:spcPts val="375"/>
              </a:spcBef>
              <a:spcAft>
                <a:spcPts val="0"/>
              </a:spcAft>
              <a:buSzPts val="1050"/>
              <a:buChar char="◦"/>
              <a:defRPr sz="1050"/>
            </a:lvl7pPr>
            <a:lvl8pPr indent="-295275" lvl="7" marL="3657600" algn="l">
              <a:lnSpc>
                <a:spcPct val="100000"/>
              </a:lnSpc>
              <a:spcBef>
                <a:spcPts val="375"/>
              </a:spcBef>
              <a:spcAft>
                <a:spcPts val="0"/>
              </a:spcAft>
              <a:buSzPts val="1050"/>
              <a:buChar char="◦"/>
              <a:defRPr sz="1050"/>
            </a:lvl8pPr>
            <a:lvl9pPr indent="-295275" lvl="8" marL="4114800" algn="l">
              <a:lnSpc>
                <a:spcPct val="100000"/>
              </a:lnSpc>
              <a:spcBef>
                <a:spcPts val="375"/>
              </a:spcBef>
              <a:spcAft>
                <a:spcPts val="0"/>
              </a:spcAft>
              <a:buSzPts val="1050"/>
              <a:buChar char="◦"/>
              <a:defRPr sz="1050"/>
            </a:lvl9pPr>
          </a:lstStyle>
          <a:p/>
        </p:txBody>
      </p:sp>
      <p:sp>
        <p:nvSpPr>
          <p:cNvPr id="61" name="Google Shape;61;p6"/>
          <p:cNvSpPr txBox="1"/>
          <p:nvPr>
            <p:ph idx="3" type="body"/>
          </p:nvPr>
        </p:nvSpPr>
        <p:spPr>
          <a:xfrm>
            <a:off x="4780026" y="2074334"/>
            <a:ext cx="3566160" cy="6400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1425"/>
              <a:buNone/>
              <a:defRPr b="0" sz="1425">
                <a:solidFill>
                  <a:schemeClr val="dk2"/>
                </a:solidFill>
              </a:defRPr>
            </a:lvl1pPr>
            <a:lvl2pPr indent="-228600" lvl="1" marL="914400" algn="l">
              <a:lnSpc>
                <a:spcPct val="100000"/>
              </a:lnSpc>
              <a:spcBef>
                <a:spcPts val="375"/>
              </a:spcBef>
              <a:spcAft>
                <a:spcPts val="0"/>
              </a:spcAft>
              <a:buSzPts val="1425"/>
              <a:buNone/>
              <a:defRPr b="1" sz="1425"/>
            </a:lvl2pPr>
            <a:lvl3pPr indent="-228600" lvl="2" marL="1371600" algn="l">
              <a:lnSpc>
                <a:spcPct val="100000"/>
              </a:lnSpc>
              <a:spcBef>
                <a:spcPts val="375"/>
              </a:spcBef>
              <a:spcAft>
                <a:spcPts val="0"/>
              </a:spcAft>
              <a:buSzPts val="1350"/>
              <a:buNone/>
              <a:defRPr b="1" sz="1350"/>
            </a:lvl3pPr>
            <a:lvl4pPr indent="-228600" lvl="3" marL="1828800" algn="l">
              <a:lnSpc>
                <a:spcPct val="100000"/>
              </a:lnSpc>
              <a:spcBef>
                <a:spcPts val="375"/>
              </a:spcBef>
              <a:spcAft>
                <a:spcPts val="0"/>
              </a:spcAft>
              <a:buSzPts val="1200"/>
              <a:buNone/>
              <a:defRPr b="1" sz="1200"/>
            </a:lvl4pPr>
            <a:lvl5pPr indent="-228600" lvl="4" marL="2286000" algn="l">
              <a:lnSpc>
                <a:spcPct val="100000"/>
              </a:lnSpc>
              <a:spcBef>
                <a:spcPts val="375"/>
              </a:spcBef>
              <a:spcAft>
                <a:spcPts val="0"/>
              </a:spcAft>
              <a:buSzPts val="1200"/>
              <a:buNone/>
              <a:defRPr b="1" sz="1200"/>
            </a:lvl5pPr>
            <a:lvl6pPr indent="-228600" lvl="5" marL="2743200" algn="l">
              <a:lnSpc>
                <a:spcPct val="100000"/>
              </a:lnSpc>
              <a:spcBef>
                <a:spcPts val="375"/>
              </a:spcBef>
              <a:spcAft>
                <a:spcPts val="0"/>
              </a:spcAft>
              <a:buSzPts val="1200"/>
              <a:buNone/>
              <a:defRPr b="1" sz="1200"/>
            </a:lvl6pPr>
            <a:lvl7pPr indent="-228600" lvl="6" marL="3200400" algn="l">
              <a:lnSpc>
                <a:spcPct val="100000"/>
              </a:lnSpc>
              <a:spcBef>
                <a:spcPts val="375"/>
              </a:spcBef>
              <a:spcAft>
                <a:spcPts val="0"/>
              </a:spcAft>
              <a:buSzPts val="1200"/>
              <a:buNone/>
              <a:defRPr b="1" sz="1200"/>
            </a:lvl7pPr>
            <a:lvl8pPr indent="-228600" lvl="7" marL="3657600" algn="l">
              <a:lnSpc>
                <a:spcPct val="100000"/>
              </a:lnSpc>
              <a:spcBef>
                <a:spcPts val="375"/>
              </a:spcBef>
              <a:spcAft>
                <a:spcPts val="0"/>
              </a:spcAft>
              <a:buSzPts val="1200"/>
              <a:buNone/>
              <a:defRPr b="1" sz="1200"/>
            </a:lvl8pPr>
            <a:lvl9pPr indent="-228600" lvl="8" marL="4114800" algn="l">
              <a:lnSpc>
                <a:spcPct val="100000"/>
              </a:lnSpc>
              <a:spcBef>
                <a:spcPts val="375"/>
              </a:spcBef>
              <a:spcAft>
                <a:spcPts val="0"/>
              </a:spcAft>
              <a:buSzPts val="1200"/>
              <a:buNone/>
              <a:defRPr b="1" sz="1200"/>
            </a:lvl9pPr>
          </a:lstStyle>
          <a:p/>
        </p:txBody>
      </p:sp>
      <p:sp>
        <p:nvSpPr>
          <p:cNvPr id="62" name="Google Shape;62;p6"/>
          <p:cNvSpPr txBox="1"/>
          <p:nvPr>
            <p:ph idx="4" type="body"/>
          </p:nvPr>
        </p:nvSpPr>
        <p:spPr>
          <a:xfrm>
            <a:off x="4780026" y="2756581"/>
            <a:ext cx="3566160" cy="32004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675"/>
              </a:spcBef>
              <a:spcAft>
                <a:spcPts val="0"/>
              </a:spcAft>
              <a:buSzPts val="1350"/>
              <a:buChar char="◦"/>
              <a:defRPr sz="1350"/>
            </a:lvl1pPr>
            <a:lvl2pPr indent="-304800" lvl="1" marL="914400" algn="l">
              <a:lnSpc>
                <a:spcPct val="100000"/>
              </a:lnSpc>
              <a:spcBef>
                <a:spcPts val="375"/>
              </a:spcBef>
              <a:spcAft>
                <a:spcPts val="0"/>
              </a:spcAft>
              <a:buSzPts val="1200"/>
              <a:buChar char="◦"/>
              <a:defRPr sz="1200"/>
            </a:lvl2pPr>
            <a:lvl3pPr indent="-295275" lvl="2" marL="1371600" algn="l">
              <a:lnSpc>
                <a:spcPct val="100000"/>
              </a:lnSpc>
              <a:spcBef>
                <a:spcPts val="375"/>
              </a:spcBef>
              <a:spcAft>
                <a:spcPts val="0"/>
              </a:spcAft>
              <a:buSzPts val="1050"/>
              <a:buChar char="◦"/>
              <a:defRPr sz="1050"/>
            </a:lvl3pPr>
            <a:lvl4pPr indent="-295275" lvl="3" marL="1828800" algn="l">
              <a:lnSpc>
                <a:spcPct val="100000"/>
              </a:lnSpc>
              <a:spcBef>
                <a:spcPts val="375"/>
              </a:spcBef>
              <a:spcAft>
                <a:spcPts val="0"/>
              </a:spcAft>
              <a:buSzPts val="1050"/>
              <a:buChar char="◦"/>
              <a:defRPr sz="1050"/>
            </a:lvl4pPr>
            <a:lvl5pPr indent="-295275" lvl="4" marL="2286000" algn="l">
              <a:lnSpc>
                <a:spcPct val="100000"/>
              </a:lnSpc>
              <a:spcBef>
                <a:spcPts val="375"/>
              </a:spcBef>
              <a:spcAft>
                <a:spcPts val="0"/>
              </a:spcAft>
              <a:buSzPts val="1050"/>
              <a:buChar char="◦"/>
              <a:defRPr sz="1050"/>
            </a:lvl5pPr>
            <a:lvl6pPr indent="-295275" lvl="5" marL="2743200" algn="l">
              <a:lnSpc>
                <a:spcPct val="100000"/>
              </a:lnSpc>
              <a:spcBef>
                <a:spcPts val="375"/>
              </a:spcBef>
              <a:spcAft>
                <a:spcPts val="0"/>
              </a:spcAft>
              <a:buSzPts val="1050"/>
              <a:buChar char="◦"/>
              <a:defRPr sz="1050"/>
            </a:lvl6pPr>
            <a:lvl7pPr indent="-295275" lvl="6" marL="3200400" algn="l">
              <a:lnSpc>
                <a:spcPct val="100000"/>
              </a:lnSpc>
              <a:spcBef>
                <a:spcPts val="375"/>
              </a:spcBef>
              <a:spcAft>
                <a:spcPts val="0"/>
              </a:spcAft>
              <a:buSzPts val="1050"/>
              <a:buChar char="◦"/>
              <a:defRPr sz="1050"/>
            </a:lvl7pPr>
            <a:lvl8pPr indent="-295275" lvl="7" marL="3657600" algn="l">
              <a:lnSpc>
                <a:spcPct val="100000"/>
              </a:lnSpc>
              <a:spcBef>
                <a:spcPts val="375"/>
              </a:spcBef>
              <a:spcAft>
                <a:spcPts val="0"/>
              </a:spcAft>
              <a:buSzPts val="1050"/>
              <a:buChar char="◦"/>
              <a:defRPr sz="1050"/>
            </a:lvl8pPr>
            <a:lvl9pPr indent="-295275" lvl="8" marL="4114800" algn="l">
              <a:lnSpc>
                <a:spcPct val="100000"/>
              </a:lnSpc>
              <a:spcBef>
                <a:spcPts val="375"/>
              </a:spcBef>
              <a:spcAft>
                <a:spcPts val="0"/>
              </a:spcAft>
              <a:buSzPts val="1050"/>
              <a:buChar char="◦"/>
              <a:defRPr sz="1050"/>
            </a:lvl9pPr>
          </a:lstStyle>
          <a:p/>
        </p:txBody>
      </p:sp>
      <p:sp>
        <p:nvSpPr>
          <p:cNvPr id="63" name="Google Shape;63;p6"/>
          <p:cNvSpPr txBox="1"/>
          <p:nvPr>
            <p:ph idx="10" type="dt"/>
          </p:nvPr>
        </p:nvSpPr>
        <p:spPr>
          <a:xfrm>
            <a:off x="205740" y="6307672"/>
            <a:ext cx="2057400" cy="27432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
          <p:cNvSpPr txBox="1"/>
          <p:nvPr>
            <p:ph idx="11" type="ftr"/>
          </p:nvPr>
        </p:nvSpPr>
        <p:spPr>
          <a:xfrm>
            <a:off x="2617470" y="6307672"/>
            <a:ext cx="3909060" cy="27432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
          <p:cNvSpPr txBox="1"/>
          <p:nvPr>
            <p:ph idx="12" type="sldNum"/>
          </p:nvPr>
        </p:nvSpPr>
        <p:spPr>
          <a:xfrm>
            <a:off x="7852410" y="6307672"/>
            <a:ext cx="1097280" cy="27432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6" name="Shape 66"/>
        <p:cNvGrpSpPr/>
        <p:nvPr/>
      </p:nvGrpSpPr>
      <p:grpSpPr>
        <a:xfrm>
          <a:off x="0" y="0"/>
          <a:ext cx="0" cy="0"/>
          <a:chOff x="0" y="0"/>
          <a:chExt cx="0" cy="0"/>
        </a:xfrm>
      </p:grpSpPr>
      <p:sp>
        <p:nvSpPr>
          <p:cNvPr id="67" name="Google Shape;67;p7"/>
          <p:cNvSpPr txBox="1"/>
          <p:nvPr>
            <p:ph type="title"/>
          </p:nvPr>
        </p:nvSpPr>
        <p:spPr>
          <a:xfrm>
            <a:off x="800100" y="642594"/>
            <a:ext cx="7543800" cy="13716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7"/>
          <p:cNvSpPr txBox="1"/>
          <p:nvPr>
            <p:ph idx="10" type="dt"/>
          </p:nvPr>
        </p:nvSpPr>
        <p:spPr>
          <a:xfrm>
            <a:off x="205740" y="6307672"/>
            <a:ext cx="2057400" cy="27432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
          <p:cNvSpPr txBox="1"/>
          <p:nvPr>
            <p:ph idx="11" type="ftr"/>
          </p:nvPr>
        </p:nvSpPr>
        <p:spPr>
          <a:xfrm>
            <a:off x="2617470" y="6307672"/>
            <a:ext cx="3909060" cy="27432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7"/>
          <p:cNvSpPr txBox="1"/>
          <p:nvPr>
            <p:ph idx="12" type="sldNum"/>
          </p:nvPr>
        </p:nvSpPr>
        <p:spPr>
          <a:xfrm>
            <a:off x="7852410" y="6307672"/>
            <a:ext cx="1097280" cy="27432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1" name="Shape 71"/>
        <p:cNvGrpSpPr/>
        <p:nvPr/>
      </p:nvGrpSpPr>
      <p:grpSpPr>
        <a:xfrm>
          <a:off x="0" y="0"/>
          <a:ext cx="0" cy="0"/>
          <a:chOff x="0" y="0"/>
          <a:chExt cx="0" cy="0"/>
        </a:xfrm>
      </p:grpSpPr>
      <p:sp>
        <p:nvSpPr>
          <p:cNvPr id="72" name="Google Shape;72;p8"/>
          <p:cNvSpPr txBox="1"/>
          <p:nvPr>
            <p:ph idx="10" type="dt"/>
          </p:nvPr>
        </p:nvSpPr>
        <p:spPr>
          <a:xfrm>
            <a:off x="205740" y="6307672"/>
            <a:ext cx="2057400" cy="27432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8"/>
          <p:cNvSpPr txBox="1"/>
          <p:nvPr>
            <p:ph idx="11" type="ftr"/>
          </p:nvPr>
        </p:nvSpPr>
        <p:spPr>
          <a:xfrm>
            <a:off x="2617470" y="6307672"/>
            <a:ext cx="3909060" cy="27432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8"/>
          <p:cNvSpPr txBox="1"/>
          <p:nvPr>
            <p:ph idx="12" type="sldNum"/>
          </p:nvPr>
        </p:nvSpPr>
        <p:spPr>
          <a:xfrm>
            <a:off x="7852410" y="6307672"/>
            <a:ext cx="1097280" cy="27432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75" name="Shape 75"/>
        <p:cNvGrpSpPr/>
        <p:nvPr/>
      </p:nvGrpSpPr>
      <p:grpSpPr>
        <a:xfrm>
          <a:off x="0" y="0"/>
          <a:ext cx="0" cy="0"/>
          <a:chOff x="0" y="0"/>
          <a:chExt cx="0" cy="0"/>
        </a:xfrm>
      </p:grpSpPr>
      <p:sp>
        <p:nvSpPr>
          <p:cNvPr id="76" name="Google Shape;76;p9"/>
          <p:cNvSpPr/>
          <p:nvPr/>
        </p:nvSpPr>
        <p:spPr>
          <a:xfrm>
            <a:off x="184147" y="237744"/>
            <a:ext cx="6398514" cy="6382512"/>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9"/>
          <p:cNvSpPr/>
          <p:nvPr/>
        </p:nvSpPr>
        <p:spPr>
          <a:xfrm>
            <a:off x="6765290" y="237744"/>
            <a:ext cx="2194560" cy="638251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9"/>
          <p:cNvSpPr txBox="1"/>
          <p:nvPr>
            <p:ph type="title"/>
          </p:nvPr>
        </p:nvSpPr>
        <p:spPr>
          <a:xfrm>
            <a:off x="6972300" y="607392"/>
            <a:ext cx="1823085" cy="164592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FFFFFF"/>
              </a:buClr>
              <a:buSzPts val="2100"/>
              <a:buFont typeface="Century Gothic"/>
              <a:buNone/>
              <a:defRPr b="0" sz="2100" cap="none">
                <a:solidFill>
                  <a:srgbClr val="FFFFFF"/>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9"/>
          <p:cNvSpPr txBox="1"/>
          <p:nvPr>
            <p:ph idx="1" type="body"/>
          </p:nvPr>
        </p:nvSpPr>
        <p:spPr>
          <a:xfrm>
            <a:off x="514350" y="609600"/>
            <a:ext cx="5829300" cy="53340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675"/>
              </a:spcBef>
              <a:spcAft>
                <a:spcPts val="0"/>
              </a:spcAft>
              <a:buSzPts val="1350"/>
              <a:buChar char="◦"/>
              <a:defRPr sz="1350"/>
            </a:lvl1pPr>
            <a:lvl2pPr indent="-304800" lvl="1" marL="914400" algn="l">
              <a:lnSpc>
                <a:spcPct val="100000"/>
              </a:lnSpc>
              <a:spcBef>
                <a:spcPts val="375"/>
              </a:spcBef>
              <a:spcAft>
                <a:spcPts val="0"/>
              </a:spcAft>
              <a:buSzPts val="1200"/>
              <a:buChar char="◦"/>
              <a:defRPr sz="1200"/>
            </a:lvl2pPr>
            <a:lvl3pPr indent="-295275" lvl="2" marL="1371600" algn="l">
              <a:lnSpc>
                <a:spcPct val="100000"/>
              </a:lnSpc>
              <a:spcBef>
                <a:spcPts val="375"/>
              </a:spcBef>
              <a:spcAft>
                <a:spcPts val="0"/>
              </a:spcAft>
              <a:buSzPts val="1050"/>
              <a:buChar char="◦"/>
              <a:defRPr sz="1050"/>
            </a:lvl3pPr>
            <a:lvl4pPr indent="-295275" lvl="3" marL="1828800" algn="l">
              <a:lnSpc>
                <a:spcPct val="100000"/>
              </a:lnSpc>
              <a:spcBef>
                <a:spcPts val="375"/>
              </a:spcBef>
              <a:spcAft>
                <a:spcPts val="0"/>
              </a:spcAft>
              <a:buSzPts val="1050"/>
              <a:buChar char="◦"/>
              <a:defRPr sz="1050"/>
            </a:lvl4pPr>
            <a:lvl5pPr indent="-295275" lvl="4" marL="2286000" algn="l">
              <a:lnSpc>
                <a:spcPct val="100000"/>
              </a:lnSpc>
              <a:spcBef>
                <a:spcPts val="375"/>
              </a:spcBef>
              <a:spcAft>
                <a:spcPts val="0"/>
              </a:spcAft>
              <a:buSzPts val="1050"/>
              <a:buChar char="◦"/>
              <a:defRPr sz="1050"/>
            </a:lvl5pPr>
            <a:lvl6pPr indent="-295275" lvl="5" marL="2743200" algn="l">
              <a:lnSpc>
                <a:spcPct val="100000"/>
              </a:lnSpc>
              <a:spcBef>
                <a:spcPts val="375"/>
              </a:spcBef>
              <a:spcAft>
                <a:spcPts val="0"/>
              </a:spcAft>
              <a:buSzPts val="1050"/>
              <a:buChar char="◦"/>
              <a:defRPr sz="1050"/>
            </a:lvl6pPr>
            <a:lvl7pPr indent="-295275" lvl="6" marL="3200400" algn="l">
              <a:lnSpc>
                <a:spcPct val="100000"/>
              </a:lnSpc>
              <a:spcBef>
                <a:spcPts val="375"/>
              </a:spcBef>
              <a:spcAft>
                <a:spcPts val="0"/>
              </a:spcAft>
              <a:buSzPts val="1050"/>
              <a:buChar char="◦"/>
              <a:defRPr sz="1050"/>
            </a:lvl7pPr>
            <a:lvl8pPr indent="-295275" lvl="7" marL="3657600" algn="l">
              <a:lnSpc>
                <a:spcPct val="100000"/>
              </a:lnSpc>
              <a:spcBef>
                <a:spcPts val="375"/>
              </a:spcBef>
              <a:spcAft>
                <a:spcPts val="0"/>
              </a:spcAft>
              <a:buSzPts val="1050"/>
              <a:buChar char="◦"/>
              <a:defRPr sz="1050"/>
            </a:lvl8pPr>
            <a:lvl9pPr indent="-295275" lvl="8" marL="4114800" algn="l">
              <a:lnSpc>
                <a:spcPct val="100000"/>
              </a:lnSpc>
              <a:spcBef>
                <a:spcPts val="375"/>
              </a:spcBef>
              <a:spcAft>
                <a:spcPts val="0"/>
              </a:spcAft>
              <a:buSzPts val="1050"/>
              <a:buChar char="◦"/>
              <a:defRPr sz="1050"/>
            </a:lvl9pPr>
          </a:lstStyle>
          <a:p/>
        </p:txBody>
      </p:sp>
      <p:sp>
        <p:nvSpPr>
          <p:cNvPr id="80" name="Google Shape;80;p9"/>
          <p:cNvSpPr txBox="1"/>
          <p:nvPr>
            <p:ph idx="2" type="body"/>
          </p:nvPr>
        </p:nvSpPr>
        <p:spPr>
          <a:xfrm>
            <a:off x="6972300" y="2286000"/>
            <a:ext cx="1823085" cy="3505200"/>
          </a:xfrm>
          <a:prstGeom prst="rect">
            <a:avLst/>
          </a:prstGeom>
          <a:noFill/>
          <a:ln>
            <a:noFill/>
          </a:ln>
        </p:spPr>
        <p:txBody>
          <a:bodyPr anchorCtr="0" anchor="t" bIns="45700" lIns="91425" spcFirstLastPara="1" rIns="91425" wrap="square" tIns="45700">
            <a:noAutofit/>
          </a:bodyPr>
          <a:lstStyle>
            <a:lvl1pPr indent="-228600" lvl="0" marL="457200" algn="l">
              <a:lnSpc>
                <a:spcPct val="110000"/>
              </a:lnSpc>
              <a:spcBef>
                <a:spcPts val="600"/>
              </a:spcBef>
              <a:spcAft>
                <a:spcPts val="0"/>
              </a:spcAft>
              <a:buSzPts val="1050"/>
              <a:buNone/>
              <a:defRPr sz="1050">
                <a:solidFill>
                  <a:srgbClr val="FFFFFF"/>
                </a:solidFill>
              </a:defRPr>
            </a:lvl1pPr>
            <a:lvl2pPr indent="-228600" lvl="1" marL="914400" algn="l">
              <a:lnSpc>
                <a:spcPct val="100000"/>
              </a:lnSpc>
              <a:spcBef>
                <a:spcPts val="375"/>
              </a:spcBef>
              <a:spcAft>
                <a:spcPts val="0"/>
              </a:spcAft>
              <a:buSzPts val="900"/>
              <a:buNone/>
              <a:defRPr sz="900"/>
            </a:lvl2pPr>
            <a:lvl3pPr indent="-228600" lvl="2" marL="1371600" algn="l">
              <a:lnSpc>
                <a:spcPct val="100000"/>
              </a:lnSpc>
              <a:spcBef>
                <a:spcPts val="375"/>
              </a:spcBef>
              <a:spcAft>
                <a:spcPts val="0"/>
              </a:spcAft>
              <a:buSzPts val="750"/>
              <a:buNone/>
              <a:defRPr sz="750"/>
            </a:lvl3pPr>
            <a:lvl4pPr indent="-228600" lvl="3" marL="1828800" algn="l">
              <a:lnSpc>
                <a:spcPct val="100000"/>
              </a:lnSpc>
              <a:spcBef>
                <a:spcPts val="375"/>
              </a:spcBef>
              <a:spcAft>
                <a:spcPts val="0"/>
              </a:spcAft>
              <a:buSzPts val="675"/>
              <a:buNone/>
              <a:defRPr sz="675"/>
            </a:lvl4pPr>
            <a:lvl5pPr indent="-228600" lvl="4" marL="2286000" algn="l">
              <a:lnSpc>
                <a:spcPct val="100000"/>
              </a:lnSpc>
              <a:spcBef>
                <a:spcPts val="375"/>
              </a:spcBef>
              <a:spcAft>
                <a:spcPts val="0"/>
              </a:spcAft>
              <a:buSzPts val="675"/>
              <a:buNone/>
              <a:defRPr sz="675"/>
            </a:lvl5pPr>
            <a:lvl6pPr indent="-228600" lvl="5" marL="2743200" algn="l">
              <a:lnSpc>
                <a:spcPct val="100000"/>
              </a:lnSpc>
              <a:spcBef>
                <a:spcPts val="375"/>
              </a:spcBef>
              <a:spcAft>
                <a:spcPts val="0"/>
              </a:spcAft>
              <a:buSzPts val="675"/>
              <a:buNone/>
              <a:defRPr sz="675"/>
            </a:lvl6pPr>
            <a:lvl7pPr indent="-228600" lvl="6" marL="3200400" algn="l">
              <a:lnSpc>
                <a:spcPct val="100000"/>
              </a:lnSpc>
              <a:spcBef>
                <a:spcPts val="375"/>
              </a:spcBef>
              <a:spcAft>
                <a:spcPts val="0"/>
              </a:spcAft>
              <a:buSzPts val="675"/>
              <a:buNone/>
              <a:defRPr sz="675"/>
            </a:lvl7pPr>
            <a:lvl8pPr indent="-228600" lvl="7" marL="3657600" algn="l">
              <a:lnSpc>
                <a:spcPct val="100000"/>
              </a:lnSpc>
              <a:spcBef>
                <a:spcPts val="375"/>
              </a:spcBef>
              <a:spcAft>
                <a:spcPts val="0"/>
              </a:spcAft>
              <a:buSzPts val="675"/>
              <a:buNone/>
              <a:defRPr sz="675"/>
            </a:lvl8pPr>
            <a:lvl9pPr indent="-228600" lvl="8" marL="4114800" algn="l">
              <a:lnSpc>
                <a:spcPct val="100000"/>
              </a:lnSpc>
              <a:spcBef>
                <a:spcPts val="375"/>
              </a:spcBef>
              <a:spcAft>
                <a:spcPts val="0"/>
              </a:spcAft>
              <a:buSzPts val="675"/>
              <a:buNone/>
              <a:defRPr sz="675"/>
            </a:lvl9pPr>
          </a:lstStyle>
          <a:p/>
        </p:txBody>
      </p:sp>
      <p:sp>
        <p:nvSpPr>
          <p:cNvPr id="81" name="Google Shape;81;p9"/>
          <p:cNvSpPr txBox="1"/>
          <p:nvPr>
            <p:ph idx="10" type="dt"/>
          </p:nvPr>
        </p:nvSpPr>
        <p:spPr>
          <a:xfrm>
            <a:off x="205740" y="6307672"/>
            <a:ext cx="2057400" cy="27432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
          <p:cNvSpPr txBox="1"/>
          <p:nvPr>
            <p:ph idx="11" type="ftr"/>
          </p:nvPr>
        </p:nvSpPr>
        <p:spPr>
          <a:xfrm>
            <a:off x="2617470" y="6307672"/>
            <a:ext cx="3909060" cy="27432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9"/>
          <p:cNvSpPr txBox="1"/>
          <p:nvPr>
            <p:ph idx="12" type="sldNum"/>
          </p:nvPr>
        </p:nvSpPr>
        <p:spPr>
          <a:xfrm>
            <a:off x="7795258" y="6223002"/>
            <a:ext cx="1097280" cy="27432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750" u="none" cap="none" strike="noStrike">
                <a:solidFill>
                  <a:srgbClr val="FFFFFF"/>
                </a:solidFill>
                <a:latin typeface="Century Gothic"/>
                <a:ea typeface="Century Gothic"/>
                <a:cs typeface="Century Gothic"/>
                <a:sym typeface="Century Gothic"/>
              </a:defRPr>
            </a:lvl1pPr>
            <a:lvl2pPr indent="0" lvl="1" marL="0" algn="r">
              <a:spcBef>
                <a:spcPts val="0"/>
              </a:spcBef>
              <a:buNone/>
              <a:defRPr b="0" i="0" sz="750" u="none" cap="none" strike="noStrike">
                <a:solidFill>
                  <a:srgbClr val="FFFFFF"/>
                </a:solidFill>
                <a:latin typeface="Century Gothic"/>
                <a:ea typeface="Century Gothic"/>
                <a:cs typeface="Century Gothic"/>
                <a:sym typeface="Century Gothic"/>
              </a:defRPr>
            </a:lvl2pPr>
            <a:lvl3pPr indent="0" lvl="2" marL="0" algn="r">
              <a:spcBef>
                <a:spcPts val="0"/>
              </a:spcBef>
              <a:buNone/>
              <a:defRPr b="0" i="0" sz="750" u="none" cap="none" strike="noStrike">
                <a:solidFill>
                  <a:srgbClr val="FFFFFF"/>
                </a:solidFill>
                <a:latin typeface="Century Gothic"/>
                <a:ea typeface="Century Gothic"/>
                <a:cs typeface="Century Gothic"/>
                <a:sym typeface="Century Gothic"/>
              </a:defRPr>
            </a:lvl3pPr>
            <a:lvl4pPr indent="0" lvl="3" marL="0" algn="r">
              <a:spcBef>
                <a:spcPts val="0"/>
              </a:spcBef>
              <a:buNone/>
              <a:defRPr b="0" i="0" sz="750" u="none" cap="none" strike="noStrike">
                <a:solidFill>
                  <a:srgbClr val="FFFFFF"/>
                </a:solidFill>
                <a:latin typeface="Century Gothic"/>
                <a:ea typeface="Century Gothic"/>
                <a:cs typeface="Century Gothic"/>
                <a:sym typeface="Century Gothic"/>
              </a:defRPr>
            </a:lvl4pPr>
            <a:lvl5pPr indent="0" lvl="4" marL="0" algn="r">
              <a:spcBef>
                <a:spcPts val="0"/>
              </a:spcBef>
              <a:buNone/>
              <a:defRPr b="0" i="0" sz="750" u="none" cap="none" strike="noStrike">
                <a:solidFill>
                  <a:srgbClr val="FFFFFF"/>
                </a:solidFill>
                <a:latin typeface="Century Gothic"/>
                <a:ea typeface="Century Gothic"/>
                <a:cs typeface="Century Gothic"/>
                <a:sym typeface="Century Gothic"/>
              </a:defRPr>
            </a:lvl5pPr>
            <a:lvl6pPr indent="0" lvl="5" marL="0" algn="r">
              <a:spcBef>
                <a:spcPts val="0"/>
              </a:spcBef>
              <a:buNone/>
              <a:defRPr b="0" i="0" sz="750" u="none" cap="none" strike="noStrike">
                <a:solidFill>
                  <a:srgbClr val="FFFFFF"/>
                </a:solidFill>
                <a:latin typeface="Century Gothic"/>
                <a:ea typeface="Century Gothic"/>
                <a:cs typeface="Century Gothic"/>
                <a:sym typeface="Century Gothic"/>
              </a:defRPr>
            </a:lvl6pPr>
            <a:lvl7pPr indent="0" lvl="6" marL="0" algn="r">
              <a:spcBef>
                <a:spcPts val="0"/>
              </a:spcBef>
              <a:buNone/>
              <a:defRPr b="0" i="0" sz="750" u="none" cap="none" strike="noStrike">
                <a:solidFill>
                  <a:srgbClr val="FFFFFF"/>
                </a:solidFill>
                <a:latin typeface="Century Gothic"/>
                <a:ea typeface="Century Gothic"/>
                <a:cs typeface="Century Gothic"/>
                <a:sym typeface="Century Gothic"/>
              </a:defRPr>
            </a:lvl7pPr>
            <a:lvl8pPr indent="0" lvl="7" marL="0" algn="r">
              <a:spcBef>
                <a:spcPts val="0"/>
              </a:spcBef>
              <a:buNone/>
              <a:defRPr b="0" i="0" sz="750" u="none" cap="none" strike="noStrike">
                <a:solidFill>
                  <a:srgbClr val="FFFFFF"/>
                </a:solidFill>
                <a:latin typeface="Century Gothic"/>
                <a:ea typeface="Century Gothic"/>
                <a:cs typeface="Century Gothic"/>
                <a:sym typeface="Century Gothic"/>
              </a:defRPr>
            </a:lvl8pPr>
            <a:lvl9pPr indent="0" lvl="8" marL="0" algn="r">
              <a:spcBef>
                <a:spcPts val="0"/>
              </a:spcBef>
              <a:buNone/>
              <a:defRPr b="0" i="0" sz="750" u="none" cap="none" strike="noStrike">
                <a:solidFill>
                  <a:srgbClr val="FF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84" name="Google Shape;84;p9"/>
          <p:cNvSpPr/>
          <p:nvPr/>
        </p:nvSpPr>
        <p:spPr>
          <a:xfrm>
            <a:off x="6868160" y="374904"/>
            <a:ext cx="1988820" cy="6108192"/>
          </a:xfrm>
          <a:prstGeom prst="rect">
            <a:avLst/>
          </a:prstGeom>
          <a:noFill/>
          <a:ln cap="sq" cmpd="sng" w="9525">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85" name="Shape 85"/>
        <p:cNvGrpSpPr/>
        <p:nvPr/>
      </p:nvGrpSpPr>
      <p:grpSpPr>
        <a:xfrm>
          <a:off x="0" y="0"/>
          <a:ext cx="0" cy="0"/>
          <a:chOff x="0" y="0"/>
          <a:chExt cx="0" cy="0"/>
        </a:xfrm>
      </p:grpSpPr>
      <p:sp>
        <p:nvSpPr>
          <p:cNvPr id="86" name="Google Shape;86;p10"/>
          <p:cNvSpPr/>
          <p:nvPr/>
        </p:nvSpPr>
        <p:spPr>
          <a:xfrm>
            <a:off x="6765290" y="237744"/>
            <a:ext cx="2194560" cy="638251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txBox="1"/>
          <p:nvPr>
            <p:ph type="title"/>
          </p:nvPr>
        </p:nvSpPr>
        <p:spPr>
          <a:xfrm>
            <a:off x="6972300" y="603504"/>
            <a:ext cx="1824228" cy="164592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FFFFFF"/>
              </a:buClr>
              <a:buSzPts val="2100"/>
              <a:buFont typeface="Century Gothic"/>
              <a:buNone/>
              <a:defRPr b="0" sz="2100">
                <a:solidFill>
                  <a:srgbClr val="FFFFFF"/>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0"/>
          <p:cNvSpPr/>
          <p:nvPr>
            <p:ph idx="2" type="pic"/>
          </p:nvPr>
        </p:nvSpPr>
        <p:spPr>
          <a:xfrm>
            <a:off x="171449" y="237744"/>
            <a:ext cx="6398514" cy="6382512"/>
          </a:xfrm>
          <a:prstGeom prst="rect">
            <a:avLst/>
          </a:prstGeom>
          <a:solidFill>
            <a:srgbClr val="76CEEF"/>
          </a:solidFill>
          <a:ln>
            <a:noFill/>
          </a:ln>
        </p:spPr>
        <p:txBody>
          <a:bodyPr anchorCtr="0" anchor="t" bIns="45700" lIns="91425" spcFirstLastPara="1" rIns="91425" wrap="square" tIns="45700">
            <a:noAutofit/>
          </a:bodyPr>
          <a:lstStyle>
            <a:lvl1pPr lvl="0" marR="0" rtl="0" algn="l">
              <a:lnSpc>
                <a:spcPct val="100000"/>
              </a:lnSpc>
              <a:spcBef>
                <a:spcPts val="675"/>
              </a:spcBef>
              <a:spcAft>
                <a:spcPts val="0"/>
              </a:spcAft>
              <a:buClr>
                <a:srgbClr val="262626"/>
              </a:buClr>
              <a:buSzPts val="2400"/>
              <a:buFont typeface="Garamond"/>
              <a:buNone/>
              <a:defRPr b="0" i="0" sz="24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375"/>
              </a:spcBef>
              <a:spcAft>
                <a:spcPts val="0"/>
              </a:spcAft>
              <a:buClr>
                <a:srgbClr val="262626"/>
              </a:buClr>
              <a:buSzPts val="2100"/>
              <a:buFont typeface="Garamond"/>
              <a:buNone/>
              <a:defRPr b="0" i="0" sz="21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375"/>
              </a:spcBef>
              <a:spcAft>
                <a:spcPts val="0"/>
              </a:spcAft>
              <a:buClr>
                <a:srgbClr val="262626"/>
              </a:buClr>
              <a:buSzPts val="1800"/>
              <a:buFont typeface="Garamond"/>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375"/>
              </a:spcBef>
              <a:spcAft>
                <a:spcPts val="0"/>
              </a:spcAft>
              <a:buClr>
                <a:srgbClr val="262626"/>
              </a:buClr>
              <a:buSzPts val="1500"/>
              <a:buFont typeface="Garamond"/>
              <a:buNone/>
              <a:defRPr b="0" i="0" sz="15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375"/>
              </a:spcBef>
              <a:spcAft>
                <a:spcPts val="0"/>
              </a:spcAft>
              <a:buClr>
                <a:srgbClr val="262626"/>
              </a:buClr>
              <a:buSzPts val="1500"/>
              <a:buFont typeface="Garamond"/>
              <a:buNone/>
              <a:defRPr b="0" i="0" sz="15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375"/>
              </a:spcBef>
              <a:spcAft>
                <a:spcPts val="0"/>
              </a:spcAft>
              <a:buClr>
                <a:srgbClr val="262626"/>
              </a:buClr>
              <a:buSzPts val="1500"/>
              <a:buFont typeface="Garamond"/>
              <a:buNone/>
              <a:defRPr b="0" i="0" sz="15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375"/>
              </a:spcBef>
              <a:spcAft>
                <a:spcPts val="0"/>
              </a:spcAft>
              <a:buClr>
                <a:srgbClr val="262626"/>
              </a:buClr>
              <a:buSzPts val="1500"/>
              <a:buFont typeface="Garamond"/>
              <a:buNone/>
              <a:defRPr b="0" i="0" sz="15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375"/>
              </a:spcBef>
              <a:spcAft>
                <a:spcPts val="0"/>
              </a:spcAft>
              <a:buClr>
                <a:srgbClr val="262626"/>
              </a:buClr>
              <a:buSzPts val="1500"/>
              <a:buFont typeface="Garamond"/>
              <a:buNone/>
              <a:defRPr b="0" i="0" sz="15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375"/>
              </a:spcBef>
              <a:spcAft>
                <a:spcPts val="0"/>
              </a:spcAft>
              <a:buClr>
                <a:srgbClr val="262626"/>
              </a:buClr>
              <a:buSzPts val="1500"/>
              <a:buFont typeface="Garamond"/>
              <a:buNone/>
              <a:defRPr b="0" i="0" sz="1500" u="none" cap="none" strike="noStrike">
                <a:solidFill>
                  <a:schemeClr val="dk1"/>
                </a:solidFill>
                <a:latin typeface="Century Gothic"/>
                <a:ea typeface="Century Gothic"/>
                <a:cs typeface="Century Gothic"/>
                <a:sym typeface="Century Gothic"/>
              </a:defRPr>
            </a:lvl9pPr>
          </a:lstStyle>
          <a:p/>
        </p:txBody>
      </p:sp>
      <p:sp>
        <p:nvSpPr>
          <p:cNvPr id="89" name="Google Shape;89;p10"/>
          <p:cNvSpPr txBox="1"/>
          <p:nvPr>
            <p:ph idx="1" type="body"/>
          </p:nvPr>
        </p:nvSpPr>
        <p:spPr>
          <a:xfrm>
            <a:off x="6972300" y="2286000"/>
            <a:ext cx="1824228" cy="3502152"/>
          </a:xfrm>
          <a:prstGeom prst="rect">
            <a:avLst/>
          </a:prstGeom>
          <a:noFill/>
          <a:ln>
            <a:noFill/>
          </a:ln>
        </p:spPr>
        <p:txBody>
          <a:bodyPr anchorCtr="0" anchor="t" bIns="45700" lIns="91425" spcFirstLastPara="1" rIns="91425" wrap="square" tIns="45700">
            <a:noAutofit/>
          </a:bodyPr>
          <a:lstStyle>
            <a:lvl1pPr indent="-228600" lvl="0" marL="457200" algn="l">
              <a:lnSpc>
                <a:spcPct val="110000"/>
              </a:lnSpc>
              <a:spcBef>
                <a:spcPts val="600"/>
              </a:spcBef>
              <a:spcAft>
                <a:spcPts val="0"/>
              </a:spcAft>
              <a:buSzPts val="1050"/>
              <a:buNone/>
              <a:defRPr sz="1050">
                <a:solidFill>
                  <a:srgbClr val="FFFFFF"/>
                </a:solidFill>
              </a:defRPr>
            </a:lvl1pPr>
            <a:lvl2pPr indent="-228600" lvl="1" marL="914400" algn="l">
              <a:lnSpc>
                <a:spcPct val="100000"/>
              </a:lnSpc>
              <a:spcBef>
                <a:spcPts val="375"/>
              </a:spcBef>
              <a:spcAft>
                <a:spcPts val="0"/>
              </a:spcAft>
              <a:buSzPts val="900"/>
              <a:buNone/>
              <a:defRPr sz="900"/>
            </a:lvl2pPr>
            <a:lvl3pPr indent="-228600" lvl="2" marL="1371600" algn="l">
              <a:lnSpc>
                <a:spcPct val="100000"/>
              </a:lnSpc>
              <a:spcBef>
                <a:spcPts val="375"/>
              </a:spcBef>
              <a:spcAft>
                <a:spcPts val="0"/>
              </a:spcAft>
              <a:buSzPts val="750"/>
              <a:buNone/>
              <a:defRPr sz="750"/>
            </a:lvl3pPr>
            <a:lvl4pPr indent="-228600" lvl="3" marL="1828800" algn="l">
              <a:lnSpc>
                <a:spcPct val="100000"/>
              </a:lnSpc>
              <a:spcBef>
                <a:spcPts val="375"/>
              </a:spcBef>
              <a:spcAft>
                <a:spcPts val="0"/>
              </a:spcAft>
              <a:buSzPts val="675"/>
              <a:buNone/>
              <a:defRPr sz="675"/>
            </a:lvl4pPr>
            <a:lvl5pPr indent="-228600" lvl="4" marL="2286000" algn="l">
              <a:lnSpc>
                <a:spcPct val="100000"/>
              </a:lnSpc>
              <a:spcBef>
                <a:spcPts val="375"/>
              </a:spcBef>
              <a:spcAft>
                <a:spcPts val="0"/>
              </a:spcAft>
              <a:buSzPts val="675"/>
              <a:buNone/>
              <a:defRPr sz="675"/>
            </a:lvl5pPr>
            <a:lvl6pPr indent="-228600" lvl="5" marL="2743200" algn="l">
              <a:lnSpc>
                <a:spcPct val="100000"/>
              </a:lnSpc>
              <a:spcBef>
                <a:spcPts val="375"/>
              </a:spcBef>
              <a:spcAft>
                <a:spcPts val="0"/>
              </a:spcAft>
              <a:buSzPts val="675"/>
              <a:buNone/>
              <a:defRPr sz="675"/>
            </a:lvl6pPr>
            <a:lvl7pPr indent="-228600" lvl="6" marL="3200400" algn="l">
              <a:lnSpc>
                <a:spcPct val="100000"/>
              </a:lnSpc>
              <a:spcBef>
                <a:spcPts val="375"/>
              </a:spcBef>
              <a:spcAft>
                <a:spcPts val="0"/>
              </a:spcAft>
              <a:buSzPts val="675"/>
              <a:buNone/>
              <a:defRPr sz="675"/>
            </a:lvl7pPr>
            <a:lvl8pPr indent="-228600" lvl="7" marL="3657600" algn="l">
              <a:lnSpc>
                <a:spcPct val="100000"/>
              </a:lnSpc>
              <a:spcBef>
                <a:spcPts val="375"/>
              </a:spcBef>
              <a:spcAft>
                <a:spcPts val="0"/>
              </a:spcAft>
              <a:buSzPts val="675"/>
              <a:buNone/>
              <a:defRPr sz="675"/>
            </a:lvl8pPr>
            <a:lvl9pPr indent="-228600" lvl="8" marL="4114800" algn="l">
              <a:lnSpc>
                <a:spcPct val="100000"/>
              </a:lnSpc>
              <a:spcBef>
                <a:spcPts val="375"/>
              </a:spcBef>
              <a:spcAft>
                <a:spcPts val="0"/>
              </a:spcAft>
              <a:buSzPts val="675"/>
              <a:buNone/>
              <a:defRPr sz="675"/>
            </a:lvl9pPr>
          </a:lstStyle>
          <a:p/>
        </p:txBody>
      </p:sp>
      <p:sp>
        <p:nvSpPr>
          <p:cNvPr id="90" name="Google Shape;90;p10"/>
          <p:cNvSpPr txBox="1"/>
          <p:nvPr>
            <p:ph idx="10" type="dt"/>
          </p:nvPr>
        </p:nvSpPr>
        <p:spPr>
          <a:xfrm>
            <a:off x="205740" y="6307672"/>
            <a:ext cx="2057400" cy="27432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0"/>
          <p:cNvSpPr txBox="1"/>
          <p:nvPr>
            <p:ph idx="11" type="ftr"/>
          </p:nvPr>
        </p:nvSpPr>
        <p:spPr>
          <a:xfrm>
            <a:off x="2617470" y="6307672"/>
            <a:ext cx="3909060" cy="27432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sz="750">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0"/>
          <p:cNvSpPr txBox="1"/>
          <p:nvPr>
            <p:ph idx="12" type="sldNum"/>
          </p:nvPr>
        </p:nvSpPr>
        <p:spPr>
          <a:xfrm>
            <a:off x="7797546" y="6227064"/>
            <a:ext cx="1097280" cy="27432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750" u="none" cap="none" strike="noStrike">
                <a:solidFill>
                  <a:srgbClr val="FFFFFF"/>
                </a:solidFill>
                <a:latin typeface="Century Gothic"/>
                <a:ea typeface="Century Gothic"/>
                <a:cs typeface="Century Gothic"/>
                <a:sym typeface="Century Gothic"/>
              </a:defRPr>
            </a:lvl1pPr>
            <a:lvl2pPr indent="0" lvl="1" marL="0" algn="r">
              <a:spcBef>
                <a:spcPts val="0"/>
              </a:spcBef>
              <a:buNone/>
              <a:defRPr b="0" i="0" sz="750" u="none" cap="none" strike="noStrike">
                <a:solidFill>
                  <a:srgbClr val="FFFFFF"/>
                </a:solidFill>
                <a:latin typeface="Century Gothic"/>
                <a:ea typeface="Century Gothic"/>
                <a:cs typeface="Century Gothic"/>
                <a:sym typeface="Century Gothic"/>
              </a:defRPr>
            </a:lvl2pPr>
            <a:lvl3pPr indent="0" lvl="2" marL="0" algn="r">
              <a:spcBef>
                <a:spcPts val="0"/>
              </a:spcBef>
              <a:buNone/>
              <a:defRPr b="0" i="0" sz="750" u="none" cap="none" strike="noStrike">
                <a:solidFill>
                  <a:srgbClr val="FFFFFF"/>
                </a:solidFill>
                <a:latin typeface="Century Gothic"/>
                <a:ea typeface="Century Gothic"/>
                <a:cs typeface="Century Gothic"/>
                <a:sym typeface="Century Gothic"/>
              </a:defRPr>
            </a:lvl3pPr>
            <a:lvl4pPr indent="0" lvl="3" marL="0" algn="r">
              <a:spcBef>
                <a:spcPts val="0"/>
              </a:spcBef>
              <a:buNone/>
              <a:defRPr b="0" i="0" sz="750" u="none" cap="none" strike="noStrike">
                <a:solidFill>
                  <a:srgbClr val="FFFFFF"/>
                </a:solidFill>
                <a:latin typeface="Century Gothic"/>
                <a:ea typeface="Century Gothic"/>
                <a:cs typeface="Century Gothic"/>
                <a:sym typeface="Century Gothic"/>
              </a:defRPr>
            </a:lvl4pPr>
            <a:lvl5pPr indent="0" lvl="4" marL="0" algn="r">
              <a:spcBef>
                <a:spcPts val="0"/>
              </a:spcBef>
              <a:buNone/>
              <a:defRPr b="0" i="0" sz="750" u="none" cap="none" strike="noStrike">
                <a:solidFill>
                  <a:srgbClr val="FFFFFF"/>
                </a:solidFill>
                <a:latin typeface="Century Gothic"/>
                <a:ea typeface="Century Gothic"/>
                <a:cs typeface="Century Gothic"/>
                <a:sym typeface="Century Gothic"/>
              </a:defRPr>
            </a:lvl5pPr>
            <a:lvl6pPr indent="0" lvl="5" marL="0" algn="r">
              <a:spcBef>
                <a:spcPts val="0"/>
              </a:spcBef>
              <a:buNone/>
              <a:defRPr b="0" i="0" sz="750" u="none" cap="none" strike="noStrike">
                <a:solidFill>
                  <a:srgbClr val="FFFFFF"/>
                </a:solidFill>
                <a:latin typeface="Century Gothic"/>
                <a:ea typeface="Century Gothic"/>
                <a:cs typeface="Century Gothic"/>
                <a:sym typeface="Century Gothic"/>
              </a:defRPr>
            </a:lvl6pPr>
            <a:lvl7pPr indent="0" lvl="6" marL="0" algn="r">
              <a:spcBef>
                <a:spcPts val="0"/>
              </a:spcBef>
              <a:buNone/>
              <a:defRPr b="0" i="0" sz="750" u="none" cap="none" strike="noStrike">
                <a:solidFill>
                  <a:srgbClr val="FFFFFF"/>
                </a:solidFill>
                <a:latin typeface="Century Gothic"/>
                <a:ea typeface="Century Gothic"/>
                <a:cs typeface="Century Gothic"/>
                <a:sym typeface="Century Gothic"/>
              </a:defRPr>
            </a:lvl7pPr>
            <a:lvl8pPr indent="0" lvl="7" marL="0" algn="r">
              <a:spcBef>
                <a:spcPts val="0"/>
              </a:spcBef>
              <a:buNone/>
              <a:defRPr b="0" i="0" sz="750" u="none" cap="none" strike="noStrike">
                <a:solidFill>
                  <a:srgbClr val="FFFFFF"/>
                </a:solidFill>
                <a:latin typeface="Century Gothic"/>
                <a:ea typeface="Century Gothic"/>
                <a:cs typeface="Century Gothic"/>
                <a:sym typeface="Century Gothic"/>
              </a:defRPr>
            </a:lvl8pPr>
            <a:lvl9pPr indent="0" lvl="8" marL="0" algn="r">
              <a:spcBef>
                <a:spcPts val="0"/>
              </a:spcBef>
              <a:buNone/>
              <a:defRPr b="0" i="0" sz="750" u="none" cap="none" strike="noStrike">
                <a:solidFill>
                  <a:srgbClr val="FF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10"/>
          <p:cNvSpPr/>
          <p:nvPr/>
        </p:nvSpPr>
        <p:spPr>
          <a:xfrm>
            <a:off x="6868160" y="374904"/>
            <a:ext cx="1988820" cy="6108192"/>
          </a:xfrm>
          <a:prstGeom prst="rect">
            <a:avLst/>
          </a:prstGeom>
          <a:noFill/>
          <a:ln cap="sq" cmpd="sng" w="9525">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176022" y="237744"/>
            <a:ext cx="8791956" cy="6382512"/>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txBox="1"/>
          <p:nvPr>
            <p:ph type="title"/>
          </p:nvPr>
        </p:nvSpPr>
        <p:spPr>
          <a:xfrm>
            <a:off x="800100" y="642594"/>
            <a:ext cx="7543800" cy="13716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800100" y="2103120"/>
            <a:ext cx="7543800" cy="3931920"/>
          </a:xfrm>
          <a:prstGeom prst="rect">
            <a:avLst/>
          </a:prstGeom>
          <a:noFill/>
          <a:ln>
            <a:noFill/>
          </a:ln>
        </p:spPr>
        <p:txBody>
          <a:bodyPr anchorCtr="0" anchor="t" bIns="45700" lIns="91425" spcFirstLastPara="1" rIns="91425" wrap="square" tIns="45700">
            <a:noAutofit/>
          </a:bodyPr>
          <a:lstStyle>
            <a:lvl1pPr indent="-314325" lvl="0" marL="457200" marR="0" rtl="0" algn="l">
              <a:lnSpc>
                <a:spcPct val="100000"/>
              </a:lnSpc>
              <a:spcBef>
                <a:spcPts val="675"/>
              </a:spcBef>
              <a:spcAft>
                <a:spcPts val="0"/>
              </a:spcAft>
              <a:buClr>
                <a:srgbClr val="262626"/>
              </a:buClr>
              <a:buSzPts val="1350"/>
              <a:buFont typeface="Garamond"/>
              <a:buChar char="◦"/>
              <a:defRPr b="0" i="0" sz="1350" u="none" cap="none" strike="noStrike">
                <a:solidFill>
                  <a:schemeClr val="dk1"/>
                </a:solidFill>
                <a:latin typeface="Century Gothic"/>
                <a:ea typeface="Century Gothic"/>
                <a:cs typeface="Century Gothic"/>
                <a:sym typeface="Century Gothic"/>
              </a:defRPr>
            </a:lvl1pPr>
            <a:lvl2pPr indent="-304800" lvl="1" marL="914400" marR="0" rtl="0" algn="l">
              <a:lnSpc>
                <a:spcPct val="100000"/>
              </a:lnSpc>
              <a:spcBef>
                <a:spcPts val="375"/>
              </a:spcBef>
              <a:spcAft>
                <a:spcPts val="0"/>
              </a:spcAft>
              <a:buClr>
                <a:srgbClr val="262626"/>
              </a:buClr>
              <a:buSzPts val="1200"/>
              <a:buFont typeface="Garamond"/>
              <a:buChar char="◦"/>
              <a:defRPr b="0" i="0" sz="1200" u="none" cap="none" strike="noStrike">
                <a:solidFill>
                  <a:schemeClr val="dk1"/>
                </a:solidFill>
                <a:latin typeface="Century Gothic"/>
                <a:ea typeface="Century Gothic"/>
                <a:cs typeface="Century Gothic"/>
                <a:sym typeface="Century Gothic"/>
              </a:defRPr>
            </a:lvl2pPr>
            <a:lvl3pPr indent="-295275" lvl="2" marL="1371600" marR="0" rtl="0" algn="l">
              <a:lnSpc>
                <a:spcPct val="100000"/>
              </a:lnSpc>
              <a:spcBef>
                <a:spcPts val="375"/>
              </a:spcBef>
              <a:spcAft>
                <a:spcPts val="0"/>
              </a:spcAft>
              <a:buClr>
                <a:srgbClr val="262626"/>
              </a:buClr>
              <a:buSzPts val="1050"/>
              <a:buFont typeface="Garamond"/>
              <a:buChar char="◦"/>
              <a:defRPr b="0" i="0" sz="1050" u="none" cap="none" strike="noStrike">
                <a:solidFill>
                  <a:schemeClr val="dk1"/>
                </a:solidFill>
                <a:latin typeface="Century Gothic"/>
                <a:ea typeface="Century Gothic"/>
                <a:cs typeface="Century Gothic"/>
                <a:sym typeface="Century Gothic"/>
              </a:defRPr>
            </a:lvl3pPr>
            <a:lvl4pPr indent="-295275" lvl="3" marL="1828800" marR="0" rtl="0" algn="l">
              <a:lnSpc>
                <a:spcPct val="100000"/>
              </a:lnSpc>
              <a:spcBef>
                <a:spcPts val="375"/>
              </a:spcBef>
              <a:spcAft>
                <a:spcPts val="0"/>
              </a:spcAft>
              <a:buClr>
                <a:srgbClr val="262626"/>
              </a:buClr>
              <a:buSzPts val="1050"/>
              <a:buFont typeface="Garamond"/>
              <a:buChar char="◦"/>
              <a:defRPr b="0" i="0" sz="1050" u="none" cap="none" strike="noStrike">
                <a:solidFill>
                  <a:schemeClr val="dk1"/>
                </a:solidFill>
                <a:latin typeface="Century Gothic"/>
                <a:ea typeface="Century Gothic"/>
                <a:cs typeface="Century Gothic"/>
                <a:sym typeface="Century Gothic"/>
              </a:defRPr>
            </a:lvl4pPr>
            <a:lvl5pPr indent="-295275" lvl="4" marL="2286000" marR="0" rtl="0" algn="l">
              <a:lnSpc>
                <a:spcPct val="100000"/>
              </a:lnSpc>
              <a:spcBef>
                <a:spcPts val="375"/>
              </a:spcBef>
              <a:spcAft>
                <a:spcPts val="0"/>
              </a:spcAft>
              <a:buClr>
                <a:srgbClr val="262626"/>
              </a:buClr>
              <a:buSzPts val="1050"/>
              <a:buFont typeface="Garamond"/>
              <a:buChar char="◦"/>
              <a:defRPr b="0" i="0" sz="1050" u="none" cap="none" strike="noStrike">
                <a:solidFill>
                  <a:schemeClr val="dk1"/>
                </a:solidFill>
                <a:latin typeface="Century Gothic"/>
                <a:ea typeface="Century Gothic"/>
                <a:cs typeface="Century Gothic"/>
                <a:sym typeface="Century Gothic"/>
              </a:defRPr>
            </a:lvl5pPr>
            <a:lvl6pPr indent="-295275" lvl="5" marL="2743200" marR="0" rtl="0" algn="l">
              <a:lnSpc>
                <a:spcPct val="100000"/>
              </a:lnSpc>
              <a:spcBef>
                <a:spcPts val="375"/>
              </a:spcBef>
              <a:spcAft>
                <a:spcPts val="0"/>
              </a:spcAft>
              <a:buClr>
                <a:srgbClr val="262626"/>
              </a:buClr>
              <a:buSzPts val="1050"/>
              <a:buFont typeface="Garamond"/>
              <a:buChar char="◦"/>
              <a:defRPr b="0" i="0" sz="1050" u="none" cap="none" strike="noStrike">
                <a:solidFill>
                  <a:schemeClr val="dk1"/>
                </a:solidFill>
                <a:latin typeface="Century Gothic"/>
                <a:ea typeface="Century Gothic"/>
                <a:cs typeface="Century Gothic"/>
                <a:sym typeface="Century Gothic"/>
              </a:defRPr>
            </a:lvl6pPr>
            <a:lvl7pPr indent="-295275" lvl="6" marL="3200400" marR="0" rtl="0" algn="l">
              <a:lnSpc>
                <a:spcPct val="100000"/>
              </a:lnSpc>
              <a:spcBef>
                <a:spcPts val="375"/>
              </a:spcBef>
              <a:spcAft>
                <a:spcPts val="0"/>
              </a:spcAft>
              <a:buClr>
                <a:srgbClr val="262626"/>
              </a:buClr>
              <a:buSzPts val="1050"/>
              <a:buFont typeface="Garamond"/>
              <a:buChar char="◦"/>
              <a:defRPr b="0" i="0" sz="1050" u="none" cap="none" strike="noStrike">
                <a:solidFill>
                  <a:schemeClr val="dk1"/>
                </a:solidFill>
                <a:latin typeface="Century Gothic"/>
                <a:ea typeface="Century Gothic"/>
                <a:cs typeface="Century Gothic"/>
                <a:sym typeface="Century Gothic"/>
              </a:defRPr>
            </a:lvl7pPr>
            <a:lvl8pPr indent="-295275" lvl="7" marL="3657600" marR="0" rtl="0" algn="l">
              <a:lnSpc>
                <a:spcPct val="100000"/>
              </a:lnSpc>
              <a:spcBef>
                <a:spcPts val="375"/>
              </a:spcBef>
              <a:spcAft>
                <a:spcPts val="0"/>
              </a:spcAft>
              <a:buClr>
                <a:srgbClr val="262626"/>
              </a:buClr>
              <a:buSzPts val="1050"/>
              <a:buFont typeface="Garamond"/>
              <a:buChar char="◦"/>
              <a:defRPr b="0" i="0" sz="1050" u="none" cap="none" strike="noStrike">
                <a:solidFill>
                  <a:schemeClr val="dk1"/>
                </a:solidFill>
                <a:latin typeface="Century Gothic"/>
                <a:ea typeface="Century Gothic"/>
                <a:cs typeface="Century Gothic"/>
                <a:sym typeface="Century Gothic"/>
              </a:defRPr>
            </a:lvl8pPr>
            <a:lvl9pPr indent="-295275" lvl="8" marL="4114800" marR="0" rtl="0" algn="l">
              <a:lnSpc>
                <a:spcPct val="100000"/>
              </a:lnSpc>
              <a:spcBef>
                <a:spcPts val="375"/>
              </a:spcBef>
              <a:spcAft>
                <a:spcPts val="0"/>
              </a:spcAft>
              <a:buClr>
                <a:srgbClr val="262626"/>
              </a:buClr>
              <a:buSzPts val="1050"/>
              <a:buFont typeface="Garamond"/>
              <a:buChar char="◦"/>
              <a:defRPr b="0" i="0" sz="1050" u="none" cap="none" strike="noStrike">
                <a:solidFill>
                  <a:schemeClr val="dk1"/>
                </a:solidFill>
                <a:latin typeface="Century Gothic"/>
                <a:ea typeface="Century Gothic"/>
                <a:cs typeface="Century Gothic"/>
                <a:sym typeface="Century Gothic"/>
              </a:defRPr>
            </a:lvl9pPr>
          </a:lstStyle>
          <a:p/>
        </p:txBody>
      </p:sp>
      <p:sp>
        <p:nvSpPr>
          <p:cNvPr id="13" name="Google Shape;13;p1"/>
          <p:cNvSpPr txBox="1"/>
          <p:nvPr>
            <p:ph idx="10" type="dt"/>
          </p:nvPr>
        </p:nvSpPr>
        <p:spPr>
          <a:xfrm>
            <a:off x="205740" y="6307672"/>
            <a:ext cx="2057400" cy="27432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750" u="none" cap="none" strike="noStrike">
                <a:solidFill>
                  <a:srgbClr val="3F3F3F"/>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4" name="Google Shape;14;p1"/>
          <p:cNvSpPr txBox="1"/>
          <p:nvPr>
            <p:ph idx="11" type="ftr"/>
          </p:nvPr>
        </p:nvSpPr>
        <p:spPr>
          <a:xfrm>
            <a:off x="2617470" y="6307672"/>
            <a:ext cx="3909060" cy="27432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750" u="none" cap="none" strike="noStrike">
                <a:solidFill>
                  <a:srgbClr val="3F3F3F"/>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5" name="Google Shape;15;p1"/>
          <p:cNvSpPr txBox="1"/>
          <p:nvPr>
            <p:ph idx="12" type="sldNum"/>
          </p:nvPr>
        </p:nvSpPr>
        <p:spPr>
          <a:xfrm>
            <a:off x="7852410" y="6307672"/>
            <a:ext cx="1097280" cy="27432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750" u="none" cap="none" strike="noStrike">
                <a:solidFill>
                  <a:srgbClr val="3F3F3F"/>
                </a:solidFill>
                <a:latin typeface="Century Gothic"/>
                <a:ea typeface="Century Gothic"/>
                <a:cs typeface="Century Gothic"/>
                <a:sym typeface="Century Gothic"/>
              </a:defRPr>
            </a:lvl1pPr>
            <a:lvl2pPr indent="0" lvl="1" marL="0" marR="0" rtl="0" algn="r">
              <a:spcBef>
                <a:spcPts val="0"/>
              </a:spcBef>
              <a:buNone/>
              <a:defRPr b="0" i="0" sz="750" u="none" cap="none" strike="noStrike">
                <a:solidFill>
                  <a:srgbClr val="3F3F3F"/>
                </a:solidFill>
                <a:latin typeface="Century Gothic"/>
                <a:ea typeface="Century Gothic"/>
                <a:cs typeface="Century Gothic"/>
                <a:sym typeface="Century Gothic"/>
              </a:defRPr>
            </a:lvl2pPr>
            <a:lvl3pPr indent="0" lvl="2" marL="0" marR="0" rtl="0" algn="r">
              <a:spcBef>
                <a:spcPts val="0"/>
              </a:spcBef>
              <a:buNone/>
              <a:defRPr b="0" i="0" sz="750" u="none" cap="none" strike="noStrike">
                <a:solidFill>
                  <a:srgbClr val="3F3F3F"/>
                </a:solidFill>
                <a:latin typeface="Century Gothic"/>
                <a:ea typeface="Century Gothic"/>
                <a:cs typeface="Century Gothic"/>
                <a:sym typeface="Century Gothic"/>
              </a:defRPr>
            </a:lvl3pPr>
            <a:lvl4pPr indent="0" lvl="3" marL="0" marR="0" rtl="0" algn="r">
              <a:spcBef>
                <a:spcPts val="0"/>
              </a:spcBef>
              <a:buNone/>
              <a:defRPr b="0" i="0" sz="750" u="none" cap="none" strike="noStrike">
                <a:solidFill>
                  <a:srgbClr val="3F3F3F"/>
                </a:solidFill>
                <a:latin typeface="Century Gothic"/>
                <a:ea typeface="Century Gothic"/>
                <a:cs typeface="Century Gothic"/>
                <a:sym typeface="Century Gothic"/>
              </a:defRPr>
            </a:lvl4pPr>
            <a:lvl5pPr indent="0" lvl="4" marL="0" marR="0" rtl="0" algn="r">
              <a:spcBef>
                <a:spcPts val="0"/>
              </a:spcBef>
              <a:buNone/>
              <a:defRPr b="0" i="0" sz="750" u="none" cap="none" strike="noStrike">
                <a:solidFill>
                  <a:srgbClr val="3F3F3F"/>
                </a:solidFill>
                <a:latin typeface="Century Gothic"/>
                <a:ea typeface="Century Gothic"/>
                <a:cs typeface="Century Gothic"/>
                <a:sym typeface="Century Gothic"/>
              </a:defRPr>
            </a:lvl5pPr>
            <a:lvl6pPr indent="0" lvl="5" marL="0" marR="0" rtl="0" algn="r">
              <a:spcBef>
                <a:spcPts val="0"/>
              </a:spcBef>
              <a:buNone/>
              <a:defRPr b="0" i="0" sz="750" u="none" cap="none" strike="noStrike">
                <a:solidFill>
                  <a:srgbClr val="3F3F3F"/>
                </a:solidFill>
                <a:latin typeface="Century Gothic"/>
                <a:ea typeface="Century Gothic"/>
                <a:cs typeface="Century Gothic"/>
                <a:sym typeface="Century Gothic"/>
              </a:defRPr>
            </a:lvl6pPr>
            <a:lvl7pPr indent="0" lvl="6" marL="0" marR="0" rtl="0" algn="r">
              <a:spcBef>
                <a:spcPts val="0"/>
              </a:spcBef>
              <a:buNone/>
              <a:defRPr b="0" i="0" sz="750" u="none" cap="none" strike="noStrike">
                <a:solidFill>
                  <a:srgbClr val="3F3F3F"/>
                </a:solidFill>
                <a:latin typeface="Century Gothic"/>
                <a:ea typeface="Century Gothic"/>
                <a:cs typeface="Century Gothic"/>
                <a:sym typeface="Century Gothic"/>
              </a:defRPr>
            </a:lvl7pPr>
            <a:lvl8pPr indent="0" lvl="7" marL="0" marR="0" rtl="0" algn="r">
              <a:spcBef>
                <a:spcPts val="0"/>
              </a:spcBef>
              <a:buNone/>
              <a:defRPr b="0" i="0" sz="750" u="none" cap="none" strike="noStrike">
                <a:solidFill>
                  <a:srgbClr val="3F3F3F"/>
                </a:solidFill>
                <a:latin typeface="Century Gothic"/>
                <a:ea typeface="Century Gothic"/>
                <a:cs typeface="Century Gothic"/>
                <a:sym typeface="Century Gothic"/>
              </a:defRPr>
            </a:lvl8pPr>
            <a:lvl9pPr indent="0" lvl="8" marL="0" marR="0" rtl="0" algn="r">
              <a:spcBef>
                <a:spcPts val="0"/>
              </a:spcBef>
              <a:buNone/>
              <a:defRPr b="0" i="0" sz="750" u="none" cap="none" strike="noStrike">
                <a:solidFill>
                  <a:srgbClr val="3F3F3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3"/>
          <p:cNvSpPr txBox="1"/>
          <p:nvPr>
            <p:ph type="ctrTitle"/>
          </p:nvPr>
        </p:nvSpPr>
        <p:spPr>
          <a:xfrm>
            <a:off x="1170646" y="1458803"/>
            <a:ext cx="6801440" cy="2590800"/>
          </a:xfrm>
          <a:prstGeom prst="rect">
            <a:avLst/>
          </a:prstGeom>
          <a:noFill/>
          <a:ln>
            <a:noFill/>
          </a:ln>
        </p:spPr>
        <p:txBody>
          <a:bodyPr anchorCtr="0" anchor="ctr" bIns="45700" lIns="91425" spcFirstLastPara="1" rIns="91425" wrap="square" tIns="45700">
            <a:noAutofit/>
          </a:bodyPr>
          <a:lstStyle/>
          <a:p>
            <a:pPr indent="0" lvl="0" marL="0" rtl="0" algn="ctr">
              <a:lnSpc>
                <a:spcPct val="83000"/>
              </a:lnSpc>
              <a:spcBef>
                <a:spcPts val="0"/>
              </a:spcBef>
              <a:spcAft>
                <a:spcPts val="0"/>
              </a:spcAft>
              <a:buClr>
                <a:srgbClr val="262626"/>
              </a:buClr>
              <a:buSzPts val="3600"/>
              <a:buFont typeface="Century Gothic"/>
              <a:buNone/>
            </a:pPr>
            <a:r>
              <a:rPr lang="en-US" sz="3600"/>
              <a:t>CONTROL OF SLUICE GATE USING DECISION TREE ALGORITHM</a:t>
            </a:r>
            <a:endParaRPr sz="3600"/>
          </a:p>
        </p:txBody>
      </p:sp>
      <p:sp>
        <p:nvSpPr>
          <p:cNvPr id="111" name="Google Shape;111;p13"/>
          <p:cNvSpPr txBox="1"/>
          <p:nvPr>
            <p:ph idx="1" type="subTitle"/>
          </p:nvPr>
        </p:nvSpPr>
        <p:spPr>
          <a:xfrm>
            <a:off x="1169035" y="3486785"/>
            <a:ext cx="6803390" cy="2185035"/>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2000"/>
              <a:buNone/>
            </a:pPr>
            <a:r>
              <a:rPr b="1" lang="en-US" sz="2000"/>
              <a:t>Presented By:</a:t>
            </a:r>
            <a:endParaRPr b="1" sz="2000"/>
          </a:p>
          <a:p>
            <a:pPr indent="0" lvl="0" marL="0" rtl="0" algn="ctr">
              <a:lnSpc>
                <a:spcPct val="90000"/>
              </a:lnSpc>
              <a:spcBef>
                <a:spcPts val="0"/>
              </a:spcBef>
              <a:spcAft>
                <a:spcPts val="0"/>
              </a:spcAft>
              <a:buSzPts val="2000"/>
              <a:buNone/>
            </a:pPr>
            <a:r>
              <a:rPr lang="en-US" sz="2000"/>
              <a:t>Vinayak Jaiwant(2KL17CS104)</a:t>
            </a:r>
            <a:endParaRPr sz="2000"/>
          </a:p>
          <a:p>
            <a:pPr indent="0" lvl="0" marL="0" rtl="0" algn="ctr">
              <a:lnSpc>
                <a:spcPct val="90000"/>
              </a:lnSpc>
              <a:spcBef>
                <a:spcPts val="0"/>
              </a:spcBef>
              <a:spcAft>
                <a:spcPts val="0"/>
              </a:spcAft>
              <a:buSzPts val="2000"/>
              <a:buNone/>
            </a:pPr>
            <a:r>
              <a:rPr lang="en-US" sz="2000"/>
              <a:t>Yash Vidhate(2KL17ME102)</a:t>
            </a:r>
            <a:endParaRPr sz="2000"/>
          </a:p>
          <a:p>
            <a:pPr indent="0" lvl="0" marL="0" rtl="0" algn="ctr">
              <a:lnSpc>
                <a:spcPct val="90000"/>
              </a:lnSpc>
              <a:spcBef>
                <a:spcPts val="0"/>
              </a:spcBef>
              <a:spcAft>
                <a:spcPts val="0"/>
              </a:spcAft>
              <a:buSzPts val="2000"/>
              <a:buNone/>
            </a:pPr>
            <a:r>
              <a:rPr lang="en-US" sz="2000"/>
              <a:t>Krishna Pai(2KL17EE016)</a:t>
            </a:r>
            <a:endParaRPr sz="2000"/>
          </a:p>
          <a:p>
            <a:pPr indent="0" lvl="0" marL="0" rtl="0" algn="ctr">
              <a:lnSpc>
                <a:spcPct val="90000"/>
              </a:lnSpc>
              <a:spcBef>
                <a:spcPts val="0"/>
              </a:spcBef>
              <a:spcAft>
                <a:spcPts val="0"/>
              </a:spcAft>
              <a:buSzPts val="2000"/>
              <a:buNone/>
            </a:pPr>
            <a:r>
              <a:rPr lang="en-US" sz="2000"/>
              <a:t>Basamma Katti(2KL17CV015)</a:t>
            </a:r>
            <a:endParaRPr b="1" sz="2000"/>
          </a:p>
          <a:p>
            <a:pPr indent="0" lvl="0" marL="0" rtl="0" algn="ctr">
              <a:lnSpc>
                <a:spcPct val="90000"/>
              </a:lnSpc>
              <a:spcBef>
                <a:spcPts val="0"/>
              </a:spcBef>
              <a:spcAft>
                <a:spcPts val="0"/>
              </a:spcAft>
              <a:buSzPts val="2000"/>
              <a:buNone/>
            </a:pPr>
            <a:r>
              <a:rPr b="1" lang="en-US" sz="2000"/>
              <a:t>Under the guidance of </a:t>
            </a:r>
            <a:r>
              <a:rPr lang="en-US" sz="2000"/>
              <a:t>:</a:t>
            </a:r>
            <a:endParaRPr sz="2000"/>
          </a:p>
          <a:p>
            <a:pPr indent="0" lvl="0" marL="0" rtl="0" algn="ctr">
              <a:lnSpc>
                <a:spcPct val="90000"/>
              </a:lnSpc>
              <a:spcBef>
                <a:spcPts val="0"/>
              </a:spcBef>
              <a:spcAft>
                <a:spcPts val="0"/>
              </a:spcAft>
              <a:buSzPts val="2000"/>
              <a:buNone/>
            </a:pPr>
            <a:r>
              <a:rPr lang="en-US" sz="2000"/>
              <a:t>Dr. R. V. Raikar</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4"/>
          <p:cNvSpPr txBox="1"/>
          <p:nvPr>
            <p:ph type="title"/>
          </p:nvPr>
        </p:nvSpPr>
        <p:spPr>
          <a:xfrm>
            <a:off x="800100" y="642594"/>
            <a:ext cx="7543800" cy="1371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62626"/>
              </a:buClr>
              <a:buSzPts val="3240"/>
              <a:buFont typeface="Century Gothic"/>
              <a:buNone/>
            </a:pPr>
            <a:br>
              <a:rPr lang="en-US" sz="3240"/>
            </a:br>
            <a:r>
              <a:rPr lang="en-US" sz="3240"/>
              <a:t>Abstract</a:t>
            </a:r>
            <a:br>
              <a:rPr lang="en-US" sz="3240"/>
            </a:br>
            <a:endParaRPr sz="3240"/>
          </a:p>
        </p:txBody>
      </p:sp>
      <p:sp>
        <p:nvSpPr>
          <p:cNvPr id="117" name="Google Shape;117;p14"/>
          <p:cNvSpPr txBox="1"/>
          <p:nvPr>
            <p:ph idx="1" type="body"/>
          </p:nvPr>
        </p:nvSpPr>
        <p:spPr>
          <a:xfrm>
            <a:off x="800100" y="2103120"/>
            <a:ext cx="7543800" cy="3931920"/>
          </a:xfrm>
          <a:prstGeom prst="rect">
            <a:avLst/>
          </a:prstGeom>
          <a:noFill/>
          <a:ln>
            <a:noFill/>
          </a:ln>
        </p:spPr>
        <p:txBody>
          <a:bodyPr anchorCtr="0" anchor="t" bIns="45700" lIns="91425" spcFirstLastPara="1" rIns="91425" wrap="square" tIns="45700">
            <a:noAutofit/>
          </a:bodyPr>
          <a:lstStyle/>
          <a:p>
            <a:pPr indent="-137160" lvl="0" marL="137160" rtl="0" algn="just">
              <a:lnSpc>
                <a:spcPct val="80000"/>
              </a:lnSpc>
              <a:spcBef>
                <a:spcPts val="0"/>
              </a:spcBef>
              <a:spcAft>
                <a:spcPts val="0"/>
              </a:spcAft>
              <a:buSzPts val="2000"/>
              <a:buChar char="◦"/>
            </a:pPr>
            <a:r>
              <a:rPr lang="en-US" sz="2000"/>
              <a:t>A dam is primarily constructed for the purposes of power generation and irrigation. </a:t>
            </a:r>
            <a:endParaRPr sz="2000"/>
          </a:p>
          <a:p>
            <a:pPr indent="-137160" lvl="0" marL="137160" rtl="0" algn="just">
              <a:lnSpc>
                <a:spcPct val="80000"/>
              </a:lnSpc>
              <a:spcBef>
                <a:spcPts val="675"/>
              </a:spcBef>
              <a:spcAft>
                <a:spcPts val="0"/>
              </a:spcAft>
              <a:buSzPts val="2000"/>
              <a:buChar char="◦"/>
            </a:pPr>
            <a:r>
              <a:rPr lang="en-US" sz="2000"/>
              <a:t>While the two primary purposes are acknowledged, the role of damsin flood control has invariably been underestimated. </a:t>
            </a:r>
            <a:endParaRPr sz="2000"/>
          </a:p>
          <a:p>
            <a:pPr indent="-137160" lvl="0" marL="137160" rtl="0" algn="just">
              <a:lnSpc>
                <a:spcPct val="80000"/>
              </a:lnSpc>
              <a:spcBef>
                <a:spcPts val="675"/>
              </a:spcBef>
              <a:spcAft>
                <a:spcPts val="0"/>
              </a:spcAft>
              <a:buSzPts val="2000"/>
              <a:buChar char="◦"/>
            </a:pPr>
            <a:r>
              <a:rPr lang="en-US" sz="2000"/>
              <a:t>We present an automated system to control the sluice gates in dams using artificial intelligence to address the roles of control and management. </a:t>
            </a:r>
            <a:endParaRPr sz="2000"/>
          </a:p>
          <a:p>
            <a:pPr indent="-137160" lvl="0" marL="137160" rtl="0" algn="just">
              <a:lnSpc>
                <a:spcPct val="80000"/>
              </a:lnSpc>
              <a:spcBef>
                <a:spcPts val="675"/>
              </a:spcBef>
              <a:spcAft>
                <a:spcPts val="0"/>
              </a:spcAft>
              <a:buSzPts val="2000"/>
              <a:buChar char="◦"/>
            </a:pPr>
            <a:r>
              <a:rPr lang="en-US" sz="2000"/>
              <a:t>As rainfall is very difficult to predict, if the water level increases drastically due to heavy rainfall it results in floods. </a:t>
            </a:r>
            <a:endParaRPr sz="2000"/>
          </a:p>
          <a:p>
            <a:pPr indent="-137160" lvl="0" marL="137160" rtl="0" algn="just">
              <a:lnSpc>
                <a:spcPct val="80000"/>
              </a:lnSpc>
              <a:spcBef>
                <a:spcPts val="675"/>
              </a:spcBef>
              <a:spcAft>
                <a:spcPts val="0"/>
              </a:spcAft>
              <a:buSzPts val="2000"/>
              <a:buChar char="◦"/>
            </a:pPr>
            <a:r>
              <a:rPr lang="en-US" sz="2000"/>
              <a:t>By introducing predictive models and statistical analysis, we will be able to predetermine the heavy rainfall and hence control the water level in reservoir.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5"/>
          <p:cNvSpPr txBox="1"/>
          <p:nvPr>
            <p:ph type="title"/>
          </p:nvPr>
        </p:nvSpPr>
        <p:spPr>
          <a:xfrm>
            <a:off x="800100" y="642594"/>
            <a:ext cx="7543800" cy="1371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62626"/>
              </a:buClr>
              <a:buSzPts val="3600"/>
              <a:buFont typeface="Century Gothic"/>
              <a:buNone/>
            </a:pPr>
            <a:r>
              <a:rPr lang="en-US"/>
              <a:t>Objectives</a:t>
            </a:r>
            <a:endParaRPr/>
          </a:p>
        </p:txBody>
      </p:sp>
      <p:sp>
        <p:nvSpPr>
          <p:cNvPr id="123" name="Google Shape;123;p15"/>
          <p:cNvSpPr txBox="1"/>
          <p:nvPr>
            <p:ph idx="1" type="body"/>
          </p:nvPr>
        </p:nvSpPr>
        <p:spPr>
          <a:xfrm>
            <a:off x="800100" y="2103120"/>
            <a:ext cx="7543800" cy="3931920"/>
          </a:xfrm>
          <a:prstGeom prst="rect">
            <a:avLst/>
          </a:prstGeom>
          <a:noFill/>
          <a:ln>
            <a:noFill/>
          </a:ln>
        </p:spPr>
        <p:txBody>
          <a:bodyPr anchorCtr="0" anchor="t" bIns="45700" lIns="91425" spcFirstLastPara="1" rIns="91425" wrap="square" tIns="45700">
            <a:noAutofit/>
          </a:bodyPr>
          <a:lstStyle/>
          <a:p>
            <a:pPr indent="-137160" lvl="0" marL="137160" rtl="0" algn="just">
              <a:lnSpc>
                <a:spcPct val="100000"/>
              </a:lnSpc>
              <a:spcBef>
                <a:spcPts val="0"/>
              </a:spcBef>
              <a:spcAft>
                <a:spcPts val="0"/>
              </a:spcAft>
              <a:buSzPts val="2000"/>
              <a:buChar char="◦"/>
            </a:pPr>
            <a:r>
              <a:rPr lang="en-US" sz="2000"/>
              <a:t>Survey and analysis of the currently employed methodology.</a:t>
            </a:r>
            <a:endParaRPr sz="2000"/>
          </a:p>
          <a:p>
            <a:pPr indent="-137160" lvl="0" marL="137160" rtl="0" algn="just">
              <a:lnSpc>
                <a:spcPct val="100000"/>
              </a:lnSpc>
              <a:spcBef>
                <a:spcPts val="675"/>
              </a:spcBef>
              <a:spcAft>
                <a:spcPts val="0"/>
              </a:spcAft>
              <a:buSzPts val="2000"/>
              <a:buChar char="◦"/>
            </a:pPr>
            <a:r>
              <a:rPr lang="en-US" sz="2000"/>
              <a:t>Real time testing and analysis for better optimization.</a:t>
            </a:r>
            <a:endParaRPr sz="2000"/>
          </a:p>
          <a:p>
            <a:pPr indent="-137160" lvl="0" marL="137160" rtl="0" algn="just">
              <a:lnSpc>
                <a:spcPct val="100000"/>
              </a:lnSpc>
              <a:spcBef>
                <a:spcPts val="675"/>
              </a:spcBef>
              <a:spcAft>
                <a:spcPts val="0"/>
              </a:spcAft>
              <a:buSzPts val="2000"/>
              <a:buChar char="◦"/>
            </a:pPr>
            <a:r>
              <a:rPr lang="en-US" sz="2000"/>
              <a:t>To reduce the operational errors by automating the process.</a:t>
            </a:r>
            <a:endParaRPr sz="2000"/>
          </a:p>
          <a:p>
            <a:pPr indent="-137160" lvl="0" marL="137160" rtl="0" algn="just">
              <a:lnSpc>
                <a:spcPct val="100000"/>
              </a:lnSpc>
              <a:spcBef>
                <a:spcPts val="675"/>
              </a:spcBef>
              <a:spcAft>
                <a:spcPts val="0"/>
              </a:spcAft>
              <a:buSzPts val="2000"/>
              <a:buChar char="◦"/>
            </a:pPr>
            <a:r>
              <a:rPr lang="en-US" sz="2000"/>
              <a:t>To introduce a automated system  with continous feedback loop.</a:t>
            </a:r>
            <a:endParaRPr sz="2000"/>
          </a:p>
          <a:p>
            <a:pPr indent="-137160" lvl="0" marL="137160" rtl="0" algn="just">
              <a:lnSpc>
                <a:spcPct val="100000"/>
              </a:lnSpc>
              <a:spcBef>
                <a:spcPts val="675"/>
              </a:spcBef>
              <a:spcAft>
                <a:spcPts val="0"/>
              </a:spcAft>
              <a:buSzPts val="2000"/>
              <a:buChar char="◦"/>
            </a:pPr>
            <a:r>
              <a:rPr lang="en-US" sz="2000"/>
              <a:t>To reduce the floods by regulating the discharge.</a:t>
            </a:r>
            <a:endParaRPr sz="2000"/>
          </a:p>
          <a:p>
            <a:pPr indent="-10160" lvl="0" marL="137160" rtl="0" algn="just">
              <a:lnSpc>
                <a:spcPct val="100000"/>
              </a:lnSpc>
              <a:spcBef>
                <a:spcPts val="675"/>
              </a:spcBef>
              <a:spcAft>
                <a:spcPts val="0"/>
              </a:spcAft>
              <a:buSzPts val="2000"/>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6"/>
          <p:cNvSpPr txBox="1"/>
          <p:nvPr>
            <p:ph type="title"/>
          </p:nvPr>
        </p:nvSpPr>
        <p:spPr>
          <a:xfrm>
            <a:off x="800100" y="642594"/>
            <a:ext cx="7543800" cy="1371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62626"/>
              </a:buClr>
              <a:buSzPts val="3600"/>
              <a:buFont typeface="Century Gothic"/>
              <a:buNone/>
            </a:pPr>
            <a:r>
              <a:rPr lang="en-US"/>
              <a:t>Methodology</a:t>
            </a:r>
            <a:endParaRPr/>
          </a:p>
        </p:txBody>
      </p:sp>
      <p:sp>
        <p:nvSpPr>
          <p:cNvPr id="129" name="Google Shape;129;p16"/>
          <p:cNvSpPr txBox="1"/>
          <p:nvPr>
            <p:ph idx="1" type="body"/>
          </p:nvPr>
        </p:nvSpPr>
        <p:spPr>
          <a:xfrm>
            <a:off x="800100" y="2103120"/>
            <a:ext cx="7543800" cy="3931920"/>
          </a:xfrm>
          <a:prstGeom prst="rect">
            <a:avLst/>
          </a:prstGeom>
          <a:noFill/>
          <a:ln>
            <a:noFill/>
          </a:ln>
        </p:spPr>
        <p:txBody>
          <a:bodyPr anchorCtr="0" anchor="t" bIns="45700" lIns="91425" spcFirstLastPara="1" rIns="91425" wrap="square" tIns="45700">
            <a:noAutofit/>
          </a:bodyPr>
          <a:lstStyle/>
          <a:p>
            <a:pPr indent="-137160" lvl="0" marL="137160" rtl="0" algn="l">
              <a:lnSpc>
                <a:spcPct val="100000"/>
              </a:lnSpc>
              <a:spcBef>
                <a:spcPts val="0"/>
              </a:spcBef>
              <a:spcAft>
                <a:spcPts val="0"/>
              </a:spcAft>
              <a:buSzPts val="2000"/>
              <a:buChar char="◦"/>
            </a:pPr>
            <a:r>
              <a:rPr lang="en-US" sz="2000"/>
              <a:t>Collection and analysis of previous year rainfall data.</a:t>
            </a:r>
            <a:endParaRPr sz="2000"/>
          </a:p>
          <a:p>
            <a:pPr indent="-137160" lvl="0" marL="137160" rtl="0" algn="l">
              <a:lnSpc>
                <a:spcPct val="100000"/>
              </a:lnSpc>
              <a:spcBef>
                <a:spcPts val="675"/>
              </a:spcBef>
              <a:spcAft>
                <a:spcPts val="0"/>
              </a:spcAft>
              <a:buSzPts val="2000"/>
              <a:buChar char="◦"/>
            </a:pPr>
            <a:r>
              <a:rPr lang="en-US" sz="2000"/>
              <a:t>Predict the rainfall based on the present dynamic conditions.</a:t>
            </a:r>
            <a:endParaRPr sz="2000"/>
          </a:p>
          <a:p>
            <a:pPr indent="-137160" lvl="0" marL="137160" rtl="0" algn="l">
              <a:lnSpc>
                <a:spcPct val="100000"/>
              </a:lnSpc>
              <a:spcBef>
                <a:spcPts val="675"/>
              </a:spcBef>
              <a:spcAft>
                <a:spcPts val="0"/>
              </a:spcAft>
              <a:buSzPts val="2000"/>
              <a:buChar char="◦"/>
            </a:pPr>
            <a:r>
              <a:rPr lang="en-US" sz="2000"/>
              <a:t>The predicted rainfall value is checked for the safety of dam and it's reservoir capacity.</a:t>
            </a:r>
            <a:endParaRPr sz="2000"/>
          </a:p>
          <a:p>
            <a:pPr indent="-137160" lvl="0" marL="137160" rtl="0" algn="l">
              <a:lnSpc>
                <a:spcPct val="100000"/>
              </a:lnSpc>
              <a:spcBef>
                <a:spcPts val="675"/>
              </a:spcBef>
              <a:spcAft>
                <a:spcPts val="0"/>
              </a:spcAft>
              <a:buSzPts val="2000"/>
              <a:buChar char="◦"/>
            </a:pPr>
            <a:r>
              <a:rPr lang="en-US" sz="2000"/>
              <a:t>The sluice gates are hoisted for water to discharge to maintain the water level below the safety measures.</a:t>
            </a:r>
            <a:endParaRPr sz="2000"/>
          </a:p>
          <a:p>
            <a:pPr indent="-137160" lvl="0" marL="137160" rtl="0" algn="l">
              <a:lnSpc>
                <a:spcPct val="100000"/>
              </a:lnSpc>
              <a:spcBef>
                <a:spcPts val="675"/>
              </a:spcBef>
              <a:spcAft>
                <a:spcPts val="0"/>
              </a:spcAft>
              <a:buSzPts val="2000"/>
              <a:buChar char="◦"/>
            </a:pPr>
            <a:r>
              <a:rPr lang="en-US" sz="2000"/>
              <a:t>The discharge may be optimized for the maximum power production at various loads.</a:t>
            </a:r>
            <a:endParaRPr sz="2000"/>
          </a:p>
          <a:p>
            <a:pPr indent="-10160" lvl="0" marL="137160" rtl="0" algn="l">
              <a:lnSpc>
                <a:spcPct val="100000"/>
              </a:lnSpc>
              <a:spcBef>
                <a:spcPts val="675"/>
              </a:spcBef>
              <a:spcAft>
                <a:spcPts val="0"/>
              </a:spcAft>
              <a:buSzPts val="2000"/>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descr="Dam CS" id="134" name="Google Shape;134;p17"/>
          <p:cNvPicPr preferRelativeResize="0"/>
          <p:nvPr>
            <p:ph idx="1" type="body"/>
          </p:nvPr>
        </p:nvPicPr>
        <p:blipFill rotWithShape="1">
          <a:blip r:embed="rId3">
            <a:alphaModFix/>
          </a:blip>
          <a:srcRect b="0" l="0" r="0" t="0"/>
          <a:stretch/>
        </p:blipFill>
        <p:spPr>
          <a:xfrm>
            <a:off x="1109345" y="1463040"/>
            <a:ext cx="6924675" cy="39319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8"/>
          <p:cNvSpPr txBox="1"/>
          <p:nvPr>
            <p:ph type="title"/>
          </p:nvPr>
        </p:nvSpPr>
        <p:spPr>
          <a:xfrm>
            <a:off x="476885" y="2743200"/>
            <a:ext cx="2695575" cy="1371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62626"/>
              </a:buClr>
              <a:buSzPts val="3600"/>
              <a:buFont typeface="Century Gothic"/>
              <a:buNone/>
            </a:pPr>
            <a:r>
              <a:rPr lang="en-US"/>
              <a:t>Flow chart</a:t>
            </a:r>
            <a:endParaRPr/>
          </a:p>
        </p:txBody>
      </p:sp>
      <p:pic>
        <p:nvPicPr>
          <p:cNvPr id="140" name="Google Shape;140;p18"/>
          <p:cNvPicPr preferRelativeResize="0"/>
          <p:nvPr>
            <p:ph idx="1" type="body"/>
          </p:nvPr>
        </p:nvPicPr>
        <p:blipFill rotWithShape="1">
          <a:blip r:embed="rId3">
            <a:alphaModFix/>
          </a:blip>
          <a:srcRect b="0" l="0" r="0" t="0"/>
          <a:stretch/>
        </p:blipFill>
        <p:spPr>
          <a:xfrm>
            <a:off x="3495675" y="619760"/>
            <a:ext cx="5077460" cy="561784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9"/>
          <p:cNvSpPr txBox="1"/>
          <p:nvPr>
            <p:ph type="title"/>
          </p:nvPr>
        </p:nvSpPr>
        <p:spPr>
          <a:xfrm>
            <a:off x="800100" y="642594"/>
            <a:ext cx="7543800" cy="1371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62626"/>
              </a:buClr>
              <a:buSzPts val="3600"/>
              <a:buFont typeface="Century Gothic"/>
              <a:buNone/>
            </a:pPr>
            <a:r>
              <a:rPr lang="en-US"/>
              <a:t>Market survey</a:t>
            </a:r>
            <a:endParaRPr/>
          </a:p>
        </p:txBody>
      </p:sp>
      <p:sp>
        <p:nvSpPr>
          <p:cNvPr id="146" name="Google Shape;146;p19"/>
          <p:cNvSpPr txBox="1"/>
          <p:nvPr>
            <p:ph idx="1" type="body"/>
          </p:nvPr>
        </p:nvSpPr>
        <p:spPr>
          <a:xfrm>
            <a:off x="800100" y="2103120"/>
            <a:ext cx="7543800" cy="3931920"/>
          </a:xfrm>
          <a:prstGeom prst="rect">
            <a:avLst/>
          </a:prstGeom>
          <a:noFill/>
          <a:ln>
            <a:noFill/>
          </a:ln>
        </p:spPr>
        <p:txBody>
          <a:bodyPr anchorCtr="0" anchor="t" bIns="45700" lIns="91425" spcFirstLastPara="1" rIns="91425" wrap="square" tIns="45700">
            <a:noAutofit/>
          </a:bodyPr>
          <a:lstStyle/>
          <a:p>
            <a:pPr indent="-137160" lvl="0" marL="137160" rtl="0" algn="just">
              <a:lnSpc>
                <a:spcPct val="90000"/>
              </a:lnSpc>
              <a:spcBef>
                <a:spcPts val="0"/>
              </a:spcBef>
              <a:spcAft>
                <a:spcPts val="0"/>
              </a:spcAft>
              <a:buSzPts val="1800"/>
              <a:buChar char="◦"/>
            </a:pPr>
            <a:r>
              <a:rPr lang="en-US" sz="1800"/>
              <a:t>Water management systems in India are managed by the department of Irrigation under Government of India. </a:t>
            </a:r>
            <a:endParaRPr sz="1800"/>
          </a:p>
          <a:p>
            <a:pPr indent="-137160" lvl="0" marL="137160" rtl="0" algn="just">
              <a:lnSpc>
                <a:spcPct val="90000"/>
              </a:lnSpc>
              <a:spcBef>
                <a:spcPts val="675"/>
              </a:spcBef>
              <a:spcAft>
                <a:spcPts val="0"/>
              </a:spcAft>
              <a:buSzPts val="1800"/>
              <a:buChar char="◦"/>
            </a:pPr>
            <a:r>
              <a:rPr lang="en-US" sz="1800"/>
              <a:t>The local dam storage and its rotation through canals is looked after by state government.</a:t>
            </a:r>
            <a:endParaRPr sz="1800"/>
          </a:p>
          <a:p>
            <a:pPr indent="-137160" lvl="0" marL="137160" rtl="0" algn="just">
              <a:lnSpc>
                <a:spcPct val="90000"/>
              </a:lnSpc>
              <a:spcBef>
                <a:spcPts val="675"/>
              </a:spcBef>
              <a:spcAft>
                <a:spcPts val="0"/>
              </a:spcAft>
              <a:buSzPts val="1800"/>
              <a:buChar char="◦"/>
            </a:pPr>
            <a:r>
              <a:rPr lang="en-US" sz="1800"/>
              <a:t>Depending upon on the capacity of dam, if the capacity exceeds 90% its total storage capacity then the water is released through spillway and canals for the safety measures of the dam. </a:t>
            </a:r>
            <a:endParaRPr sz="1800"/>
          </a:p>
          <a:p>
            <a:pPr indent="-137160" lvl="0" marL="137160" rtl="0" algn="just">
              <a:lnSpc>
                <a:spcPct val="90000"/>
              </a:lnSpc>
              <a:spcBef>
                <a:spcPts val="675"/>
              </a:spcBef>
              <a:spcAft>
                <a:spcPts val="0"/>
              </a:spcAft>
              <a:buSzPts val="1800"/>
              <a:buChar char="◦"/>
            </a:pPr>
            <a:r>
              <a:rPr lang="en-US" sz="1800"/>
              <a:t>Depending upon the need of the utilizing agencies like Gram Panchayat, Municipal Councils and water lifting society who pay charges for raw water utilization, the seasonal rotation pattern has been decided by irrigation department. </a:t>
            </a:r>
            <a:endParaRPr sz="1800"/>
          </a:p>
          <a:p>
            <a:pPr indent="-137160" lvl="0" marL="137160" rtl="0" algn="just">
              <a:lnSpc>
                <a:spcPct val="90000"/>
              </a:lnSpc>
              <a:spcBef>
                <a:spcPts val="675"/>
              </a:spcBef>
              <a:spcAft>
                <a:spcPts val="0"/>
              </a:spcAft>
              <a:buSzPts val="1800"/>
              <a:buChar char="◦"/>
            </a:pPr>
            <a:r>
              <a:rPr lang="en-US" sz="1800"/>
              <a:t>The raw water charges for the drinking water purposes are approx. 15 Rs./1000 liters. The beneficiary are a measure consideration for the discharge of water through the spillways.</a:t>
            </a:r>
            <a:endParaRPr sz="1800"/>
          </a:p>
          <a:p>
            <a:pPr indent="-22860" lvl="0" marL="137160" rtl="0" algn="just">
              <a:lnSpc>
                <a:spcPct val="90000"/>
              </a:lnSpc>
              <a:spcBef>
                <a:spcPts val="675"/>
              </a:spcBef>
              <a:spcAft>
                <a:spcPts val="0"/>
              </a:spcAft>
              <a:buSzPts val="1800"/>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graphicFrame>
        <p:nvGraphicFramePr>
          <p:cNvPr id="151" name="Google Shape;151;p20"/>
          <p:cNvGraphicFramePr/>
          <p:nvPr/>
        </p:nvGraphicFramePr>
        <p:xfrm>
          <a:off x="800100" y="424815"/>
          <a:ext cx="3000000" cy="3000000"/>
        </p:xfrm>
        <a:graphic>
          <a:graphicData uri="http://schemas.openxmlformats.org/drawingml/2006/table">
            <a:tbl>
              <a:tblPr bandRow="1" firstRow="1">
                <a:noFill/>
                <a:tableStyleId>{3FB3B907-EF50-4B29-8E54-31FCC8E53BFB}</a:tableStyleId>
              </a:tblPr>
              <a:tblGrid>
                <a:gridCol w="911225"/>
                <a:gridCol w="1265550"/>
                <a:gridCol w="5367025"/>
              </a:tblGrid>
              <a:tr h="412125">
                <a:tc>
                  <a:txBody>
                    <a:bodyPr/>
                    <a:lstStyle/>
                    <a:p>
                      <a:pPr indent="0" lvl="0" marL="0" marR="0" rtl="0" algn="l">
                        <a:spcBef>
                          <a:spcPts val="0"/>
                        </a:spcBef>
                        <a:spcAft>
                          <a:spcPts val="0"/>
                        </a:spcAft>
                        <a:buClr>
                          <a:schemeClr val="dk1"/>
                        </a:buClr>
                        <a:buSzPts val="2000"/>
                        <a:buFont typeface="Times New Roman"/>
                        <a:buNone/>
                      </a:pPr>
                      <a:r>
                        <a:rPr b="1" lang="en-US" sz="2000" u="none" cap="none" strike="noStrike">
                          <a:latin typeface="Times New Roman"/>
                          <a:ea typeface="Times New Roman"/>
                          <a:cs typeface="Times New Roman"/>
                          <a:sym typeface="Times New Roman"/>
                        </a:rPr>
                        <a:t>Sr.no.</a:t>
                      </a:r>
                      <a:endParaRPr b="1"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Clr>
                          <a:schemeClr val="dk1"/>
                        </a:buClr>
                        <a:buSzPts val="2000"/>
                        <a:buFont typeface="Times New Roman"/>
                        <a:buNone/>
                      </a:pPr>
                      <a:r>
                        <a:rPr b="1" lang="en-US" sz="2000" u="none" cap="none" strike="noStrike">
                          <a:latin typeface="Times New Roman"/>
                          <a:ea typeface="Times New Roman"/>
                          <a:cs typeface="Times New Roman"/>
                          <a:sym typeface="Times New Roman"/>
                        </a:rPr>
                        <a:t>Month</a:t>
                      </a:r>
                      <a:endParaRPr b="1"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Clr>
                          <a:schemeClr val="dk1"/>
                        </a:buClr>
                        <a:buSzPts val="2000"/>
                        <a:buFont typeface="Times New Roman"/>
                        <a:buNone/>
                      </a:pPr>
                      <a:r>
                        <a:rPr b="1" lang="en-US" sz="2000" u="none" cap="none" strike="noStrike">
                          <a:latin typeface="Times New Roman"/>
                          <a:ea typeface="Times New Roman"/>
                          <a:cs typeface="Times New Roman"/>
                          <a:sym typeface="Times New Roman"/>
                        </a:rPr>
                        <a:t>Action plan</a:t>
                      </a:r>
                      <a:endParaRPr b="1" sz="2000" u="none" cap="none" strike="noStrike">
                        <a:latin typeface="Times New Roman"/>
                        <a:ea typeface="Times New Roman"/>
                        <a:cs typeface="Times New Roman"/>
                        <a:sym typeface="Times New Roman"/>
                      </a:endParaRPr>
                    </a:p>
                  </a:txBody>
                  <a:tcPr marT="0" marB="0" marR="68575" marL="68575"/>
                </a:tc>
              </a:tr>
              <a:tr h="609600">
                <a:tc>
                  <a:txBody>
                    <a:bodyPr/>
                    <a:lstStyle/>
                    <a:p>
                      <a:pPr indent="0" lvl="0" marL="0" marR="0" rtl="0" algn="l">
                        <a:spcBef>
                          <a:spcPts val="0"/>
                        </a:spcBef>
                        <a:spcAft>
                          <a:spcPts val="0"/>
                        </a:spcAft>
                        <a:buClr>
                          <a:schemeClr val="dk1"/>
                        </a:buClr>
                        <a:buSzPts val="2000"/>
                        <a:buFont typeface="Times New Roman"/>
                        <a:buNone/>
                      </a:pPr>
                      <a:r>
                        <a:rPr b="0" lang="en-US" sz="2000" u="none" cap="none" strike="noStrike">
                          <a:latin typeface="Times New Roman"/>
                          <a:ea typeface="Times New Roman"/>
                          <a:cs typeface="Times New Roman"/>
                          <a:sym typeface="Times New Roman"/>
                        </a:rPr>
                        <a:t>1.</a:t>
                      </a:r>
                      <a:endParaRPr b="0"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Clr>
                          <a:schemeClr val="dk1"/>
                        </a:buClr>
                        <a:buSzPts val="2000"/>
                        <a:buFont typeface="Times New Roman"/>
                        <a:buNone/>
                      </a:pPr>
                      <a:r>
                        <a:rPr b="0" lang="en-US" sz="2000" u="none" cap="none" strike="noStrike">
                          <a:latin typeface="Times New Roman"/>
                          <a:ea typeface="Times New Roman"/>
                          <a:cs typeface="Times New Roman"/>
                          <a:sym typeface="Times New Roman"/>
                        </a:rPr>
                        <a:t>January</a:t>
                      </a:r>
                      <a:endParaRPr b="0"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Clr>
                          <a:schemeClr val="dk1"/>
                        </a:buClr>
                        <a:buSzPts val="2000"/>
                        <a:buFont typeface="Times New Roman"/>
                        <a:buNone/>
                      </a:pPr>
                      <a:r>
                        <a:rPr b="0" lang="en-US" sz="2000" u="none" cap="none" strike="noStrike">
                          <a:latin typeface="Times New Roman"/>
                          <a:ea typeface="Times New Roman"/>
                          <a:cs typeface="Times New Roman"/>
                          <a:sym typeface="Times New Roman"/>
                        </a:rPr>
                        <a:t>Collection of data and purchasing materials required.</a:t>
                      </a:r>
                      <a:endParaRPr b="0" sz="2000" u="none" cap="none" strike="noStrike">
                        <a:latin typeface="Times New Roman"/>
                        <a:ea typeface="Times New Roman"/>
                        <a:cs typeface="Times New Roman"/>
                        <a:sym typeface="Times New Roman"/>
                      </a:endParaRPr>
                    </a:p>
                  </a:txBody>
                  <a:tcPr marT="0" marB="0" marR="68575" marL="68575"/>
                </a:tc>
              </a:tr>
              <a:tr h="609600">
                <a:tc>
                  <a:txBody>
                    <a:bodyPr/>
                    <a:lstStyle/>
                    <a:p>
                      <a:pPr indent="0" lvl="0" marL="0" marR="0" rtl="0" algn="l">
                        <a:spcBef>
                          <a:spcPts val="0"/>
                        </a:spcBef>
                        <a:spcAft>
                          <a:spcPts val="0"/>
                        </a:spcAft>
                        <a:buClr>
                          <a:schemeClr val="dk1"/>
                        </a:buClr>
                        <a:buSzPts val="2000"/>
                        <a:buFont typeface="Times New Roman"/>
                        <a:buNone/>
                      </a:pPr>
                      <a:r>
                        <a:rPr b="0" lang="en-US" sz="2000" u="none" cap="none" strike="noStrike">
                          <a:latin typeface="Times New Roman"/>
                          <a:ea typeface="Times New Roman"/>
                          <a:cs typeface="Times New Roman"/>
                          <a:sym typeface="Times New Roman"/>
                        </a:rPr>
                        <a:t>2.</a:t>
                      </a:r>
                      <a:endParaRPr b="0"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Clr>
                          <a:schemeClr val="dk1"/>
                        </a:buClr>
                        <a:buSzPts val="2000"/>
                        <a:buFont typeface="Times New Roman"/>
                        <a:buNone/>
                      </a:pPr>
                      <a:r>
                        <a:rPr b="0" lang="en-US" sz="2000" u="none" cap="none" strike="noStrike">
                          <a:latin typeface="Times New Roman"/>
                          <a:ea typeface="Times New Roman"/>
                          <a:cs typeface="Times New Roman"/>
                          <a:sym typeface="Times New Roman"/>
                        </a:rPr>
                        <a:t>February</a:t>
                      </a:r>
                      <a:endParaRPr b="0"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Clr>
                          <a:schemeClr val="dk1"/>
                        </a:buClr>
                        <a:buSzPts val="2000"/>
                        <a:buFont typeface="Times New Roman"/>
                        <a:buNone/>
                      </a:pPr>
                      <a:r>
                        <a:rPr b="0" lang="en-US" sz="2000" u="none" cap="none" strike="noStrike">
                          <a:latin typeface="Times New Roman"/>
                          <a:ea typeface="Times New Roman"/>
                          <a:cs typeface="Times New Roman"/>
                          <a:sym typeface="Times New Roman"/>
                        </a:rPr>
                        <a:t>Preparing a miniature structure of dam and its surroundings.</a:t>
                      </a:r>
                      <a:endParaRPr b="0" sz="2000" u="none" cap="none" strike="noStrike">
                        <a:latin typeface="Times New Roman"/>
                        <a:ea typeface="Times New Roman"/>
                        <a:cs typeface="Times New Roman"/>
                        <a:sym typeface="Times New Roman"/>
                      </a:endParaRPr>
                    </a:p>
                  </a:txBody>
                  <a:tcPr marT="0" marB="0" marR="68575" marL="68575"/>
                </a:tc>
              </a:tr>
              <a:tr h="609600">
                <a:tc>
                  <a:txBody>
                    <a:bodyPr/>
                    <a:lstStyle/>
                    <a:p>
                      <a:pPr indent="0" lvl="0" marL="0" marR="0" rtl="0" algn="l">
                        <a:spcBef>
                          <a:spcPts val="0"/>
                        </a:spcBef>
                        <a:spcAft>
                          <a:spcPts val="0"/>
                        </a:spcAft>
                        <a:buClr>
                          <a:schemeClr val="dk1"/>
                        </a:buClr>
                        <a:buSzPts val="2000"/>
                        <a:buFont typeface="Times New Roman"/>
                        <a:buNone/>
                      </a:pPr>
                      <a:r>
                        <a:rPr b="0" lang="en-US" sz="2000" u="none" cap="none" strike="noStrike">
                          <a:latin typeface="Times New Roman"/>
                          <a:ea typeface="Times New Roman"/>
                          <a:cs typeface="Times New Roman"/>
                          <a:sym typeface="Times New Roman"/>
                        </a:rPr>
                        <a:t>3.</a:t>
                      </a:r>
                      <a:endParaRPr b="0"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Clr>
                          <a:schemeClr val="dk1"/>
                        </a:buClr>
                        <a:buSzPts val="2000"/>
                        <a:buFont typeface="Times New Roman"/>
                        <a:buNone/>
                      </a:pPr>
                      <a:r>
                        <a:rPr b="0" lang="en-US" sz="2000" u="none" cap="none" strike="noStrike">
                          <a:latin typeface="Times New Roman"/>
                          <a:ea typeface="Times New Roman"/>
                          <a:cs typeface="Times New Roman"/>
                          <a:sym typeface="Times New Roman"/>
                        </a:rPr>
                        <a:t>March</a:t>
                      </a:r>
                      <a:endParaRPr b="0"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Clr>
                          <a:schemeClr val="dk1"/>
                        </a:buClr>
                        <a:buSzPts val="2000"/>
                        <a:buFont typeface="Times New Roman"/>
                        <a:buNone/>
                      </a:pPr>
                      <a:r>
                        <a:rPr b="0" lang="en-US" sz="2000" u="none" cap="none" strike="noStrike">
                          <a:latin typeface="Times New Roman"/>
                          <a:ea typeface="Times New Roman"/>
                          <a:cs typeface="Times New Roman"/>
                          <a:sym typeface="Times New Roman"/>
                        </a:rPr>
                        <a:t>Preparing a miniature structure of dam and its surroundings.</a:t>
                      </a:r>
                      <a:endParaRPr b="0" sz="2000" u="none" cap="none" strike="noStrike">
                        <a:latin typeface="Times New Roman"/>
                        <a:ea typeface="Times New Roman"/>
                        <a:cs typeface="Times New Roman"/>
                        <a:sym typeface="Times New Roman"/>
                      </a:endParaRPr>
                    </a:p>
                  </a:txBody>
                  <a:tcPr marT="0" marB="0" marR="68575" marL="68575"/>
                </a:tc>
              </a:tr>
              <a:tr h="609600">
                <a:tc>
                  <a:txBody>
                    <a:bodyPr/>
                    <a:lstStyle/>
                    <a:p>
                      <a:pPr indent="0" lvl="0" marL="0" marR="0" rtl="0" algn="l">
                        <a:spcBef>
                          <a:spcPts val="0"/>
                        </a:spcBef>
                        <a:spcAft>
                          <a:spcPts val="0"/>
                        </a:spcAft>
                        <a:buClr>
                          <a:schemeClr val="dk1"/>
                        </a:buClr>
                        <a:buSzPts val="2000"/>
                        <a:buFont typeface="Times New Roman"/>
                        <a:buNone/>
                      </a:pPr>
                      <a:r>
                        <a:rPr b="0" lang="en-US" sz="2000" u="none" cap="none" strike="noStrike">
                          <a:latin typeface="Times New Roman"/>
                          <a:ea typeface="Times New Roman"/>
                          <a:cs typeface="Times New Roman"/>
                          <a:sym typeface="Times New Roman"/>
                        </a:rPr>
                        <a:t>4.</a:t>
                      </a:r>
                      <a:endParaRPr b="0"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Clr>
                          <a:schemeClr val="dk1"/>
                        </a:buClr>
                        <a:buSzPts val="2000"/>
                        <a:buFont typeface="Times New Roman"/>
                        <a:buNone/>
                      </a:pPr>
                      <a:r>
                        <a:rPr b="0" lang="en-US" sz="2000" u="none" cap="none" strike="noStrike">
                          <a:latin typeface="Times New Roman"/>
                          <a:ea typeface="Times New Roman"/>
                          <a:cs typeface="Times New Roman"/>
                          <a:sym typeface="Times New Roman"/>
                        </a:rPr>
                        <a:t>April</a:t>
                      </a:r>
                      <a:endParaRPr b="0"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Clr>
                          <a:schemeClr val="dk1"/>
                        </a:buClr>
                        <a:buSzPts val="2000"/>
                        <a:buFont typeface="Times New Roman"/>
                        <a:buNone/>
                      </a:pPr>
                      <a:r>
                        <a:rPr b="0" lang="en-US" sz="2000" u="none" cap="none" strike="noStrike">
                          <a:latin typeface="Times New Roman"/>
                          <a:ea typeface="Times New Roman"/>
                          <a:cs typeface="Times New Roman"/>
                          <a:sym typeface="Times New Roman"/>
                        </a:rPr>
                        <a:t>Connecting electrical and electronics components to the model.</a:t>
                      </a:r>
                      <a:endParaRPr b="0" sz="2000" u="none" cap="none" strike="noStrike">
                        <a:latin typeface="Times New Roman"/>
                        <a:ea typeface="Times New Roman"/>
                        <a:cs typeface="Times New Roman"/>
                        <a:sym typeface="Times New Roman"/>
                      </a:endParaRPr>
                    </a:p>
                  </a:txBody>
                  <a:tcPr marT="0" marB="0" marR="68575" marL="68575"/>
                </a:tc>
              </a:tr>
              <a:tr h="609600">
                <a:tc>
                  <a:txBody>
                    <a:bodyPr/>
                    <a:lstStyle/>
                    <a:p>
                      <a:pPr indent="0" lvl="0" marL="0" marR="0" rtl="0" algn="l">
                        <a:spcBef>
                          <a:spcPts val="0"/>
                        </a:spcBef>
                        <a:spcAft>
                          <a:spcPts val="0"/>
                        </a:spcAft>
                        <a:buClr>
                          <a:schemeClr val="dk1"/>
                        </a:buClr>
                        <a:buSzPts val="2000"/>
                        <a:buFont typeface="Times New Roman"/>
                        <a:buNone/>
                      </a:pPr>
                      <a:r>
                        <a:rPr b="0" lang="en-US" sz="2000" u="none" cap="none" strike="noStrike">
                          <a:latin typeface="Times New Roman"/>
                          <a:ea typeface="Times New Roman"/>
                          <a:cs typeface="Times New Roman"/>
                          <a:sym typeface="Times New Roman"/>
                        </a:rPr>
                        <a:t>5.</a:t>
                      </a:r>
                      <a:endParaRPr b="0"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Clr>
                          <a:schemeClr val="dk1"/>
                        </a:buClr>
                        <a:buSzPts val="2000"/>
                        <a:buFont typeface="Times New Roman"/>
                        <a:buNone/>
                      </a:pPr>
                      <a:r>
                        <a:rPr b="0" lang="en-US" sz="2000" u="none" cap="none" strike="noStrike">
                          <a:latin typeface="Times New Roman"/>
                          <a:ea typeface="Times New Roman"/>
                          <a:cs typeface="Times New Roman"/>
                          <a:sym typeface="Times New Roman"/>
                        </a:rPr>
                        <a:t>May</a:t>
                      </a:r>
                      <a:endParaRPr b="0"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Clr>
                          <a:schemeClr val="dk1"/>
                        </a:buClr>
                        <a:buSzPts val="2000"/>
                        <a:buFont typeface="Times New Roman"/>
                        <a:buNone/>
                      </a:pPr>
                      <a:r>
                        <a:rPr b="0" lang="en-US" sz="2000" u="none" cap="none" strike="noStrike">
                          <a:latin typeface="Times New Roman"/>
                          <a:ea typeface="Times New Roman"/>
                          <a:cs typeface="Times New Roman"/>
                          <a:sym typeface="Times New Roman"/>
                        </a:rPr>
                        <a:t>Connecting electrical and electronics components to the model.</a:t>
                      </a:r>
                      <a:endParaRPr b="0" sz="2000" u="none" cap="none" strike="noStrike">
                        <a:latin typeface="Times New Roman"/>
                        <a:ea typeface="Times New Roman"/>
                        <a:cs typeface="Times New Roman"/>
                        <a:sym typeface="Times New Roman"/>
                      </a:endParaRPr>
                    </a:p>
                  </a:txBody>
                  <a:tcPr marT="0" marB="0" marR="68575" marL="68575"/>
                </a:tc>
              </a:tr>
              <a:tr h="332750">
                <a:tc>
                  <a:txBody>
                    <a:bodyPr/>
                    <a:lstStyle/>
                    <a:p>
                      <a:pPr indent="0" lvl="0" marL="0" marR="0" rtl="0" algn="l">
                        <a:spcBef>
                          <a:spcPts val="0"/>
                        </a:spcBef>
                        <a:spcAft>
                          <a:spcPts val="0"/>
                        </a:spcAft>
                        <a:buClr>
                          <a:schemeClr val="dk1"/>
                        </a:buClr>
                        <a:buSzPts val="2000"/>
                        <a:buFont typeface="Times New Roman"/>
                        <a:buNone/>
                      </a:pPr>
                      <a:r>
                        <a:rPr b="0" lang="en-US" sz="2000" u="none" cap="none" strike="noStrike">
                          <a:latin typeface="Times New Roman"/>
                          <a:ea typeface="Times New Roman"/>
                          <a:cs typeface="Times New Roman"/>
                          <a:sym typeface="Times New Roman"/>
                        </a:rPr>
                        <a:t>6.</a:t>
                      </a:r>
                      <a:endParaRPr b="0"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Clr>
                          <a:schemeClr val="dk1"/>
                        </a:buClr>
                        <a:buSzPts val="2000"/>
                        <a:buFont typeface="Times New Roman"/>
                        <a:buNone/>
                      </a:pPr>
                      <a:r>
                        <a:rPr b="0" lang="en-US" sz="2000" u="none" cap="none" strike="noStrike">
                          <a:latin typeface="Times New Roman"/>
                          <a:ea typeface="Times New Roman"/>
                          <a:cs typeface="Times New Roman"/>
                          <a:sym typeface="Times New Roman"/>
                        </a:rPr>
                        <a:t>June</a:t>
                      </a:r>
                      <a:endParaRPr b="0"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Clr>
                          <a:schemeClr val="dk1"/>
                        </a:buClr>
                        <a:buSzPts val="2000"/>
                        <a:buFont typeface="Times New Roman"/>
                        <a:buNone/>
                      </a:pPr>
                      <a:r>
                        <a:rPr b="0" lang="en-US" sz="2000" u="none" cap="none" strike="noStrike">
                          <a:latin typeface="Times New Roman"/>
                          <a:ea typeface="Times New Roman"/>
                          <a:cs typeface="Times New Roman"/>
                          <a:sym typeface="Times New Roman"/>
                        </a:rPr>
                        <a:t>Algorithms and programming development stage.</a:t>
                      </a:r>
                      <a:endParaRPr b="0" sz="2000" u="none" cap="none" strike="noStrike">
                        <a:latin typeface="Times New Roman"/>
                        <a:ea typeface="Times New Roman"/>
                        <a:cs typeface="Times New Roman"/>
                        <a:sym typeface="Times New Roman"/>
                      </a:endParaRPr>
                    </a:p>
                  </a:txBody>
                  <a:tcPr marT="0" marB="0" marR="68575" marL="68575"/>
                </a:tc>
              </a:tr>
              <a:tr h="609600">
                <a:tc>
                  <a:txBody>
                    <a:bodyPr/>
                    <a:lstStyle/>
                    <a:p>
                      <a:pPr indent="0" lvl="0" marL="0" marR="0" rtl="0" algn="l">
                        <a:spcBef>
                          <a:spcPts val="0"/>
                        </a:spcBef>
                        <a:spcAft>
                          <a:spcPts val="0"/>
                        </a:spcAft>
                        <a:buClr>
                          <a:schemeClr val="dk1"/>
                        </a:buClr>
                        <a:buSzPts val="2000"/>
                        <a:buFont typeface="Times New Roman"/>
                        <a:buNone/>
                      </a:pPr>
                      <a:r>
                        <a:rPr b="0" lang="en-US" sz="2000" u="none" cap="none" strike="noStrike">
                          <a:latin typeface="Times New Roman"/>
                          <a:ea typeface="Times New Roman"/>
                          <a:cs typeface="Times New Roman"/>
                          <a:sym typeface="Times New Roman"/>
                        </a:rPr>
                        <a:t>7.</a:t>
                      </a:r>
                      <a:endParaRPr b="0"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Clr>
                          <a:schemeClr val="dk1"/>
                        </a:buClr>
                        <a:buSzPts val="2000"/>
                        <a:buFont typeface="Times New Roman"/>
                        <a:buNone/>
                      </a:pPr>
                      <a:r>
                        <a:rPr b="0" lang="en-US" sz="2000" u="none" cap="none" strike="noStrike">
                          <a:latin typeface="Times New Roman"/>
                          <a:ea typeface="Times New Roman"/>
                          <a:cs typeface="Times New Roman"/>
                          <a:sym typeface="Times New Roman"/>
                        </a:rPr>
                        <a:t>July</a:t>
                      </a:r>
                      <a:endParaRPr b="0"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Clr>
                          <a:schemeClr val="dk1"/>
                        </a:buClr>
                        <a:buSzPts val="2000"/>
                        <a:buFont typeface="Times New Roman"/>
                        <a:buNone/>
                      </a:pPr>
                      <a:r>
                        <a:rPr b="0" lang="en-US" sz="2000" u="none" cap="none" strike="noStrike">
                          <a:latin typeface="Times New Roman"/>
                          <a:ea typeface="Times New Roman"/>
                          <a:cs typeface="Times New Roman"/>
                          <a:sym typeface="Times New Roman"/>
                        </a:rPr>
                        <a:t>Interfacing electrical and electronics components to program.</a:t>
                      </a:r>
                      <a:endParaRPr b="0" sz="2000" u="none" cap="none" strike="noStrike">
                        <a:latin typeface="Times New Roman"/>
                        <a:ea typeface="Times New Roman"/>
                        <a:cs typeface="Times New Roman"/>
                        <a:sym typeface="Times New Roman"/>
                      </a:endParaRPr>
                    </a:p>
                  </a:txBody>
                  <a:tcPr marT="0" marB="0" marR="68575" marL="68575"/>
                </a:tc>
              </a:tr>
              <a:tr h="609600">
                <a:tc>
                  <a:txBody>
                    <a:bodyPr/>
                    <a:lstStyle/>
                    <a:p>
                      <a:pPr indent="0" lvl="0" marL="0" marR="0" rtl="0" algn="l">
                        <a:spcBef>
                          <a:spcPts val="0"/>
                        </a:spcBef>
                        <a:spcAft>
                          <a:spcPts val="0"/>
                        </a:spcAft>
                        <a:buClr>
                          <a:schemeClr val="dk1"/>
                        </a:buClr>
                        <a:buSzPts val="2000"/>
                        <a:buFont typeface="Times New Roman"/>
                        <a:buNone/>
                      </a:pPr>
                      <a:r>
                        <a:rPr b="0" lang="en-US" sz="2000" u="none" cap="none" strike="noStrike">
                          <a:latin typeface="Times New Roman"/>
                          <a:ea typeface="Times New Roman"/>
                          <a:cs typeface="Times New Roman"/>
                          <a:sym typeface="Times New Roman"/>
                        </a:rPr>
                        <a:t>8.</a:t>
                      </a:r>
                      <a:endParaRPr b="0"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Clr>
                          <a:schemeClr val="dk1"/>
                        </a:buClr>
                        <a:buSzPts val="2000"/>
                        <a:buFont typeface="Times New Roman"/>
                        <a:buNone/>
                      </a:pPr>
                      <a:r>
                        <a:rPr b="0" lang="en-US" sz="2000" u="none" cap="none" strike="noStrike">
                          <a:latin typeface="Times New Roman"/>
                          <a:ea typeface="Times New Roman"/>
                          <a:cs typeface="Times New Roman"/>
                          <a:sym typeface="Times New Roman"/>
                        </a:rPr>
                        <a:t>August</a:t>
                      </a:r>
                      <a:endParaRPr b="0"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Clr>
                          <a:schemeClr val="dk1"/>
                        </a:buClr>
                        <a:buSzPts val="2000"/>
                        <a:buFont typeface="Times New Roman"/>
                        <a:buNone/>
                      </a:pPr>
                      <a:r>
                        <a:rPr b="0" lang="en-US" sz="2000" u="none" cap="none" strike="noStrike">
                          <a:latin typeface="Times New Roman"/>
                          <a:ea typeface="Times New Roman"/>
                          <a:cs typeface="Times New Roman"/>
                          <a:sym typeface="Times New Roman"/>
                        </a:rPr>
                        <a:t>Combining all the parts and making it work simultaneously.</a:t>
                      </a:r>
                      <a:endParaRPr b="0" sz="2000" u="none" cap="none" strike="noStrike">
                        <a:latin typeface="Times New Roman"/>
                        <a:ea typeface="Times New Roman"/>
                        <a:cs typeface="Times New Roman"/>
                        <a:sym typeface="Times New Roman"/>
                      </a:endParaRPr>
                    </a:p>
                  </a:txBody>
                  <a:tcPr marT="0" marB="0" marR="68575" marL="68575"/>
                </a:tc>
              </a:tr>
              <a:tr h="332100">
                <a:tc>
                  <a:txBody>
                    <a:bodyPr/>
                    <a:lstStyle/>
                    <a:p>
                      <a:pPr indent="0" lvl="0" marL="0" marR="0" rtl="0" algn="l">
                        <a:spcBef>
                          <a:spcPts val="0"/>
                        </a:spcBef>
                        <a:spcAft>
                          <a:spcPts val="0"/>
                        </a:spcAft>
                        <a:buClr>
                          <a:schemeClr val="dk1"/>
                        </a:buClr>
                        <a:buSzPts val="2000"/>
                        <a:buFont typeface="Times New Roman"/>
                        <a:buNone/>
                      </a:pPr>
                      <a:r>
                        <a:rPr b="0" lang="en-US" sz="2000" u="none" cap="none" strike="noStrike">
                          <a:latin typeface="Times New Roman"/>
                          <a:ea typeface="Times New Roman"/>
                          <a:cs typeface="Times New Roman"/>
                          <a:sym typeface="Times New Roman"/>
                        </a:rPr>
                        <a:t>9.</a:t>
                      </a:r>
                      <a:endParaRPr b="0"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Clr>
                          <a:schemeClr val="dk1"/>
                        </a:buClr>
                        <a:buSzPts val="2000"/>
                        <a:buFont typeface="Times New Roman"/>
                        <a:buNone/>
                      </a:pPr>
                      <a:r>
                        <a:rPr b="0" lang="en-US" sz="2000" u="none" cap="none" strike="noStrike">
                          <a:latin typeface="Times New Roman"/>
                          <a:ea typeface="Times New Roman"/>
                          <a:cs typeface="Times New Roman"/>
                          <a:sym typeface="Times New Roman"/>
                        </a:rPr>
                        <a:t>September</a:t>
                      </a:r>
                      <a:endParaRPr b="0"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Clr>
                          <a:schemeClr val="dk1"/>
                        </a:buClr>
                        <a:buSzPts val="2000"/>
                        <a:buFont typeface="Times New Roman"/>
                        <a:buNone/>
                      </a:pPr>
                      <a:r>
                        <a:rPr b="0" lang="en-US" sz="2000" u="none" cap="none" strike="noStrike">
                          <a:latin typeface="Times New Roman"/>
                          <a:ea typeface="Times New Roman"/>
                          <a:cs typeface="Times New Roman"/>
                          <a:sym typeface="Times New Roman"/>
                        </a:rPr>
                        <a:t>Testing of the whole miniature structure.</a:t>
                      </a:r>
                      <a:endParaRPr b="0" sz="2000" u="none" cap="none" strike="noStrike">
                        <a:latin typeface="Times New Roman"/>
                        <a:ea typeface="Times New Roman"/>
                        <a:cs typeface="Times New Roman"/>
                        <a:sym typeface="Times New Roman"/>
                      </a:endParaRPr>
                    </a:p>
                  </a:txBody>
                  <a:tcPr marT="0" marB="0" marR="68575" marL="68575"/>
                </a:tc>
              </a:tr>
              <a:tr h="332750">
                <a:tc>
                  <a:txBody>
                    <a:bodyPr/>
                    <a:lstStyle/>
                    <a:p>
                      <a:pPr indent="0" lvl="0" marL="0" marR="0" rtl="0" algn="l">
                        <a:spcBef>
                          <a:spcPts val="0"/>
                        </a:spcBef>
                        <a:spcAft>
                          <a:spcPts val="0"/>
                        </a:spcAft>
                        <a:buClr>
                          <a:schemeClr val="dk1"/>
                        </a:buClr>
                        <a:buSzPts val="2000"/>
                        <a:buFont typeface="Times New Roman"/>
                        <a:buNone/>
                      </a:pPr>
                      <a:r>
                        <a:rPr b="0" lang="en-US" sz="2000" u="none" cap="none" strike="noStrike">
                          <a:latin typeface="Times New Roman"/>
                          <a:ea typeface="Times New Roman"/>
                          <a:cs typeface="Times New Roman"/>
                          <a:sym typeface="Times New Roman"/>
                        </a:rPr>
                        <a:t>10.</a:t>
                      </a:r>
                      <a:endParaRPr b="0"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Clr>
                          <a:schemeClr val="dk1"/>
                        </a:buClr>
                        <a:buSzPts val="2000"/>
                        <a:buFont typeface="Times New Roman"/>
                        <a:buNone/>
                      </a:pPr>
                      <a:r>
                        <a:rPr b="0" lang="en-US" sz="2000" u="none" cap="none" strike="noStrike">
                          <a:latin typeface="Times New Roman"/>
                          <a:ea typeface="Times New Roman"/>
                          <a:cs typeface="Times New Roman"/>
                          <a:sym typeface="Times New Roman"/>
                        </a:rPr>
                        <a:t>November</a:t>
                      </a:r>
                      <a:endParaRPr b="0"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Clr>
                          <a:schemeClr val="dk1"/>
                        </a:buClr>
                        <a:buSzPts val="2000"/>
                        <a:buFont typeface="Times New Roman"/>
                        <a:buNone/>
                      </a:pPr>
                      <a:r>
                        <a:rPr b="0" lang="en-US" sz="2000" u="none" cap="none" strike="noStrike">
                          <a:latin typeface="Times New Roman"/>
                          <a:ea typeface="Times New Roman"/>
                          <a:cs typeface="Times New Roman"/>
                          <a:sym typeface="Times New Roman"/>
                        </a:rPr>
                        <a:t>Calibration and finishing.</a:t>
                      </a:r>
                      <a:endParaRPr b="0" sz="2000" u="none" cap="none" strike="noStrike">
                        <a:latin typeface="Times New Roman"/>
                        <a:ea typeface="Times New Roman"/>
                        <a:cs typeface="Times New Roman"/>
                        <a:sym typeface="Times New Roman"/>
                      </a:endParaRPr>
                    </a:p>
                  </a:txBody>
                  <a:tcPr marT="0" marB="0" marR="68575" marL="68575"/>
                </a:tc>
              </a:tr>
              <a:tr h="332100">
                <a:tc>
                  <a:txBody>
                    <a:bodyPr/>
                    <a:lstStyle/>
                    <a:p>
                      <a:pPr indent="0" lvl="0" marL="0" marR="0" rtl="0" algn="l">
                        <a:spcBef>
                          <a:spcPts val="0"/>
                        </a:spcBef>
                        <a:spcAft>
                          <a:spcPts val="0"/>
                        </a:spcAft>
                        <a:buClr>
                          <a:schemeClr val="dk1"/>
                        </a:buClr>
                        <a:buSzPts val="2000"/>
                        <a:buFont typeface="Times New Roman"/>
                        <a:buNone/>
                      </a:pPr>
                      <a:r>
                        <a:rPr b="0" lang="en-US" sz="2000" u="none" cap="none" strike="noStrike">
                          <a:latin typeface="Times New Roman"/>
                          <a:ea typeface="Times New Roman"/>
                          <a:cs typeface="Times New Roman"/>
                          <a:sym typeface="Times New Roman"/>
                        </a:rPr>
                        <a:t>11.</a:t>
                      </a:r>
                      <a:endParaRPr b="0"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Clr>
                          <a:schemeClr val="dk1"/>
                        </a:buClr>
                        <a:buSzPts val="2000"/>
                        <a:buFont typeface="Times New Roman"/>
                        <a:buNone/>
                      </a:pPr>
                      <a:r>
                        <a:rPr b="0" lang="en-US" sz="2000" u="none" cap="none" strike="noStrike">
                          <a:latin typeface="Times New Roman"/>
                          <a:ea typeface="Times New Roman"/>
                          <a:cs typeface="Times New Roman"/>
                          <a:sym typeface="Times New Roman"/>
                        </a:rPr>
                        <a:t>December</a:t>
                      </a:r>
                      <a:endParaRPr b="0"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Clr>
                          <a:schemeClr val="dk1"/>
                        </a:buClr>
                        <a:buSzPts val="2000"/>
                        <a:buFont typeface="Times New Roman"/>
                        <a:buNone/>
                      </a:pPr>
                      <a:r>
                        <a:rPr b="0" lang="en-US" sz="2000" u="none" cap="none" strike="noStrike">
                          <a:latin typeface="Times New Roman"/>
                          <a:ea typeface="Times New Roman"/>
                          <a:cs typeface="Times New Roman"/>
                          <a:sym typeface="Times New Roman"/>
                        </a:rPr>
                        <a:t>Model ready for simulation .</a:t>
                      </a:r>
                      <a:endParaRPr b="0" sz="2000" u="none" cap="none" strike="noStrike">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800100" y="642594"/>
            <a:ext cx="7543800" cy="1371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62626"/>
              </a:buClr>
              <a:buSzPts val="3600"/>
              <a:buFont typeface="Century Gothic"/>
              <a:buNone/>
            </a:pPr>
            <a:r>
              <a:rPr lang="en-US"/>
              <a:t>Costing(Budget estimation)</a:t>
            </a:r>
            <a:endParaRPr/>
          </a:p>
        </p:txBody>
      </p:sp>
      <p:graphicFrame>
        <p:nvGraphicFramePr>
          <p:cNvPr id="157" name="Google Shape;157;p21"/>
          <p:cNvGraphicFramePr/>
          <p:nvPr/>
        </p:nvGraphicFramePr>
        <p:xfrm>
          <a:off x="800100" y="2103120"/>
          <a:ext cx="3000000" cy="3000000"/>
        </p:xfrm>
        <a:graphic>
          <a:graphicData uri="http://schemas.openxmlformats.org/drawingml/2006/table">
            <a:tbl>
              <a:tblPr bandRow="1" firstRow="1">
                <a:noFill/>
                <a:tableStyleId>{3FB3B907-EF50-4B29-8E54-31FCC8E53BFB}</a:tableStyleId>
              </a:tblPr>
              <a:tblGrid>
                <a:gridCol w="1252225"/>
                <a:gridCol w="3776975"/>
                <a:gridCol w="2514600"/>
              </a:tblGrid>
              <a:tr h="574675">
                <a:tc>
                  <a:txBody>
                    <a:bodyPr/>
                    <a:lstStyle/>
                    <a:p>
                      <a:pPr indent="0" lvl="0" marL="0" marR="0" rtl="0" algn="ctr">
                        <a:spcBef>
                          <a:spcPts val="0"/>
                        </a:spcBef>
                        <a:spcAft>
                          <a:spcPts val="0"/>
                        </a:spcAft>
                        <a:buClr>
                          <a:schemeClr val="dk1"/>
                        </a:buClr>
                        <a:buSzPts val="2000"/>
                        <a:buFont typeface="Times New Roman"/>
                        <a:buNone/>
                      </a:pPr>
                      <a:r>
                        <a:rPr b="1" lang="en-US" sz="2000" u="none" cap="none" strike="noStrike">
                          <a:latin typeface="Times New Roman"/>
                          <a:ea typeface="Times New Roman"/>
                          <a:cs typeface="Times New Roman"/>
                          <a:sym typeface="Times New Roman"/>
                        </a:rPr>
                        <a:t>Sl. No.</a:t>
                      </a:r>
                      <a:endParaRPr b="1"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spcBef>
                          <a:spcPts val="0"/>
                        </a:spcBef>
                        <a:spcAft>
                          <a:spcPts val="0"/>
                        </a:spcAft>
                        <a:buClr>
                          <a:schemeClr val="dk1"/>
                        </a:buClr>
                        <a:buSzPts val="2000"/>
                        <a:buFont typeface="Times New Roman"/>
                        <a:buNone/>
                      </a:pPr>
                      <a:r>
                        <a:rPr b="1" lang="en-US" sz="2000" u="none" cap="none" strike="noStrike">
                          <a:latin typeface="Times New Roman"/>
                          <a:ea typeface="Times New Roman"/>
                          <a:cs typeface="Times New Roman"/>
                          <a:sym typeface="Times New Roman"/>
                        </a:rPr>
                        <a:t>Components</a:t>
                      </a:r>
                      <a:endParaRPr b="1"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spcBef>
                          <a:spcPts val="0"/>
                        </a:spcBef>
                        <a:spcAft>
                          <a:spcPts val="0"/>
                        </a:spcAft>
                        <a:buClr>
                          <a:schemeClr val="dk1"/>
                        </a:buClr>
                        <a:buSzPts val="2000"/>
                        <a:buFont typeface="Times New Roman"/>
                        <a:buNone/>
                      </a:pPr>
                      <a:r>
                        <a:rPr b="1" lang="en-US" sz="2000" u="none" cap="none" strike="noStrike">
                          <a:latin typeface="Times New Roman"/>
                          <a:ea typeface="Times New Roman"/>
                          <a:cs typeface="Times New Roman"/>
                          <a:sym typeface="Times New Roman"/>
                        </a:rPr>
                        <a:t>Amount in Rs.</a:t>
                      </a:r>
                      <a:endParaRPr b="1" sz="2000" u="none" cap="none" strike="noStrike">
                        <a:latin typeface="Times New Roman"/>
                        <a:ea typeface="Times New Roman"/>
                        <a:cs typeface="Times New Roman"/>
                        <a:sym typeface="Times New Roman"/>
                      </a:endParaRPr>
                    </a:p>
                  </a:txBody>
                  <a:tcPr marT="0" marB="0" marR="68575" marL="68575"/>
                </a:tc>
              </a:tr>
              <a:tr h="574675">
                <a:tc>
                  <a:txBody>
                    <a:bodyPr/>
                    <a:lstStyle/>
                    <a:p>
                      <a:pPr indent="0" lvl="0" marL="0" marR="0" rtl="0" algn="ctr">
                        <a:spcBef>
                          <a:spcPts val="0"/>
                        </a:spcBef>
                        <a:spcAft>
                          <a:spcPts val="0"/>
                        </a:spcAft>
                        <a:buClr>
                          <a:schemeClr val="dk1"/>
                        </a:buClr>
                        <a:buSzPts val="2000"/>
                        <a:buFont typeface="Times New Roman"/>
                        <a:buNone/>
                      </a:pPr>
                      <a:r>
                        <a:rPr b="0" lang="en-US" sz="2000" u="none" cap="none" strike="noStrike">
                          <a:latin typeface="Times New Roman"/>
                          <a:ea typeface="Times New Roman"/>
                          <a:cs typeface="Times New Roman"/>
                          <a:sym typeface="Times New Roman"/>
                        </a:rPr>
                        <a:t>1.</a:t>
                      </a:r>
                      <a:endParaRPr b="0"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Clr>
                          <a:schemeClr val="dk1"/>
                        </a:buClr>
                        <a:buSzPts val="2000"/>
                        <a:buFont typeface="Times New Roman"/>
                        <a:buNone/>
                      </a:pPr>
                      <a:r>
                        <a:rPr b="0" lang="en-US" sz="2000" u="none" cap="none" strike="noStrike">
                          <a:latin typeface="Times New Roman"/>
                          <a:ea typeface="Times New Roman"/>
                          <a:cs typeface="Times New Roman"/>
                          <a:sym typeface="Times New Roman"/>
                        </a:rPr>
                        <a:t>Telemetry Equipment</a:t>
                      </a:r>
                      <a:endParaRPr b="0"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spcBef>
                          <a:spcPts val="0"/>
                        </a:spcBef>
                        <a:spcAft>
                          <a:spcPts val="0"/>
                        </a:spcAft>
                        <a:buClr>
                          <a:srgbClr val="222222"/>
                        </a:buClr>
                        <a:buSzPts val="2000"/>
                        <a:buFont typeface="Times New Roman"/>
                        <a:buNone/>
                      </a:pPr>
                      <a:r>
                        <a:rPr b="0" lang="en-US" sz="2000" u="none" cap="none" strike="noStrike">
                          <a:solidFill>
                            <a:srgbClr val="222222"/>
                          </a:solidFill>
                          <a:latin typeface="Times New Roman"/>
                          <a:ea typeface="Times New Roman"/>
                          <a:cs typeface="Times New Roman"/>
                          <a:sym typeface="Times New Roman"/>
                        </a:rPr>
                        <a:t>₹ </a:t>
                      </a:r>
                      <a:r>
                        <a:rPr b="0" lang="en-US" sz="2000" u="none" cap="none" strike="noStrike">
                          <a:latin typeface="Times New Roman"/>
                          <a:ea typeface="Times New Roman"/>
                          <a:cs typeface="Times New Roman"/>
                          <a:sym typeface="Times New Roman"/>
                        </a:rPr>
                        <a:t>50,000/-</a:t>
                      </a:r>
                      <a:endParaRPr b="0" sz="2000" u="none" cap="none" strike="noStrike">
                        <a:solidFill>
                          <a:srgbClr val="222222"/>
                        </a:solidFill>
                        <a:latin typeface="Times New Roman"/>
                        <a:ea typeface="Times New Roman"/>
                        <a:cs typeface="Times New Roman"/>
                        <a:sym typeface="Times New Roman"/>
                      </a:endParaRPr>
                    </a:p>
                  </a:txBody>
                  <a:tcPr marT="0" marB="0" marR="68575" marL="68575"/>
                </a:tc>
              </a:tr>
              <a:tr h="574675">
                <a:tc>
                  <a:txBody>
                    <a:bodyPr/>
                    <a:lstStyle/>
                    <a:p>
                      <a:pPr indent="0" lvl="0" marL="0" marR="0" rtl="0" algn="ctr">
                        <a:spcBef>
                          <a:spcPts val="0"/>
                        </a:spcBef>
                        <a:spcAft>
                          <a:spcPts val="0"/>
                        </a:spcAft>
                        <a:buClr>
                          <a:schemeClr val="dk1"/>
                        </a:buClr>
                        <a:buSzPts val="2000"/>
                        <a:buFont typeface="Times New Roman"/>
                        <a:buNone/>
                      </a:pPr>
                      <a:r>
                        <a:rPr b="0" lang="en-US" sz="2000" u="none" cap="none" strike="noStrike">
                          <a:latin typeface="Times New Roman"/>
                          <a:ea typeface="Times New Roman"/>
                          <a:cs typeface="Times New Roman"/>
                          <a:sym typeface="Times New Roman"/>
                        </a:rPr>
                        <a:t>2.</a:t>
                      </a:r>
                      <a:endParaRPr b="0"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Clr>
                          <a:schemeClr val="dk1"/>
                        </a:buClr>
                        <a:buSzPts val="2000"/>
                        <a:buFont typeface="Times New Roman"/>
                        <a:buNone/>
                      </a:pPr>
                      <a:r>
                        <a:rPr b="0" lang="en-US" sz="2000" u="none" cap="none" strike="noStrike">
                          <a:latin typeface="Times New Roman"/>
                          <a:ea typeface="Times New Roman"/>
                          <a:cs typeface="Times New Roman"/>
                          <a:sym typeface="Times New Roman"/>
                        </a:rPr>
                        <a:t>Hoisting Mechanism</a:t>
                      </a:r>
                      <a:endParaRPr b="0"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spcBef>
                          <a:spcPts val="0"/>
                        </a:spcBef>
                        <a:spcAft>
                          <a:spcPts val="0"/>
                        </a:spcAft>
                        <a:buClr>
                          <a:srgbClr val="222222"/>
                        </a:buClr>
                        <a:buSzPts val="2000"/>
                        <a:buFont typeface="Times New Roman"/>
                        <a:buNone/>
                      </a:pPr>
                      <a:r>
                        <a:rPr b="0" lang="en-US" sz="2000" u="none" cap="none" strike="noStrike">
                          <a:solidFill>
                            <a:srgbClr val="222222"/>
                          </a:solidFill>
                          <a:latin typeface="Times New Roman"/>
                          <a:ea typeface="Times New Roman"/>
                          <a:cs typeface="Times New Roman"/>
                          <a:sym typeface="Times New Roman"/>
                        </a:rPr>
                        <a:t>₹ </a:t>
                      </a:r>
                      <a:r>
                        <a:rPr b="0" lang="en-US" sz="2000" u="none" cap="none" strike="noStrike">
                          <a:latin typeface="Times New Roman"/>
                          <a:ea typeface="Times New Roman"/>
                          <a:cs typeface="Times New Roman"/>
                          <a:sym typeface="Times New Roman"/>
                        </a:rPr>
                        <a:t>50,000/-</a:t>
                      </a:r>
                      <a:endParaRPr b="0" sz="2000" u="none" cap="none" strike="noStrike">
                        <a:solidFill>
                          <a:srgbClr val="222222"/>
                        </a:solidFill>
                        <a:latin typeface="Times New Roman"/>
                        <a:ea typeface="Times New Roman"/>
                        <a:cs typeface="Times New Roman"/>
                        <a:sym typeface="Times New Roman"/>
                      </a:endParaRPr>
                    </a:p>
                  </a:txBody>
                  <a:tcPr marT="0" marB="0" marR="68575" marL="68575"/>
                </a:tc>
              </a:tr>
              <a:tr h="574675">
                <a:tc>
                  <a:txBody>
                    <a:bodyPr/>
                    <a:lstStyle/>
                    <a:p>
                      <a:pPr indent="0" lvl="0" marL="0" marR="0" rtl="0" algn="ctr">
                        <a:spcBef>
                          <a:spcPts val="0"/>
                        </a:spcBef>
                        <a:spcAft>
                          <a:spcPts val="0"/>
                        </a:spcAft>
                        <a:buClr>
                          <a:schemeClr val="dk1"/>
                        </a:buClr>
                        <a:buSzPts val="2000"/>
                        <a:buFont typeface="Times New Roman"/>
                        <a:buNone/>
                      </a:pPr>
                      <a:r>
                        <a:rPr b="0" lang="en-US" sz="2000" u="none" cap="none" strike="noStrike">
                          <a:latin typeface="Times New Roman"/>
                          <a:ea typeface="Times New Roman"/>
                          <a:cs typeface="Times New Roman"/>
                          <a:sym typeface="Times New Roman"/>
                        </a:rPr>
                        <a:t>3.</a:t>
                      </a:r>
                      <a:endParaRPr b="0"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Clr>
                          <a:schemeClr val="dk1"/>
                        </a:buClr>
                        <a:buSzPts val="2000"/>
                        <a:buFont typeface="Times New Roman"/>
                        <a:buNone/>
                      </a:pPr>
                      <a:r>
                        <a:rPr b="0" lang="en-US" sz="2000" u="none" cap="none" strike="noStrike">
                          <a:latin typeface="Times New Roman"/>
                          <a:ea typeface="Times New Roman"/>
                          <a:cs typeface="Times New Roman"/>
                          <a:sym typeface="Times New Roman"/>
                        </a:rPr>
                        <a:t>Hardware and Wiring</a:t>
                      </a:r>
                      <a:endParaRPr b="0"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spcBef>
                          <a:spcPts val="0"/>
                        </a:spcBef>
                        <a:spcAft>
                          <a:spcPts val="0"/>
                        </a:spcAft>
                        <a:buClr>
                          <a:srgbClr val="222222"/>
                        </a:buClr>
                        <a:buSzPts val="2000"/>
                        <a:buFont typeface="Times New Roman"/>
                        <a:buNone/>
                      </a:pPr>
                      <a:r>
                        <a:rPr b="0" lang="en-US" sz="2000" u="none" cap="none" strike="noStrike">
                          <a:solidFill>
                            <a:srgbClr val="222222"/>
                          </a:solidFill>
                          <a:latin typeface="Times New Roman"/>
                          <a:ea typeface="Times New Roman"/>
                          <a:cs typeface="Times New Roman"/>
                          <a:sym typeface="Times New Roman"/>
                        </a:rPr>
                        <a:t>₹ </a:t>
                      </a:r>
                      <a:r>
                        <a:rPr b="0" lang="en-US" sz="2000" u="none" cap="none" strike="noStrike">
                          <a:latin typeface="Times New Roman"/>
                          <a:ea typeface="Times New Roman"/>
                          <a:cs typeface="Times New Roman"/>
                          <a:sym typeface="Times New Roman"/>
                        </a:rPr>
                        <a:t>30,000/-</a:t>
                      </a:r>
                      <a:endParaRPr b="0" sz="2000" u="none" cap="none" strike="noStrike">
                        <a:solidFill>
                          <a:srgbClr val="222222"/>
                        </a:solidFill>
                        <a:latin typeface="Times New Roman"/>
                        <a:ea typeface="Times New Roman"/>
                        <a:cs typeface="Times New Roman"/>
                        <a:sym typeface="Times New Roman"/>
                      </a:endParaRPr>
                    </a:p>
                  </a:txBody>
                  <a:tcPr marT="0" marB="0" marR="68575" marL="68575"/>
                </a:tc>
              </a:tr>
              <a:tr h="574675">
                <a:tc>
                  <a:txBody>
                    <a:bodyPr/>
                    <a:lstStyle/>
                    <a:p>
                      <a:pPr indent="0" lvl="0" marL="0" marR="0" rtl="0" algn="ctr">
                        <a:spcBef>
                          <a:spcPts val="0"/>
                        </a:spcBef>
                        <a:spcAft>
                          <a:spcPts val="0"/>
                        </a:spcAft>
                        <a:buClr>
                          <a:schemeClr val="dk1"/>
                        </a:buClr>
                        <a:buSzPts val="2000"/>
                        <a:buFont typeface="Times New Roman"/>
                        <a:buNone/>
                      </a:pPr>
                      <a:r>
                        <a:rPr b="0" lang="en-US" sz="2000" u="none" cap="none" strike="noStrike">
                          <a:latin typeface="Times New Roman"/>
                          <a:ea typeface="Times New Roman"/>
                          <a:cs typeface="Times New Roman"/>
                          <a:sym typeface="Times New Roman"/>
                        </a:rPr>
                        <a:t>4.</a:t>
                      </a:r>
                      <a:endParaRPr b="0"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Clr>
                          <a:schemeClr val="dk1"/>
                        </a:buClr>
                        <a:buSzPts val="2000"/>
                        <a:buFont typeface="Times New Roman"/>
                        <a:buNone/>
                      </a:pPr>
                      <a:r>
                        <a:rPr b="0" lang="en-US" sz="2000" u="none" cap="none" strike="noStrike">
                          <a:latin typeface="Times New Roman"/>
                          <a:ea typeface="Times New Roman"/>
                          <a:cs typeface="Times New Roman"/>
                          <a:sym typeface="Times New Roman"/>
                        </a:rPr>
                        <a:t>Monitoring System</a:t>
                      </a:r>
                      <a:endParaRPr b="0"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spcBef>
                          <a:spcPts val="0"/>
                        </a:spcBef>
                        <a:spcAft>
                          <a:spcPts val="0"/>
                        </a:spcAft>
                        <a:buClr>
                          <a:srgbClr val="222222"/>
                        </a:buClr>
                        <a:buSzPts val="2000"/>
                        <a:buFont typeface="Times New Roman"/>
                        <a:buNone/>
                      </a:pPr>
                      <a:r>
                        <a:rPr b="0" lang="en-US" sz="2000" u="none" cap="none" strike="noStrike">
                          <a:solidFill>
                            <a:srgbClr val="222222"/>
                          </a:solidFill>
                          <a:latin typeface="Times New Roman"/>
                          <a:ea typeface="Times New Roman"/>
                          <a:cs typeface="Times New Roman"/>
                          <a:sym typeface="Times New Roman"/>
                        </a:rPr>
                        <a:t>₹ </a:t>
                      </a:r>
                      <a:r>
                        <a:rPr b="0" lang="en-US" sz="2000" u="none" cap="none" strike="noStrike">
                          <a:latin typeface="Times New Roman"/>
                          <a:ea typeface="Times New Roman"/>
                          <a:cs typeface="Times New Roman"/>
                          <a:sym typeface="Times New Roman"/>
                        </a:rPr>
                        <a:t>30,000/-</a:t>
                      </a:r>
                      <a:endParaRPr b="0" sz="2000" u="none" cap="none" strike="noStrike">
                        <a:solidFill>
                          <a:srgbClr val="222222"/>
                        </a:solidFill>
                        <a:latin typeface="Times New Roman"/>
                        <a:ea typeface="Times New Roman"/>
                        <a:cs typeface="Times New Roman"/>
                        <a:sym typeface="Times New Roman"/>
                      </a:endParaRPr>
                    </a:p>
                  </a:txBody>
                  <a:tcPr marT="0" marB="0" marR="68575" marL="68575"/>
                </a:tc>
              </a:tr>
              <a:tr h="574675">
                <a:tc>
                  <a:txBody>
                    <a:bodyPr/>
                    <a:lstStyle/>
                    <a:p>
                      <a:pPr indent="0" lvl="0" marL="0" marR="0" rtl="0" algn="ctr">
                        <a:spcBef>
                          <a:spcPts val="0"/>
                        </a:spcBef>
                        <a:spcAft>
                          <a:spcPts val="0"/>
                        </a:spcAft>
                        <a:buClr>
                          <a:schemeClr val="dk1"/>
                        </a:buClr>
                        <a:buSzPts val="2000"/>
                        <a:buFont typeface="Times New Roman"/>
                        <a:buNone/>
                      </a:pPr>
                      <a:r>
                        <a:rPr b="0" lang="en-US" sz="2000" u="none" cap="none" strike="noStrike">
                          <a:latin typeface="Times New Roman"/>
                          <a:ea typeface="Times New Roman"/>
                          <a:cs typeface="Times New Roman"/>
                          <a:sym typeface="Times New Roman"/>
                        </a:rPr>
                        <a:t>5.</a:t>
                      </a:r>
                      <a:endParaRPr b="0"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spcBef>
                          <a:spcPts val="0"/>
                        </a:spcBef>
                        <a:spcAft>
                          <a:spcPts val="0"/>
                        </a:spcAft>
                        <a:buClr>
                          <a:schemeClr val="dk1"/>
                        </a:buClr>
                        <a:buSzPts val="2000"/>
                        <a:buFont typeface="Times New Roman"/>
                        <a:buNone/>
                      </a:pPr>
                      <a:r>
                        <a:rPr b="0" lang="en-US" sz="2000" u="none" cap="none" strike="noStrike">
                          <a:latin typeface="Times New Roman"/>
                          <a:ea typeface="Times New Roman"/>
                          <a:cs typeface="Times New Roman"/>
                          <a:sym typeface="Times New Roman"/>
                        </a:rPr>
                        <a:t>Miscellaneous</a:t>
                      </a:r>
                      <a:endParaRPr b="0" sz="20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spcBef>
                          <a:spcPts val="0"/>
                        </a:spcBef>
                        <a:spcAft>
                          <a:spcPts val="0"/>
                        </a:spcAft>
                        <a:buClr>
                          <a:srgbClr val="222222"/>
                        </a:buClr>
                        <a:buSzPts val="2000"/>
                        <a:buFont typeface="Times New Roman"/>
                        <a:buNone/>
                      </a:pPr>
                      <a:r>
                        <a:rPr b="0" lang="en-US" sz="2000" u="none" cap="none" strike="noStrike">
                          <a:solidFill>
                            <a:srgbClr val="222222"/>
                          </a:solidFill>
                          <a:latin typeface="Times New Roman"/>
                          <a:ea typeface="Times New Roman"/>
                          <a:cs typeface="Times New Roman"/>
                          <a:sym typeface="Times New Roman"/>
                        </a:rPr>
                        <a:t>₹ 50,000/-</a:t>
                      </a:r>
                      <a:endParaRPr b="0" sz="2000" u="none" cap="none" strike="noStrike">
                        <a:solidFill>
                          <a:srgbClr val="222222"/>
                        </a:solidFill>
                        <a:latin typeface="Times New Roman"/>
                        <a:ea typeface="Times New Roman"/>
                        <a:cs typeface="Times New Roman"/>
                        <a:sym typeface="Times New Roman"/>
                      </a:endParaRPr>
                    </a:p>
                  </a:txBody>
                  <a:tcPr marT="0" marB="0" marR="68575" marL="68575"/>
                </a:tc>
              </a:tr>
              <a:tr h="574675">
                <a:tc gridSpan="2">
                  <a:txBody>
                    <a:bodyPr/>
                    <a:lstStyle/>
                    <a:p>
                      <a:pPr indent="0" lvl="0" marL="0" marR="0" rtl="0" algn="ctr">
                        <a:spcBef>
                          <a:spcPts val="0"/>
                        </a:spcBef>
                        <a:spcAft>
                          <a:spcPts val="0"/>
                        </a:spcAft>
                        <a:buClr>
                          <a:schemeClr val="dk1"/>
                        </a:buClr>
                        <a:buSzPts val="2000"/>
                        <a:buFont typeface="Times New Roman"/>
                        <a:buNone/>
                      </a:pPr>
                      <a:r>
                        <a:rPr b="1" lang="en-US" sz="2000" u="none" cap="none" strike="noStrike">
                          <a:latin typeface="Times New Roman"/>
                          <a:ea typeface="Times New Roman"/>
                          <a:cs typeface="Times New Roman"/>
                          <a:sym typeface="Times New Roman"/>
                        </a:rPr>
                        <a:t>Total (Approx.)</a:t>
                      </a:r>
                      <a:endParaRPr b="1" sz="2000" u="none" cap="none" strike="noStrike">
                        <a:latin typeface="Times New Roman"/>
                        <a:ea typeface="Times New Roman"/>
                        <a:cs typeface="Times New Roman"/>
                        <a:sym typeface="Times New Roman"/>
                      </a:endParaRPr>
                    </a:p>
                  </a:txBody>
                  <a:tcPr marT="0" marB="0" marR="68575" marL="68575"/>
                </a:tc>
                <a:tc hMerge="1"/>
                <a:tc>
                  <a:txBody>
                    <a:bodyPr/>
                    <a:lstStyle/>
                    <a:p>
                      <a:pPr indent="0" lvl="0" marL="0" marR="0" rtl="0" algn="ctr">
                        <a:spcBef>
                          <a:spcPts val="0"/>
                        </a:spcBef>
                        <a:spcAft>
                          <a:spcPts val="0"/>
                        </a:spcAft>
                        <a:buClr>
                          <a:srgbClr val="222222"/>
                        </a:buClr>
                        <a:buSzPts val="2000"/>
                        <a:buFont typeface="Times New Roman"/>
                        <a:buNone/>
                      </a:pPr>
                      <a:r>
                        <a:rPr b="1" lang="en-US" sz="2000" u="none" cap="none" strike="noStrike">
                          <a:solidFill>
                            <a:srgbClr val="222222"/>
                          </a:solidFill>
                          <a:latin typeface="Times New Roman"/>
                          <a:ea typeface="Times New Roman"/>
                          <a:cs typeface="Times New Roman"/>
                          <a:sym typeface="Times New Roman"/>
                        </a:rPr>
                        <a:t>₹ 2,10,000/-</a:t>
                      </a:r>
                      <a:endParaRPr b="1" sz="2000" u="none" cap="none" strike="noStrike">
                        <a:solidFill>
                          <a:srgbClr val="222222"/>
                        </a:solidFill>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avon">
  <a:themeElements>
    <a:clrScheme name="Savon">
      <a:dk1>
        <a:srgbClr val="000000"/>
      </a:dk1>
      <a:lt1>
        <a:srgbClr val="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