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28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of Housing Dataset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64E4F-7471-A6FF-D90F-8E610D98F699}"/>
              </a:ext>
            </a:extLst>
          </p:cNvPr>
          <p:cNvSpPr txBox="1"/>
          <p:nvPr/>
        </p:nvSpPr>
        <p:spPr>
          <a:xfrm>
            <a:off x="5585382" y="5079167"/>
            <a:ext cx="32569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Krishna S</a:t>
            </a:r>
            <a:br>
              <a:rPr lang="en-IN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DA /DS</a:t>
            </a:r>
            <a:br>
              <a:rPr lang="en-IN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1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May 2025</a:t>
            </a:r>
          </a:p>
          <a:p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Number: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16525CBRE17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997858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correlation between price 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Bedrooms, bathrooms, </a:t>
            </a:r>
            <a:r>
              <a:rPr lang="en-US" dirty="0" err="1"/>
              <a:t>sqft</a:t>
            </a:r>
            <a:r>
              <a:rPr lang="en-US" dirty="0"/>
              <a:t>, view,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Tests Used</a:t>
            </a:r>
            <a:r>
              <a:rPr lang="en-US" dirty="0"/>
              <a:t>: Pearson correlation, T-test, Chi-square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 strong links with </a:t>
            </a:r>
            <a:r>
              <a:rPr lang="en-US" dirty="0" err="1"/>
              <a:t>sqft</a:t>
            </a:r>
            <a:r>
              <a:rPr lang="en-US" dirty="0"/>
              <a:t> and condition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Helped spot trends, distributions,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Histograms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Boxplots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Scatter plots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Explored individual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Price, </a:t>
            </a:r>
            <a:r>
              <a:rPr lang="en-US" dirty="0" err="1"/>
              <a:t>sqft</a:t>
            </a:r>
            <a:r>
              <a:rPr lang="en-US" dirty="0"/>
              <a:t> living, lot size, condition, year built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</a:t>
            </a:r>
            <a:r>
              <a:rPr lang="en-US" dirty="0"/>
              <a:t>: Histogram for distribution, Boxplot for spread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Explored two-variable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 vs </a:t>
            </a:r>
            <a:r>
              <a:rPr lang="en-US" dirty="0" err="1"/>
              <a:t>sqft</a:t>
            </a:r>
            <a:r>
              <a:rPr lang="en-US" dirty="0"/>
              <a:t> living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Price vs bedrooms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 vs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</a:t>
            </a:r>
            <a:r>
              <a:rPr lang="en-US" dirty="0"/>
              <a:t>: Scatter plots, Bar plots, Correlation heatmap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Examined combined influence of multiple features on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Scatter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Grouped bar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insights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573652" cy="3599316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Homes in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condition (4–5)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view ratings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linked to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property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with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to 4 bedrooms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price-to-size ratio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5 bedrooms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not significantly increase the price.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living area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generally leads to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with more variation.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Medina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average property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making it the most premium city in the dataset.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98039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(Medina area) is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expensive zip code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highest average property price.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Waterfront homes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significantly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expensive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 non-waterfront ones.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Configuration: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most frequent type of property is 4 bedrooms with 2.5 bathrooms (572 properties).</a:t>
            </a:r>
            <a:endParaRPr lang="en-IN" sz="6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DDD9-3D72-783F-91B7-E50898C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5740-A33B-502B-87DA-E79C11AC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488810" cy="359931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Medina (98039)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premium property development due to its highest average prices.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homes with 3–4 bedrooms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they offer the best price-to-size ratio.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or market waterfront properties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since they command significantly higher prices.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or upgrade homes to condition ratings 4 or 5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boost property value.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Promote homes with good views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higher view scores are linked to higher prices.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analyzing housing data to uncover trends, patterns, and pricing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understand key factors affecting house prices and provide data-driven insights for decision-making.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 estate housing dataset containing thousands of property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Price, bedrooms, bathrooms,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living, condition, view, waterfront, location (city, zip), year built,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73EAD14A-6585-6BC2-1E9D-2147E7D761AE}"/>
              </a:ext>
            </a:extLst>
          </p:cNvPr>
          <p:cNvSpPr txBox="1">
            <a:spLocks noGrp="1"/>
          </p:cNvSpPr>
          <p:nvPr/>
        </p:nvSpPr>
        <p:spPr>
          <a:xfrm>
            <a:off x="877632" y="2607505"/>
            <a:ext cx="4439086" cy="299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◺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◺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: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</a:rPr>
              <a:t>Address inconsistencies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</a:rPr>
              <a:t>Handle categorical variables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null/missing values in critical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Mean/median imputation for numerical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for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removal where data was not recoverable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Outlier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using IQR and boxplot analysis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extreme values with median or removed based on business logic.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Invalid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out properties with unrealistic values (e.g., 0 bedrooms, price = 0)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or excluded rows with invalid data entries.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descriptive and inferential statistics.</a:t>
            </a:r>
          </a:p>
          <a:p>
            <a:r>
              <a:rPr lang="en-IN" dirty="0"/>
              <a:t>Conducted:</a:t>
            </a:r>
          </a:p>
          <a:p>
            <a:pPr marL="0" indent="0">
              <a:buNone/>
            </a:pPr>
            <a:r>
              <a:rPr lang="en-US" dirty="0"/>
              <a:t>T-tests to check price difference based on attic presence</a:t>
            </a:r>
          </a:p>
          <a:p>
            <a:pPr marL="0" indent="0">
              <a:buNone/>
            </a:pPr>
            <a:r>
              <a:rPr lang="en-US" dirty="0"/>
              <a:t>Chi-square tests to check categorical relationships (e.g., view and attic)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 for all key variables:</a:t>
            </a:r>
          </a:p>
          <a:p>
            <a:pPr marL="0" indent="0">
              <a:buNone/>
            </a:pPr>
            <a:r>
              <a:rPr lang="en-IN" dirty="0"/>
              <a:t>Count, Mean, Std Dev, Min, 25%, Median, 75%, Max</a:t>
            </a:r>
          </a:p>
          <a:p>
            <a:r>
              <a:rPr dirty="0"/>
              <a:t> Visual</a:t>
            </a:r>
            <a:r>
              <a:rPr lang="en-IN" dirty="0"/>
              <a:t>s :</a:t>
            </a:r>
            <a:r>
              <a:rPr dirty="0"/>
              <a:t> </a:t>
            </a:r>
            <a:r>
              <a:rPr lang="en-US" dirty="0"/>
              <a:t>Histogram, Boxplot for price, </a:t>
            </a:r>
            <a:r>
              <a:rPr lang="en-US" dirty="0" err="1"/>
              <a:t>sqft</a:t>
            </a:r>
            <a:r>
              <a:rPr lang="en-US" dirty="0"/>
              <a:t>, condition, </a:t>
            </a:r>
            <a:r>
              <a:rPr lang="en-US" dirty="0" err="1"/>
              <a:t>etc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33</TotalTime>
  <Words>597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Trebuchet MS</vt:lpstr>
      <vt:lpstr>Berlin</vt:lpstr>
      <vt:lpstr>Exploratory Data Analysis of Housing Dataset</vt:lpstr>
      <vt:lpstr>Introduction</vt:lpstr>
      <vt:lpstr>Data Understanding</vt:lpstr>
      <vt:lpstr>Data Cleaning</vt:lpstr>
      <vt:lpstr>Handling Missing Values</vt:lpstr>
      <vt:lpstr>Outlier Handling</vt:lpstr>
      <vt:lpstr>Handling Invalid Values</vt:lpstr>
      <vt:lpstr>Statistical Analysis</vt:lpstr>
      <vt:lpstr>Descriptive Analysis</vt:lpstr>
      <vt:lpstr>Relationships Between Variables</vt:lpstr>
      <vt:lpstr>Data Visualization</vt:lpstr>
      <vt:lpstr>Univariate Analysis</vt:lpstr>
      <vt:lpstr>Bivariate Analysis</vt:lpstr>
      <vt:lpstr>Multivariate Analysis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vishnu s</dc:creator>
  <cp:keywords/>
  <dc:description>generated using python-pptx</dc:description>
  <cp:lastModifiedBy>Vishnu</cp:lastModifiedBy>
  <cp:revision>2</cp:revision>
  <dcterms:created xsi:type="dcterms:W3CDTF">2013-01-27T09:14:16Z</dcterms:created>
  <dcterms:modified xsi:type="dcterms:W3CDTF">2025-07-20T18:28:40Z</dcterms:modified>
  <cp:category/>
</cp:coreProperties>
</file>