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0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28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6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84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of Housing Dataset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64E4F-7471-A6FF-D90F-8E610D98F699}"/>
              </a:ext>
            </a:extLst>
          </p:cNvPr>
          <p:cNvSpPr txBox="1"/>
          <p:nvPr/>
        </p:nvSpPr>
        <p:spPr>
          <a:xfrm>
            <a:off x="4458878" y="3987538"/>
            <a:ext cx="43834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Krishna S</a:t>
            </a:r>
            <a:b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DA /DS</a:t>
            </a:r>
            <a:b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May 2025</a:t>
            </a:r>
          </a:p>
          <a:p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 Number: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16525CBRE17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997858" cy="3599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correlation between price 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Bedrooms, bathrooms,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view,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Pearson correlation, T-test, Chi-square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strong links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condition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spot trends, distributions, and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individual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living, lot size, condition, year built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Histogram for distribution, Boxplot for spread</a:t>
            </a:r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12D39F70-4886-3D63-54C2-2EDCED9C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73" y="3664681"/>
            <a:ext cx="4901316" cy="306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3680381" cy="3599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two-variable 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bedrooms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vs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Scatter plots, Bar plots, Correlation heatmap</a:t>
            </a: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B2B62EC3-6F72-3206-E9C0-C97AE770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91" y="2393881"/>
            <a:ext cx="4668838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3161907" cy="3599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Examined combined influence of multiple features on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bar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insights</a:t>
            </a:r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C79AAAEF-3AE3-8265-A6F0-DF0C22CF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75" y="2429038"/>
            <a:ext cx="53403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026138" cy="3894245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Homes in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 condition (4–5)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view ratings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linked to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property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with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to 4 bedrooms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 the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price-to-size ratio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5 bedrooms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not significantly increase the price.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Larger living area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generally leads to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but with more variation.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Medina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the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highest average property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making it the most premium city in the dataset.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98039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(Medina area) is the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expensive zip code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highest average property price.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Waterfront homes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significantly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expensive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than non-waterfront ones.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Configuration: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most frequent type of property is 4 bedrooms with 2.5 bathrooms (572 properties).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DDD9-3D72-783F-91B7-E50898CA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5740-A33B-502B-87DA-E79C11AC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488810" cy="359931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: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Medina (98039)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premium property development due to its highest average prices.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homes with 3–4 bedrooms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 they offer the best price-to-size ratio.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or market waterfront properties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since they command significantly higher prices.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 or upgrade homes to condition ratings 4 or 5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boost property value.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Promote homes with good views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 higher view scores are linked to higher prices.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analyzing housing data to uncover trends, patterns, and pricing drivers.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understand key factors affecting house prices and provide data-driven insights for decision-making.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 estate housing dataset containing thousands of property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Price, bedrooms, bathrooms,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living, condition, view, waterfront, location (city, zip), year built, etc.</a:t>
            </a: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3CE00C66-F58B-7C60-C1D8-006991D4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4" y="3813125"/>
            <a:ext cx="1351961" cy="277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>
            <a:extLst>
              <a:ext uri="{FF2B5EF4-FFF2-40B4-BE49-F238E27FC236}">
                <a16:creationId xmlns:a16="http://schemas.microsoft.com/office/drawing/2014/main" id="{C1DF0E6E-4E73-6D20-3995-E6C36720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74" y="3813125"/>
            <a:ext cx="2007910" cy="279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">
            <a:extLst>
              <a:ext uri="{FF2B5EF4-FFF2-40B4-BE49-F238E27FC236}">
                <a16:creationId xmlns:a16="http://schemas.microsoft.com/office/drawing/2014/main" id="{FC705AEB-0ABA-B05E-4741-BDEAB26D4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094" y="4985407"/>
            <a:ext cx="494336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6" name="Google Shape;68;p14">
            <a:extLst>
              <a:ext uri="{FF2B5EF4-FFF2-40B4-BE49-F238E27FC236}">
                <a16:creationId xmlns:a16="http://schemas.microsoft.com/office/drawing/2014/main" id="{73EAD14A-6585-6BC2-1E9D-2147E7D761AE}"/>
              </a:ext>
            </a:extLst>
          </p:cNvPr>
          <p:cNvSpPr txBox="1">
            <a:spLocks noGrp="1"/>
          </p:cNvSpPr>
          <p:nvPr/>
        </p:nvSpPr>
        <p:spPr>
          <a:xfrm>
            <a:off x="877632" y="2607505"/>
            <a:ext cx="4439086" cy="299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◺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◺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 : 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inconsistencies 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categorical variables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3674238" cy="35993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null/missing values in critical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Mean/median imputation for numerical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for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removal where data was not recoverable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D2C44-4BDE-9B3F-2C00-63C9A28A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639" y="2441273"/>
            <a:ext cx="4776232" cy="3663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Outlier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using IQR and boxplot analysis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extreme values with median or removed based on business logic.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87110-8CA8-84CD-BC0A-583916CE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5" y="3429000"/>
            <a:ext cx="6496957" cy="31627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Invalid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479384" cy="359931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out properties with unrealistic values (e.g., 0 bedrooms, price = 0)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Corrected or excluded rows with invalid data entries.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A017F-A62F-CAA4-6C13-2FECE4A4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42" y="3362682"/>
            <a:ext cx="7317573" cy="31887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8140628" cy="1080938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129833" cy="35993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descriptive and inferential statistics.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T-tests to check price difference based on attic presence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tests to check categorical relationships (e.g., view and attic)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45E91-2D36-2F14-8D45-BCE8E496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94" y="4319470"/>
            <a:ext cx="5182323" cy="971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06B4B3-F96B-3C9B-E3EC-7CBCCCD90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494" y="5576060"/>
            <a:ext cx="5468113" cy="10574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753228"/>
            <a:ext cx="7706419" cy="1080938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696200" cy="35993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 for all key variables: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Count, Mean, Std Dev, Min, 25%, Median, 75%, Max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Boxplot for price,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condition,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10525ED9-EB1F-6AAF-9DA8-E534BA2E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11" y="3984380"/>
            <a:ext cx="6597301" cy="255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58</TotalTime>
  <Words>597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Trebuchet MS</vt:lpstr>
      <vt:lpstr>Berlin</vt:lpstr>
      <vt:lpstr>Exploratory Data Analysis of Housing Dataset</vt:lpstr>
      <vt:lpstr>Introduction</vt:lpstr>
      <vt:lpstr>Data Understanding</vt:lpstr>
      <vt:lpstr>Data Cleaning</vt:lpstr>
      <vt:lpstr>Handling Missing Values</vt:lpstr>
      <vt:lpstr>Outlier Handling</vt:lpstr>
      <vt:lpstr>Handling Invalid Values</vt:lpstr>
      <vt:lpstr>Statistical Analysis</vt:lpstr>
      <vt:lpstr>Descriptive Analysis</vt:lpstr>
      <vt:lpstr>Relationships Between Variables</vt:lpstr>
      <vt:lpstr>Data Visualization</vt:lpstr>
      <vt:lpstr>Univariate Analysis</vt:lpstr>
      <vt:lpstr>Bivariate Analysis</vt:lpstr>
      <vt:lpstr>Multivariate Analysis</vt:lpstr>
      <vt:lpstr>Conclusion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vishnu s</dc:creator>
  <cp:keywords/>
  <dc:description>generated using python-pptx</dc:description>
  <cp:lastModifiedBy>Vishnu</cp:lastModifiedBy>
  <cp:revision>3</cp:revision>
  <dcterms:created xsi:type="dcterms:W3CDTF">2013-01-27T09:14:16Z</dcterms:created>
  <dcterms:modified xsi:type="dcterms:W3CDTF">2025-07-20T18:53:49Z</dcterms:modified>
  <cp:category/>
</cp:coreProperties>
</file>