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90" r:id="rId4"/>
    <p:sldId id="288" r:id="rId5"/>
    <p:sldId id="289" r:id="rId6"/>
    <p:sldId id="287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EEA7-5D0D-421D-A210-89127C4E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8BD58-8086-4588-A329-ED0D348B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29BC-B2EB-4ECE-B18A-404313E6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F617-E504-4F97-8EBB-661FCD68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98D-0DB8-478A-9C8E-0FFCE19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E66A-9C97-44C5-A35E-9943BC16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9C72-72AF-458F-A7A4-4E3A35981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4F3A-AC19-4AF4-B702-1884AEAB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941C-C194-4016-B23F-65F1B552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9BF6-661C-48FD-8A2E-52511F93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77FBD-450A-4F7C-9429-3D1AA6D4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5200F-365B-444B-9A0C-F0762685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9838-0631-4123-B449-A3C5CD07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CFCD-4D10-48A6-B87C-CDA0B88B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577E-7881-449A-AACB-65B7466E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06DF-EF09-4413-9CDB-ADA634F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D2DD-710F-4195-9D33-4ECC9902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A662-6A22-479A-AE4F-D379412C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9C8A-1898-40E3-A568-25A1C66C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69A4-F55B-420C-ACAB-2B6F5291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E82-91C2-4CDC-8CB0-FAA5A0F9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EF96-10F5-4263-84E0-14F9D37C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05C7-6CE7-4B6C-B1DC-FD9DCD6D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5AD7-44EF-4FF3-A4C9-E05D0DD1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0A43-2684-4C01-83B4-1519B3B8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E51F-D8BD-4345-B51C-1F94FA3F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B37D-3E84-469B-A826-759941060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F77BD-D798-4700-9762-88BFDB3B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ED137-38A3-4191-BD99-788C7B16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7687-2EF0-4C30-BC29-48205347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3212-F18C-4D02-9930-67187591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A4E-22A1-4593-9FF5-5BA3F980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4FEC-3C50-4DB4-8D2B-093D6BE1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A5E48-0D31-44B8-8AD0-2FC42903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FE563-F351-443F-B2DD-30EAFC798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F1D6-5CB3-4146-A80D-A31E67B1D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33877-2855-49E6-B3E5-273A4BF5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BE418-9635-40B0-B357-85FAA1C5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73B37-0DD3-40FF-A08F-6E95A0E4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E5F9-2A60-4FEB-BBBA-5DED379F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C9A96-5963-4612-8090-185F7545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8BC72-D2BC-4131-9CCB-4ACA5458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C9F8-B878-42F4-84B5-2038CB72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F1BD1-6E2E-470B-BD40-818A25A8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CDF38-B179-4A42-87F2-BCECBD9E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3793-0C5D-4966-87AC-EC7E7EBD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6149-EEF1-426D-B30A-0A9FC08F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4BD6-B665-4F68-B665-4F7C7152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C854F-3BBD-4A9D-BF2D-D16C6721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5732F-0ECE-49BC-A02E-4F21EFDF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198F4-B531-40C9-9E12-9510E4BC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6C2A6-80A2-49AE-9C9B-1CCEA0C9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14DB-0F00-4F85-A20B-31CBB595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B92DC-2400-4438-9D0D-4EBD69E77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B029-BF8C-49A5-A234-78D7B1F44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DEFF-6BF9-418A-BC20-314B477B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F381-17DB-4AE1-BF38-18EF8122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2CF1E-4242-4EF6-AD07-3AF2D8D4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F50E-35C1-44CA-886C-C4574C1F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89E7D-465C-4F39-BF91-69851273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A268-CED6-4507-BD0C-5C4F35C0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5962-FF40-45F9-969A-2E0B3D74CD4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0352-8231-47A8-B67C-619DFAEE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283C-A459-4D5D-BD07-6FCB64CB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9F83-E380-4965-9CA8-642401C6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5DBCD-A51A-4483-9F65-73C561F1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3" b="1950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80407" y="430440"/>
            <a:ext cx="10515600" cy="113710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Hashicorp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 Cluster using Terraform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4528" y="2045153"/>
            <a:ext cx="10967358" cy="4812847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use case is to create a vault server running in High Availability mode(HA) using raft as integrated backend storage and creation of dynamic AWS credentials.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58" y="989346"/>
            <a:ext cx="8486775" cy="5553075"/>
          </a:xfrm>
          <a:prstGeom prst="rect">
            <a:avLst/>
          </a:prstGeom>
        </p:spPr>
      </p:pic>
      <p:sp>
        <p:nvSpPr>
          <p:cNvPr id="3" name="Title 5"/>
          <p:cNvSpPr txBox="1">
            <a:spLocks/>
          </p:cNvSpPr>
          <p:nvPr/>
        </p:nvSpPr>
        <p:spPr>
          <a:xfrm>
            <a:off x="643546" y="140249"/>
            <a:ext cx="10515600" cy="1137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000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868135" y="348796"/>
            <a:ext cx="10515600" cy="1137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Vault Server Configuration</a:t>
            </a:r>
            <a:b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8135" y="1726532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vault_2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initialized, unsealed, and has HA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enabled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the only node in a cluster.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nodes,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vault_3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vault_4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have not joined its cluster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manually join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vault_3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vault_4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cluster.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we are done with joining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vault_3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vault_4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we can list the raft peers with  a single leader(vault_2) and its followers(vault_3 and vault_4).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190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policy with admin level access.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user and assign the admin level policy to the user.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security reasons, we login with the client token generated for that user , instead of using vault’s root token.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Configuration in Vault</a:t>
            </a:r>
            <a:b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59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868134" y="348796"/>
            <a:ext cx="10970079" cy="11371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 secrets into Terraform using the Vault provider</a:t>
            </a:r>
          </a:p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41" y="1485900"/>
            <a:ext cx="9726363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55" y="1613825"/>
            <a:ext cx="104012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73942"/>
                </a:solidFill>
                <a:latin typeface="var(--font-body)"/>
              </a:rPr>
              <a:t>First, as an Vault Admin, you will configure AWS Secrets Engine in Vault</a:t>
            </a:r>
            <a:r>
              <a:rPr lang="en-US" sz="2800" dirty="0" smtClean="0">
                <a:solidFill>
                  <a:srgbClr val="373942"/>
                </a:solidFill>
                <a:latin typeface="var(--font-body)"/>
              </a:rPr>
              <a:t>.</a:t>
            </a:r>
          </a:p>
          <a:p>
            <a:endParaRPr lang="en-US" sz="2800" dirty="0">
              <a:solidFill>
                <a:srgbClr val="373942"/>
              </a:solidFill>
              <a:latin typeface="var(--font-body)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73942"/>
                </a:solidFill>
                <a:latin typeface="var(--font-body)"/>
              </a:rPr>
              <a:t>Then, as a Terraform Operator, you will </a:t>
            </a:r>
            <a:r>
              <a:rPr lang="en-US" sz="2800" dirty="0" smtClean="0">
                <a:solidFill>
                  <a:srgbClr val="373942"/>
                </a:solidFill>
                <a:latin typeface="var(--font-body)"/>
              </a:rPr>
              <a:t> </a:t>
            </a:r>
            <a:r>
              <a:rPr lang="en-US" sz="2800" dirty="0">
                <a:solidFill>
                  <a:srgbClr val="373942"/>
                </a:solidFill>
                <a:latin typeface="var(--font-body)"/>
              </a:rPr>
              <a:t>connect to the Vault instance to retrieve dynamic, short-lived AWS credentials generated by the AWS Secrets Engine to provision an Ubuntu EC2 </a:t>
            </a:r>
            <a:r>
              <a:rPr lang="en-US" sz="2800" dirty="0" smtClean="0">
                <a:solidFill>
                  <a:srgbClr val="373942"/>
                </a:solidFill>
                <a:latin typeface="var(--font-body)"/>
              </a:rPr>
              <a:t>instance and S3 bucket creation.</a:t>
            </a:r>
          </a:p>
          <a:p>
            <a:endParaRPr lang="en-US" sz="2800" dirty="0">
              <a:solidFill>
                <a:srgbClr val="373942"/>
              </a:solidFill>
              <a:latin typeface="var(--font-body)"/>
            </a:endParaRP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891266" y="659039"/>
            <a:ext cx="10970079" cy="11371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 secrets into Terraform using the Vault provider</a:t>
            </a:r>
          </a:p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247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var(--font-body)</vt:lpstr>
      <vt:lpstr>Wingdings</vt:lpstr>
      <vt:lpstr>Office Theme</vt:lpstr>
      <vt:lpstr>PowerPoint Presentation</vt:lpstr>
      <vt:lpstr>Deploying Hashicorp Vault Cluster using Terraform </vt:lpstr>
      <vt:lpstr>PowerPoint Presentation</vt:lpstr>
      <vt:lpstr>PowerPoint Presentation</vt:lpstr>
      <vt:lpstr> User Configuration in Vault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Pavankumar Natam</cp:lastModifiedBy>
  <cp:revision>23</cp:revision>
  <dcterms:created xsi:type="dcterms:W3CDTF">2020-10-13T07:49:13Z</dcterms:created>
  <dcterms:modified xsi:type="dcterms:W3CDTF">2020-10-27T12:17:54Z</dcterms:modified>
</cp:coreProperties>
</file>