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74" r:id="rId5"/>
    <p:sldId id="273" r:id="rId6"/>
    <p:sldId id="271" r:id="rId7"/>
    <p:sldId id="257" r:id="rId8"/>
    <p:sldId id="259" r:id="rId9"/>
    <p:sldId id="275" r:id="rId10"/>
    <p:sldId id="280" r:id="rId11"/>
    <p:sldId id="278" r:id="rId12"/>
    <p:sldId id="260" r:id="rId13"/>
    <p:sldId id="264" r:id="rId14"/>
    <p:sldId id="263" r:id="rId15"/>
    <p:sldId id="262" r:id="rId16"/>
    <p:sldId id="261" r:id="rId17"/>
    <p:sldId id="267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E83D76-5A2D-454F-B464-6797AB55FF9D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A6DC22B-C1BD-42DA-8742-FB46FAA9E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9248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Predicting Loan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1752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krishna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chaitanya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no: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PGDDM44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62629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Key Metrics in the Classification Report: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Precision: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proportion of correctly predicted positive instances for each class.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Recall: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proportion of actual positives that were correctly identified by the model.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F1-score: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harmonic mean of precision and recall, used to balance both metrics.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number of true instances for each class.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8548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Confusion Matrix: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confusion matrix is a table that describes the performance of a classification model by comparing predicted and actual class labels. It allows us to see not only the errors made by the classifier but also the types of errors.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Interpreting the Confusion Matrix: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Positives (TP):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Correct predictions for each class.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Positives (FP):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Instances incorrectly predicted as a given class.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Negatives (FN):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Instances that belong to a class but are predicted as a different class.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Negatives (TN):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Correct predictions for other classes not being considered.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4478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creenshot (4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05000"/>
            <a:ext cx="8022416" cy="324019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Classification report</a:t>
            </a:r>
            <a:endParaRPr lang="en-US" dirty="0"/>
          </a:p>
        </p:txBody>
      </p:sp>
      <p:pic>
        <p:nvPicPr>
          <p:cNvPr id="6" name="Content Placeholder 5" descr="s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76400"/>
            <a:ext cx="4534533" cy="3086531"/>
          </a:xfrm>
        </p:spPr>
      </p:pic>
      <p:pic>
        <p:nvPicPr>
          <p:cNvPr id="7" name="Picture 6" descr="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124200"/>
            <a:ext cx="4534533" cy="32294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81138"/>
            <a:ext cx="723900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23" y="685800"/>
            <a:ext cx="8250017" cy="53213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533400"/>
            <a:ext cx="8694979" cy="55626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Continuous Learning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Real-world Applications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Ethical Considerations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200400"/>
          </a:xfrm>
        </p:spPr>
        <p:txBody>
          <a:bodyPr/>
          <a:lstStyle/>
          <a:p>
            <a:pPr>
              <a:buNone/>
            </a:pPr>
            <a:r>
              <a:rPr lang="en-US" sz="9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teaches computers to learn from data, not specific instructions.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like how humans learn by example and practice.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Computers improve by recognizing patterns in 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more data they see, the better they become at making predictions or decisions.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8153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Random Forest Classifier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Decision Tree Classifier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Support Vector Classifier (SVC)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K-Nearest Neighbors (KNN)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Gaussian Naive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GaussianNB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Forest Classifier: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Supervised, Classification (ensemble method)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Combines multiple decision trees to improve accuracy and 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tree makes a prediction, and the majority vote determines the final result.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Logistic Regression: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Supervised, Classification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Regression is a Machine Learning algorithm which is used for the classification problems. </a:t>
            </a:r>
          </a:p>
          <a:p>
            <a:pPr marL="624078" indent="-5143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is a predictive analysis algorithm and based on the concept of probability.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 Classifier: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Supervised, Classification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tree-like model of decisions.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node splits the data based on a feature to maximize the information gain, and leaves represent class labels.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 Vector Classifier (SVC):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Supervised, Classification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Finds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best separates data into classes. It aims to maximize the margin between different classes.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used with different kernels for nonlinear classification.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81000"/>
            <a:ext cx="8001000" cy="5626291"/>
          </a:xfrm>
        </p:spPr>
        <p:txBody>
          <a:bodyPr>
            <a:normAutofit fontScale="92500"/>
          </a:bodyPr>
          <a:lstStyle/>
          <a:p>
            <a:pPr marL="624078" indent="-514350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K-Nearest Neighbors (KNN):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Supervised, Classification (also used in regression)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Classifies a data point based on the majority class of its nearest neighbors. It is a simple, non-parametric method but can be computationally expensive for large datasets.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Gaussian Naive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GaussianNB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Supervised, Classification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Assumes features follow a Gaussian (normal) distribution.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 Theorem and works well for independent features, often used for text classification.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Formula=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P(A/B)=P(B/A)P(A)/P(B)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Dataset Name: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Bank Data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Number of Rows: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803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Number of Columns: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Dataset Overview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Bank Dataset: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Customer Id , Customer Name,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Credit Score , Location 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Gender , Age , Balance 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Loan Taken , Loan cleared ,     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Estimated Salary , Exited 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Column Data </a:t>
            </a:r>
            <a:r>
              <a:rPr lang="en-US" sz="3600" dirty="0" smtClean="0">
                <a:solidFill>
                  <a:srgbClr val="FF0000"/>
                </a:solidFill>
              </a:rPr>
              <a:t>Overview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702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Accuracy: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proportion of total correct predictions (both positives and negatives) made by the model.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Formula: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Accuracy=TP+TN/TP+FP+FN+TN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Classification Report: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classification report provides key evaluation metrics (precision, recall, F1 score, and support) for each class in a classification task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It's typically used to assess the performance of a classification model.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</TotalTime>
  <Words>638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Predicting Loan Outcomes </vt:lpstr>
      <vt:lpstr>Machine Learning</vt:lpstr>
      <vt:lpstr>Algorithms</vt:lpstr>
      <vt:lpstr>Slide 4</vt:lpstr>
      <vt:lpstr>Slide 5</vt:lpstr>
      <vt:lpstr>Slide 6</vt:lpstr>
      <vt:lpstr>Dataset Overview</vt:lpstr>
      <vt:lpstr>Column Data Overview  </vt:lpstr>
      <vt:lpstr>Slide 9</vt:lpstr>
      <vt:lpstr>Slide 10</vt:lpstr>
      <vt:lpstr>Slide 11</vt:lpstr>
      <vt:lpstr>Accuracy</vt:lpstr>
      <vt:lpstr>Classification report</vt:lpstr>
      <vt:lpstr>Confusion matrix</vt:lpstr>
      <vt:lpstr>Slide 15</vt:lpstr>
      <vt:lpstr>Slide 16</vt:lpstr>
      <vt:lpstr>Conclusion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Loan Outcomes </dc:title>
  <dc:creator>Admin</dc:creator>
  <cp:lastModifiedBy>Admin</cp:lastModifiedBy>
  <cp:revision>74</cp:revision>
  <dcterms:created xsi:type="dcterms:W3CDTF">2025-01-19T07:20:13Z</dcterms:created>
  <dcterms:modified xsi:type="dcterms:W3CDTF">2025-01-25T10:58:51Z</dcterms:modified>
</cp:coreProperties>
</file>