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4" r:id="rId3"/>
    <p:sldMasterId id="2147483666" r:id="rId4"/>
    <p:sldMasterId id="2147483668" r:id="rId5"/>
  </p:sldMasterIdLst>
  <p:notesMasterIdLst>
    <p:notesMasterId r:id="rId19"/>
  </p:notesMasterIdLst>
  <p:sldIdLst>
    <p:sldId id="257" r:id="rId6"/>
    <p:sldId id="258" r:id="rId7"/>
    <p:sldId id="259" r:id="rId8"/>
    <p:sldId id="271" r:id="rId9"/>
    <p:sldId id="260" r:id="rId10"/>
    <p:sldId id="261" r:id="rId11"/>
    <p:sldId id="263" r:id="rId12"/>
    <p:sldId id="272" r:id="rId13"/>
    <p:sldId id="265" r:id="rId14"/>
    <p:sldId id="267" r:id="rId15"/>
    <p:sldId id="268" r:id="rId16"/>
    <p:sldId id="269" r:id="rId17"/>
    <p:sldId id="270" r:id="rId18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0GbMgfnrMaI3YWesEmo1+UL5u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7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7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7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1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1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1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1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2"/>
          <p:cNvGrpSpPr/>
          <p:nvPr/>
        </p:nvGrpSpPr>
        <p:grpSpPr>
          <a:xfrm>
            <a:off x="-9525" y="-9525"/>
            <a:ext cx="10110787" cy="7578725"/>
            <a:chOff x="-8466" y="-8468"/>
            <a:chExt cx="9171316" cy="6874935"/>
          </a:xfrm>
        </p:grpSpPr>
        <p:cxnSp>
          <p:nvCxnSpPr>
            <p:cNvPr id="133" name="Google Shape;133;p32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32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32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4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56" name="Google Shape;156;p34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7" name="Google Shape;157;p34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34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9" name="Google Shape;159;p34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34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34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6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82" name="Google Shape;182;p3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3" name="Google Shape;183;p3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3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Google Shape;185;p3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2" name="Google Shape;192;p36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cs typeface="Times New Roman"/>
                <a:sym typeface="Times New Roman"/>
              </a:rPr>
              <a:t>Multilingual News Summarizer using AI Techniques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Ayush Gondhali (22106124)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Tanuj Kokamkar(22106088)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Harsh Jain(22106117)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Krishna Mishra(22106131)</a:t>
            </a: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32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Tejashri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Kolhe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cxnSp>
        <p:nvCxnSpPr>
          <p:cNvPr id="219" name="Google Shape;219;p2"/>
          <p:cNvCxnSpPr/>
          <p:nvPr/>
        </p:nvCxnSpPr>
        <p:spPr>
          <a:xfrm>
            <a:off x="0" y="1671992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179387"/>
            <a:ext cx="7871609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/>
          </a:p>
        </p:txBody>
      </p:sp>
      <p:sp>
        <p:nvSpPr>
          <p:cNvPr id="289" name="Google Shape;289;p12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D7BF2-95C8-5432-3DD4-C797C256B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79" y="1647876"/>
            <a:ext cx="9491407" cy="5333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503236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The project successfully integrates news summarization and translation, providing a more personalized news-reading experience.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Addressed common issues such as translation accuracy, summarization quality, and real-time processing.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b="0" i="0" u="none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Potential future work includes adding support for more languages and optimizing the translation system </a:t>
            </a:r>
            <a:endParaRPr sz="2800" b="0" i="0" u="none" dirty="0">
              <a:solidFill>
                <a:schemeClr val="dk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539750" y="1484312"/>
            <a:ext cx="8677275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370"/>
              </a:spcBef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"A survey on extractive text summarization." IEEE Access 10 (2022):</a:t>
            </a: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Moratanch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and 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Chitrakala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Bef>
                <a:spcPts val="370"/>
              </a:spcBef>
              <a:buFont typeface="+mj-lt"/>
              <a:buAutoNum type="arabicPeriod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520065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 Performance study on extractive text summarization using BERT models."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20065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Innovative Research in Applied Sciences and Engineering  (IJIRASE) 4, no. 11 (2021).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R="520065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Abdel-Salam, Shehab, and Ahmed Rafea. "Performance study on extractive text summarization using BERT models." Information 13, no. 2 (2022): 67.</a:t>
            </a:r>
          </a:p>
          <a:p>
            <a:pPr marR="520065" algn="just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Widyassari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Adhika Pramita, Supriadi Rustad,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Guruh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Fajar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Shidik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Edi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Noersasongko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Abdul Syukur,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Affandy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Affandy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"Review of automatic text summarization techniques &amp; methods." Journal of King Saud University-Computer and Information Sciences 34, no. 4 (2022). </a:t>
            </a:r>
          </a:p>
          <a:p>
            <a:pPr marR="520065" algn="just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20065" algn="just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370"/>
              </a:spcBef>
              <a:buFont typeface="+mj-lt"/>
              <a:buAutoNum type="arabicParenR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4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504825" y="1144829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Systems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the Existing Systems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 System Design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Framework/Algorithm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Stack for Proposed System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234" name="Google Shape;234;p4"/>
          <p:cNvSpPr txBox="1"/>
          <p:nvPr/>
        </p:nvSpPr>
        <p:spPr>
          <a:xfrm>
            <a:off x="322262" y="1563687"/>
            <a:ext cx="9251950" cy="553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4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massive influx of daily news, users face difficulty processing large volumes of information in real time. News articles are often lengthy and time-consuming to read. 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people miss out on important news because it’s not available in their preferred language.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summarization tools exist, they often work independently and lack the ability to summarize, leading to a cohesive user experience.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5ECB-5106-E541-1936-59FD41CC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90" y="935037"/>
            <a:ext cx="8557486" cy="6046676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BBAB5-2CAA-E1A8-761A-44CF8FC2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993" y="1645920"/>
            <a:ext cx="9566073" cy="5593579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seamless tool that can both summarize and translate news into a user’s preferred language would save users time and enhance accessibility for non-native speakers.</a:t>
            </a:r>
          </a:p>
          <a:p>
            <a:pPr marL="137160" indent="0">
              <a:buClr>
                <a:schemeClr val="tx1"/>
              </a:buCl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real-time translation of the summarized content into multiple languages, enabling access to global news.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that condenses lengthy news articles into concise summaries while maintaining key information and context.</a:t>
            </a:r>
          </a:p>
          <a:p>
            <a:pPr>
              <a:buClr>
                <a:schemeClr val="tx1"/>
              </a:buClr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7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</a:t>
            </a:r>
            <a:endParaRPr dirty="0"/>
          </a:p>
        </p:txBody>
      </p:sp>
      <p:sp>
        <p:nvSpPr>
          <p:cNvPr id="241" name="Google Shape;241;p5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0" i="1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50EABB-B9DD-3459-27A9-0D2FE8F9F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71809"/>
              </p:ext>
            </p:extLst>
          </p:nvPr>
        </p:nvGraphicFramePr>
        <p:xfrm>
          <a:off x="503237" y="1775505"/>
          <a:ext cx="9070974" cy="503875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23658">
                  <a:extLst>
                    <a:ext uri="{9D8B030D-6E8A-4147-A177-3AD203B41FA5}">
                      <a16:colId xmlns:a16="http://schemas.microsoft.com/office/drawing/2014/main" val="1152560738"/>
                    </a:ext>
                  </a:extLst>
                </a:gridCol>
                <a:gridCol w="3023658">
                  <a:extLst>
                    <a:ext uri="{9D8B030D-6E8A-4147-A177-3AD203B41FA5}">
                      <a16:colId xmlns:a16="http://schemas.microsoft.com/office/drawing/2014/main" val="3947098139"/>
                    </a:ext>
                  </a:extLst>
                </a:gridCol>
                <a:gridCol w="3023658">
                  <a:extLst>
                    <a:ext uri="{9D8B030D-6E8A-4147-A177-3AD203B41FA5}">
                      <a16:colId xmlns:a16="http://schemas.microsoft.com/office/drawing/2014/main" val="1277564872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 of Research paper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Author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Summary</a:t>
                      </a:r>
                      <a:endParaRPr lang="en-IN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327445"/>
                  </a:ext>
                </a:extLst>
              </a:tr>
              <a:tr h="1841711"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"A survey on extractive text summarization." </a:t>
                      </a:r>
                      <a:endParaRPr lang="en-IN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10 (2022)</a:t>
                      </a:r>
                      <a:endParaRPr lang="en-IN" sz="140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By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Moratanch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N., and S.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Chitrakala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Text Summarization is the process of obtaining salient information from an authentic text document. In this technique, the extracted information is achieved as a summarized report and conferred as a concise summary to the user.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67229102"/>
                  </a:ext>
                </a:extLst>
              </a:tr>
              <a:tr h="1841711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 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"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Performance study on extractive text summarization using BERT models."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International Journal of Innovative Research in Applied Sciences and Engineering  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      (IJIRASE) 4, no. 11 (2021).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By Abdel-Salam, Shehab, and Ahmed </a:t>
                      </a:r>
                      <a:r>
                        <a:rPr lang="en-US" sz="1400" b="1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Rafea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task of summarization can be categorized into two methods, extractive and abstractive. Extractive summarization selects the salient sentences from the original document to form a summary while abstractive summarization interprets the original document and generates the summary in its own 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875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Existing Systems </a:t>
            </a:r>
            <a:endParaRPr/>
          </a:p>
        </p:txBody>
      </p:sp>
      <p:sp>
        <p:nvSpPr>
          <p:cNvPr id="248" name="Google Shape;248;p6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382134" y="1563687"/>
            <a:ext cx="8783637" cy="624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Multilingual News: Many models struggle with summarizing content across multiple languages effectively.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  <a:sym typeface="Times New Roman"/>
              </a:rPr>
              <a:t>Data Dependency: Requires large, high-quality datasets for training, which are often unavailable or biased.</a:t>
            </a:r>
          </a:p>
          <a:p>
            <a:pPr marL="342900" indent="-342900" algn="just">
              <a:spcBef>
                <a:spcPts val="480"/>
              </a:spcBef>
              <a:buSzPts val="2400"/>
              <a:buFont typeface="Arial"/>
              <a:buChar char="•"/>
            </a:pPr>
            <a:endParaRPr lang="en-US" sz="2400" dirty="0"/>
          </a:p>
          <a:p>
            <a:pPr marL="342900" indent="-342900" algn="just">
              <a:spcBef>
                <a:spcPts val="480"/>
              </a:spcBef>
              <a:buSzPts val="2400"/>
              <a:buFont typeface="Arial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 Systems either summarize or translate the News , but not both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algn="just">
              <a:spcBef>
                <a:spcPts val="480"/>
              </a:spcBef>
              <a:buSzPts val="2400"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pPr marL="342900" indent="-342900" algn="just">
              <a:spcBef>
                <a:spcPts val="480"/>
              </a:spcBef>
              <a:buSzPts val="2400"/>
              <a:buFont typeface="Arial"/>
              <a:buChar char="•"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pPr marL="342900" indent="-342900" algn="just">
              <a:spcBef>
                <a:spcPts val="480"/>
              </a:spcBef>
              <a:buSzPts val="2400"/>
              <a:buFont typeface="Arial"/>
              <a:buChar char="•"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/>
        </p:nvSpPr>
        <p:spPr>
          <a:xfrm>
            <a:off x="503237" y="301625"/>
            <a:ext cx="907097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83C6A-97A2-1E6D-E5B8-302CD4EA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85" y="1743400"/>
            <a:ext cx="9434527" cy="40728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42CF-B3C0-A262-C5A7-E131673E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671512"/>
            <a:ext cx="6997700" cy="786227"/>
          </a:xfrm>
        </p:spPr>
        <p:txBody>
          <a:bodyPr/>
          <a:lstStyle/>
          <a:p>
            <a:r>
              <a:rPr lang="en-US" sz="40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 /Algorithm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B78414-CF67-DA80-3BE8-68494F26A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2" y="1794678"/>
            <a:ext cx="87772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News is fetched from a news API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news is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summarized.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followed by translation into the user’s selected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simple interface where users can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news article and choose their preferred language for the translated summary. </a:t>
            </a:r>
          </a:p>
        </p:txBody>
      </p:sp>
    </p:spTree>
    <p:extLst>
      <p:ext uri="{BB962C8B-B14F-4D97-AF65-F5344CB8AC3E}">
        <p14:creationId xmlns:p14="http://schemas.microsoft.com/office/powerpoint/2010/main" val="104943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 for Proposed System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393700" y="1835150"/>
            <a:ext cx="9180512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CSS3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b="0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Google News API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Beautiful Soap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/>
                <a:ea typeface="Times New Roman"/>
                <a:cs typeface="Times New Roman"/>
                <a:sym typeface="Times New Roman"/>
              </a:rPr>
              <a:t>NLTK</a:t>
            </a: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3000" dirty="0" err="1"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endParaRPr lang="en-US"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53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sz="3000" b="0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3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3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3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3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676</Words>
  <Application>Microsoft Office PowerPoint</Application>
  <PresentationFormat>Custom</PresentationFormat>
  <Paragraphs>104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Noto Sans Symbols</vt:lpstr>
      <vt:lpstr>Times New Roman</vt:lpstr>
      <vt:lpstr>Trebuchet MS</vt:lpstr>
      <vt:lpstr>Facet</vt:lpstr>
      <vt:lpstr>Facet</vt:lpstr>
      <vt:lpstr>1_Facet</vt:lpstr>
      <vt:lpstr>2_Facet</vt:lpstr>
      <vt:lpstr>3_Facet</vt:lpstr>
      <vt:lpstr>PowerPoint Presentation</vt:lpstr>
      <vt:lpstr>PowerPoint Presentation</vt:lpstr>
      <vt:lpstr>PowerPoint Presentation</vt:lpstr>
      <vt:lpstr>Motivation    Objectives</vt:lpstr>
      <vt:lpstr>PowerPoint Presentation</vt:lpstr>
      <vt:lpstr>PowerPoint Presentation</vt:lpstr>
      <vt:lpstr>PowerPoint Presentation</vt:lpstr>
      <vt:lpstr>Framework 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cp:lastModifiedBy>Ayush Gondhali</cp:lastModifiedBy>
  <cp:revision>23</cp:revision>
  <dcterms:created xsi:type="dcterms:W3CDTF">2017-10-25T08:22:14Z</dcterms:created>
  <dcterms:modified xsi:type="dcterms:W3CDTF">2025-03-19T04:42:12Z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