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25" r:id="rId5"/>
    <p:sldId id="326" r:id="rId6"/>
    <p:sldId id="259" r:id="rId7"/>
    <p:sldId id="257" r:id="rId8"/>
    <p:sldId id="261" r:id="rId9"/>
    <p:sldId id="34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240" autoAdjust="0"/>
  </p:normalViewPr>
  <p:slideViewPr>
    <p:cSldViewPr snapToGrid="0">
      <p:cViewPr varScale="1">
        <p:scale>
          <a:sx n="93" d="100"/>
          <a:sy n="93" d="100"/>
        </p:scale>
        <p:origin x="163" y="72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FF06CA-1E4C-4827-71FE-336EEF7F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21" y="264694"/>
            <a:ext cx="11129212" cy="63205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432" y="1361173"/>
            <a:ext cx="10515600" cy="402336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Virtualization and its benefits..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20316" y="6164499"/>
            <a:ext cx="9144000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Krishna verma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875" y="1435608"/>
            <a:ext cx="4114800" cy="2054994"/>
          </a:xfrm>
        </p:spPr>
        <p:txBody>
          <a:bodyPr/>
          <a:lstStyle/>
          <a:p>
            <a:r>
              <a:rPr lang="en-IN" dirty="0"/>
              <a:t>What IS Virtualization?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652" y="2342147"/>
            <a:ext cx="6761747" cy="3697706"/>
          </a:xfrm>
        </p:spPr>
        <p:txBody>
          <a:bodyPr vert="horz" lIns="0" tIns="0" rIns="0" bIns="0" rtlCol="0" anchor="t">
            <a:noAutofit/>
          </a:bodyPr>
          <a:lstStyle/>
          <a:p>
            <a:endParaRPr lang="en-US" dirty="0"/>
          </a:p>
          <a:p>
            <a:r>
              <a:rPr lang="en-US" dirty="0"/>
              <a:t>Virtualization is a technology that allows us to create multiple </a:t>
            </a:r>
            <a:r>
              <a:rPr lang="en-US" b="1" dirty="0"/>
              <a:t>virtual environments (machines or resources)</a:t>
            </a:r>
            <a:r>
              <a:rPr lang="en-US" dirty="0"/>
              <a:t> on a single physical system.</a:t>
            </a:r>
          </a:p>
          <a:p>
            <a:r>
              <a:rPr lang="en-US" dirty="0"/>
              <a:t>Instead of running one operating system directly on hardware, virtualization uses a </a:t>
            </a:r>
            <a:r>
              <a:rPr lang="en-US" b="1" dirty="0"/>
              <a:t>hypervisor</a:t>
            </a:r>
            <a:r>
              <a:rPr lang="en-US" dirty="0"/>
              <a:t> to run multiple operating systems or applications independently.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DFB60A-DFAD-0053-C9CE-81794E3EF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022" y="1596189"/>
            <a:ext cx="4612104" cy="453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8042" y="1877327"/>
            <a:ext cx="4284204" cy="1080436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 err="1"/>
              <a:t>tYpes</a:t>
            </a:r>
            <a:r>
              <a:rPr lang="en-US" dirty="0"/>
              <a:t> :-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06094A-5C2E-2B38-E366-0945D94871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870576" y="3228474"/>
            <a:ext cx="68748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Virtualization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One server becomes many.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Desktop Virtualization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Access desktops remotely.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Virtualization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 many storage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Virtualization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Create virtual networks.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A16FE-0590-12B1-F09F-9F02A50C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5" y="1572125"/>
            <a:ext cx="5005137" cy="43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4259339" cy="830179"/>
          </a:xfrm>
          <a:noFill/>
        </p:spPr>
        <p:txBody>
          <a:bodyPr anchor="b" anchorCtr="0"/>
          <a:lstStyle/>
          <a:p>
            <a:r>
              <a:rPr lang="en-US" dirty="0"/>
              <a:t>Benefits :-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B12DBE-EA15-C371-EE78-1DB24DCB614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4134" y="2370349"/>
            <a:ext cx="657826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Less hardware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Utilization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Efficient use of CPU, 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Easy to add or remove VMs.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Recovery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Quick backup &amp; restore.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&amp;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Run multiple OS on one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Efficient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Less power and cooling.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DB550B-B8D4-21E1-8B45-DDD800A7A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547" y="866274"/>
            <a:ext cx="3671387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948088"/>
          </a:xfrm>
          <a:noFill/>
        </p:spPr>
        <p:txBody>
          <a:bodyPr/>
          <a:lstStyle/>
          <a:p>
            <a:r>
              <a:rPr lang="en-IN" dirty="0"/>
              <a:t>Real-World Examples</a:t>
            </a:r>
            <a:r>
              <a:rPr lang="en-US" dirty="0"/>
              <a:t>  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1668379"/>
            <a:ext cx="6217920" cy="4932947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Amazon Web Services (AWS), Microsoft Azure, and Google Cloud</a:t>
            </a:r>
            <a:r>
              <a:rPr lang="en-US" dirty="0"/>
              <a:t> all rely heavily on virtualization to provide cloud services.</a:t>
            </a:r>
          </a:p>
          <a:p>
            <a:r>
              <a:rPr lang="en-US" b="1" dirty="0"/>
              <a:t>VMware and Hyper-V</a:t>
            </a:r>
            <a:r>
              <a:rPr lang="en-US" dirty="0"/>
              <a:t> are widely used in enterprises for running multiple servers virtually.</a:t>
            </a:r>
          </a:p>
          <a:p>
            <a:r>
              <a:rPr lang="en-US" b="1" dirty="0"/>
              <a:t>Educational institutions</a:t>
            </a:r>
            <a:r>
              <a:rPr lang="en-US" dirty="0"/>
              <a:t> use virtualization to give students access to pre-configured lab environments.</a:t>
            </a:r>
          </a:p>
          <a:p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47661CA3-A57A-ACFB-0E75-3560DFAD94E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7563" r="17563"/>
          <a:stretch>
            <a:fillRect/>
          </a:stretch>
        </p:blipFill>
        <p:spPr>
          <a:xfrm>
            <a:off x="1090864" y="1370798"/>
            <a:ext cx="4066674" cy="4116404"/>
          </a:xfr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838" y="3067571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b="1" dirty="0"/>
              <a:t>Thank you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AA1466C-5CD2-0F13-2552-5087F9B56E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259" r="22259"/>
          <a:stretch>
            <a:fillRect/>
          </a:stretch>
        </p:blipFill>
        <p:spPr>
          <a:xfrm>
            <a:off x="4211053" y="123523"/>
            <a:ext cx="3769894" cy="3100939"/>
          </a:xfrm>
        </p:spPr>
      </p:pic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{E47FCBA9-49A6-43E0-8D1B-B068F6A7368A}tf67061901_win32</Template>
  <TotalTime>53</TotalTime>
  <Words>198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Daytona Condensed Light</vt:lpstr>
      <vt:lpstr>Posterama</vt:lpstr>
      <vt:lpstr>Custom</vt:lpstr>
      <vt:lpstr>Virtualization and its benefits..</vt:lpstr>
      <vt:lpstr>What IS Virtualization?</vt:lpstr>
      <vt:lpstr>tYpes :-</vt:lpstr>
      <vt:lpstr>Benefits :-</vt:lpstr>
      <vt:lpstr>Real-World Examples  :-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Radhey Radhey</dc:creator>
  <cp:lastModifiedBy>Radhey Radhey</cp:lastModifiedBy>
  <cp:revision>2</cp:revision>
  <dcterms:created xsi:type="dcterms:W3CDTF">2025-08-19T05:02:36Z</dcterms:created>
  <dcterms:modified xsi:type="dcterms:W3CDTF">2025-08-19T05:55:49Z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