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7" r:id="rId5"/>
    <p:sldId id="259" r:id="rId6"/>
    <p:sldId id="268" r:id="rId7"/>
    <p:sldId id="269" r:id="rId8"/>
    <p:sldId id="260" r:id="rId9"/>
    <p:sldId id="261" r:id="rId10"/>
    <p:sldId id="271" r:id="rId11"/>
    <p:sldId id="272" r:id="rId12"/>
    <p:sldId id="273" r:id="rId13"/>
    <p:sldId id="274" r:id="rId14"/>
    <p:sldId id="262" r:id="rId15"/>
    <p:sldId id="263" r:id="rId16"/>
    <p:sldId id="264" r:id="rId17"/>
    <p:sldId id="265" r:id="rId18"/>
    <p:sldId id="270" r:id="rId19"/>
    <p:sldId id="275" r:id="rId20"/>
    <p:sldId id="26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A34DEB-79AB-7044-9FD0-2DF07C646D01}" v="26" dt="2024-12-10T05:17:45.8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696"/>
    <p:restoredTop sz="94694"/>
  </p:normalViewPr>
  <p:slideViewPr>
    <p:cSldViewPr snapToGrid="0">
      <p:cViewPr varScale="1">
        <p:scale>
          <a:sx n="116" d="100"/>
          <a:sy n="116" d="100"/>
        </p:scale>
        <p:origin x="216" y="2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rishna Rathore" userId="b11f43b0d69d218d" providerId="LiveId" clId="{6CA34DEB-79AB-7044-9FD0-2DF07C646D01}"/>
    <pc:docChg chg="undo custSel addSld delSld modSld sldOrd">
      <pc:chgData name="Krishna Rathore" userId="b11f43b0d69d218d" providerId="LiveId" clId="{6CA34DEB-79AB-7044-9FD0-2DF07C646D01}" dt="2024-12-10T05:33:09.775" v="2500" actId="26606"/>
      <pc:docMkLst>
        <pc:docMk/>
      </pc:docMkLst>
      <pc:sldChg chg="addSp delSp modSp mod ord">
        <pc:chgData name="Krishna Rathore" userId="b11f43b0d69d218d" providerId="LiveId" clId="{6CA34DEB-79AB-7044-9FD0-2DF07C646D01}" dt="2024-12-06T07:28:36.096" v="1121" actId="26606"/>
        <pc:sldMkLst>
          <pc:docMk/>
          <pc:sldMk cId="1296444315" sldId="261"/>
        </pc:sldMkLst>
        <pc:spChg chg="add mod ord">
          <ac:chgData name="Krishna Rathore" userId="b11f43b0d69d218d" providerId="LiveId" clId="{6CA34DEB-79AB-7044-9FD0-2DF07C646D01}" dt="2024-12-06T07:28:36.096" v="1121" actId="26606"/>
          <ac:spMkLst>
            <pc:docMk/>
            <pc:sldMk cId="1296444315" sldId="261"/>
            <ac:spMk id="2" creationId="{EC0D59E7-B303-1122-08C3-63A8748E4C7D}"/>
          </ac:spMkLst>
        </pc:spChg>
        <pc:spChg chg="mod">
          <ac:chgData name="Krishna Rathore" userId="b11f43b0d69d218d" providerId="LiveId" clId="{6CA34DEB-79AB-7044-9FD0-2DF07C646D01}" dt="2024-12-06T07:28:36.096" v="1121" actId="26606"/>
          <ac:spMkLst>
            <pc:docMk/>
            <pc:sldMk cId="1296444315" sldId="261"/>
            <ac:spMk id="3" creationId="{2F2C28EF-A452-5BE3-C207-BCC8027249CA}"/>
          </ac:spMkLst>
        </pc:spChg>
        <pc:spChg chg="add">
          <ac:chgData name="Krishna Rathore" userId="b11f43b0d69d218d" providerId="LiveId" clId="{6CA34DEB-79AB-7044-9FD0-2DF07C646D01}" dt="2024-12-06T07:28:36.096" v="1121" actId="26606"/>
          <ac:spMkLst>
            <pc:docMk/>
            <pc:sldMk cId="1296444315" sldId="261"/>
            <ac:spMk id="16" creationId="{2B97F24A-32CE-4C1C-A50D-3016B394DCFB}"/>
          </ac:spMkLst>
        </pc:spChg>
        <pc:spChg chg="add">
          <ac:chgData name="Krishna Rathore" userId="b11f43b0d69d218d" providerId="LiveId" clId="{6CA34DEB-79AB-7044-9FD0-2DF07C646D01}" dt="2024-12-06T07:28:36.096" v="1121" actId="26606"/>
          <ac:spMkLst>
            <pc:docMk/>
            <pc:sldMk cId="1296444315" sldId="261"/>
            <ac:spMk id="18" creationId="{CD8B4F24-440B-49E9-B85D-733523DC064B}"/>
          </ac:spMkLst>
        </pc:spChg>
      </pc:sldChg>
      <pc:sldChg chg="addSp delSp modSp mod">
        <pc:chgData name="Krishna Rathore" userId="b11f43b0d69d218d" providerId="LiveId" clId="{6CA34DEB-79AB-7044-9FD0-2DF07C646D01}" dt="2024-12-06T07:32:49.389" v="1357" actId="26606"/>
        <pc:sldMkLst>
          <pc:docMk/>
          <pc:sldMk cId="826681522" sldId="262"/>
        </pc:sldMkLst>
        <pc:spChg chg="add mod ord">
          <ac:chgData name="Krishna Rathore" userId="b11f43b0d69d218d" providerId="LiveId" clId="{6CA34DEB-79AB-7044-9FD0-2DF07C646D01}" dt="2024-12-06T07:32:49.389" v="1357" actId="26606"/>
          <ac:spMkLst>
            <pc:docMk/>
            <pc:sldMk cId="826681522" sldId="262"/>
            <ac:spMk id="2" creationId="{B11CCE7C-B88D-8EE5-87D8-A6A061218499}"/>
          </ac:spMkLst>
        </pc:spChg>
        <pc:spChg chg="mod">
          <ac:chgData name="Krishna Rathore" userId="b11f43b0d69d218d" providerId="LiveId" clId="{6CA34DEB-79AB-7044-9FD0-2DF07C646D01}" dt="2024-12-06T07:32:49.389" v="1357" actId="26606"/>
          <ac:spMkLst>
            <pc:docMk/>
            <pc:sldMk cId="826681522" sldId="262"/>
            <ac:spMk id="3" creationId="{08804873-E08E-549C-1A51-63E6E9F2E189}"/>
          </ac:spMkLst>
        </pc:spChg>
        <pc:spChg chg="add">
          <ac:chgData name="Krishna Rathore" userId="b11f43b0d69d218d" providerId="LiveId" clId="{6CA34DEB-79AB-7044-9FD0-2DF07C646D01}" dt="2024-12-06T07:32:49.389" v="1357" actId="26606"/>
          <ac:spMkLst>
            <pc:docMk/>
            <pc:sldMk cId="826681522" sldId="262"/>
            <ac:spMk id="17" creationId="{2B97F24A-32CE-4C1C-A50D-3016B394DCFB}"/>
          </ac:spMkLst>
        </pc:spChg>
        <pc:spChg chg="add">
          <ac:chgData name="Krishna Rathore" userId="b11f43b0d69d218d" providerId="LiveId" clId="{6CA34DEB-79AB-7044-9FD0-2DF07C646D01}" dt="2024-12-06T07:32:49.389" v="1357" actId="26606"/>
          <ac:spMkLst>
            <pc:docMk/>
            <pc:sldMk cId="826681522" sldId="262"/>
            <ac:spMk id="19" creationId="{6357EC4F-235E-4222-A36F-C7878ACE37F2}"/>
          </ac:spMkLst>
        </pc:spChg>
        <pc:picChg chg="mod">
          <ac:chgData name="Krishna Rathore" userId="b11f43b0d69d218d" providerId="LiveId" clId="{6CA34DEB-79AB-7044-9FD0-2DF07C646D01}" dt="2024-12-06T07:32:49.389" v="1357" actId="26606"/>
          <ac:picMkLst>
            <pc:docMk/>
            <pc:sldMk cId="826681522" sldId="262"/>
            <ac:picMk id="4" creationId="{FCE44FD9-D084-610C-7D97-F1D0C740AD54}"/>
          </ac:picMkLst>
        </pc:picChg>
      </pc:sldChg>
      <pc:sldChg chg="addSp delSp modSp mod">
        <pc:chgData name="Krishna Rathore" userId="b11f43b0d69d218d" providerId="LiveId" clId="{6CA34DEB-79AB-7044-9FD0-2DF07C646D01}" dt="2024-12-06T07:33:19.267" v="1404" actId="26606"/>
        <pc:sldMkLst>
          <pc:docMk/>
          <pc:sldMk cId="412996662" sldId="263"/>
        </pc:sldMkLst>
        <pc:spChg chg="add mod ord">
          <ac:chgData name="Krishna Rathore" userId="b11f43b0d69d218d" providerId="LiveId" clId="{6CA34DEB-79AB-7044-9FD0-2DF07C646D01}" dt="2024-12-06T07:33:19.267" v="1404" actId="26606"/>
          <ac:spMkLst>
            <pc:docMk/>
            <pc:sldMk cId="412996662" sldId="263"/>
            <ac:spMk id="2" creationId="{C00A1D9B-0B3E-75E6-B019-7FD39CC7DD33}"/>
          </ac:spMkLst>
        </pc:spChg>
        <pc:spChg chg="mod">
          <ac:chgData name="Krishna Rathore" userId="b11f43b0d69d218d" providerId="LiveId" clId="{6CA34DEB-79AB-7044-9FD0-2DF07C646D01}" dt="2024-12-06T07:33:19.267" v="1404" actId="26606"/>
          <ac:spMkLst>
            <pc:docMk/>
            <pc:sldMk cId="412996662" sldId="263"/>
            <ac:spMk id="3" creationId="{5CF277EF-9DBF-1D4D-F771-68AB015933A7}"/>
          </ac:spMkLst>
        </pc:spChg>
        <pc:spChg chg="add">
          <ac:chgData name="Krishna Rathore" userId="b11f43b0d69d218d" providerId="LiveId" clId="{6CA34DEB-79AB-7044-9FD0-2DF07C646D01}" dt="2024-12-06T07:33:19.267" v="1404" actId="26606"/>
          <ac:spMkLst>
            <pc:docMk/>
            <pc:sldMk cId="412996662" sldId="263"/>
            <ac:spMk id="23" creationId="{2B97F24A-32CE-4C1C-A50D-3016B394DCFB}"/>
          </ac:spMkLst>
        </pc:spChg>
        <pc:spChg chg="add">
          <ac:chgData name="Krishna Rathore" userId="b11f43b0d69d218d" providerId="LiveId" clId="{6CA34DEB-79AB-7044-9FD0-2DF07C646D01}" dt="2024-12-06T07:33:19.267" v="1404" actId="26606"/>
          <ac:spMkLst>
            <pc:docMk/>
            <pc:sldMk cId="412996662" sldId="263"/>
            <ac:spMk id="25" creationId="{6357EC4F-235E-4222-A36F-C7878ACE37F2}"/>
          </ac:spMkLst>
        </pc:spChg>
        <pc:picChg chg="add mod">
          <ac:chgData name="Krishna Rathore" userId="b11f43b0d69d218d" providerId="LiveId" clId="{6CA34DEB-79AB-7044-9FD0-2DF07C646D01}" dt="2024-12-06T07:24:47.403" v="1086" actId="26606"/>
          <ac:picMkLst>
            <pc:docMk/>
            <pc:sldMk cId="412996662" sldId="263"/>
            <ac:picMk id="5" creationId="{0BBDB1F6-7369-5463-6733-12D428AC2A94}"/>
          </ac:picMkLst>
        </pc:picChg>
      </pc:sldChg>
      <pc:sldChg chg="addSp delSp modSp mod">
        <pc:chgData name="Krishna Rathore" userId="b11f43b0d69d218d" providerId="LiveId" clId="{6CA34DEB-79AB-7044-9FD0-2DF07C646D01}" dt="2024-12-06T10:22:41.154" v="1534" actId="27918"/>
        <pc:sldMkLst>
          <pc:docMk/>
          <pc:sldMk cId="3710852114" sldId="264"/>
        </pc:sldMkLst>
        <pc:spChg chg="mod">
          <ac:chgData name="Krishna Rathore" userId="b11f43b0d69d218d" providerId="LiveId" clId="{6CA34DEB-79AB-7044-9FD0-2DF07C646D01}" dt="2024-12-06T10:22:41.139" v="1533" actId="26606"/>
          <ac:spMkLst>
            <pc:docMk/>
            <pc:sldMk cId="3710852114" sldId="264"/>
            <ac:spMk id="2" creationId="{ECDED00D-1203-509C-CC7A-0F4DCBE93E52}"/>
          </ac:spMkLst>
        </pc:spChg>
        <pc:spChg chg="mod">
          <ac:chgData name="Krishna Rathore" userId="b11f43b0d69d218d" providerId="LiveId" clId="{6CA34DEB-79AB-7044-9FD0-2DF07C646D01}" dt="2024-12-06T10:22:41.139" v="1533" actId="26606"/>
          <ac:spMkLst>
            <pc:docMk/>
            <pc:sldMk cId="3710852114" sldId="264"/>
            <ac:spMk id="3" creationId="{BA00CAB0-3A97-5A0E-44E2-8D86BEBB2AA5}"/>
          </ac:spMkLst>
        </pc:spChg>
        <pc:spChg chg="add">
          <ac:chgData name="Krishna Rathore" userId="b11f43b0d69d218d" providerId="LiveId" clId="{6CA34DEB-79AB-7044-9FD0-2DF07C646D01}" dt="2024-12-06T10:22:41.139" v="1533" actId="26606"/>
          <ac:spMkLst>
            <pc:docMk/>
            <pc:sldMk cId="3710852114" sldId="264"/>
            <ac:spMk id="16" creationId="{2B97F24A-32CE-4C1C-A50D-3016B394DCFB}"/>
          </ac:spMkLst>
        </pc:spChg>
        <pc:spChg chg="add">
          <ac:chgData name="Krishna Rathore" userId="b11f43b0d69d218d" providerId="LiveId" clId="{6CA34DEB-79AB-7044-9FD0-2DF07C646D01}" dt="2024-12-06T10:22:41.139" v="1533" actId="26606"/>
          <ac:spMkLst>
            <pc:docMk/>
            <pc:sldMk cId="3710852114" sldId="264"/>
            <ac:spMk id="18" creationId="{6357EC4F-235E-4222-A36F-C7878ACE37F2}"/>
          </ac:spMkLst>
        </pc:spChg>
        <pc:graphicFrameChg chg="add mod">
          <ac:chgData name="Krishna Rathore" userId="b11f43b0d69d218d" providerId="LiveId" clId="{6CA34DEB-79AB-7044-9FD0-2DF07C646D01}" dt="2024-12-06T10:22:41.139" v="1533" actId="26606"/>
          <ac:graphicFrameMkLst>
            <pc:docMk/>
            <pc:sldMk cId="3710852114" sldId="264"/>
            <ac:graphicFrameMk id="5" creationId="{AC533446-7142-3623-7066-2452FBF6E72C}"/>
          </ac:graphicFrameMkLst>
        </pc:graphicFrameChg>
      </pc:sldChg>
      <pc:sldChg chg="addSp delSp modSp mod">
        <pc:chgData name="Krishna Rathore" userId="b11f43b0d69d218d" providerId="LiveId" clId="{6CA34DEB-79AB-7044-9FD0-2DF07C646D01}" dt="2024-12-06T07:33:54.278" v="1437" actId="26606"/>
        <pc:sldMkLst>
          <pc:docMk/>
          <pc:sldMk cId="1728364603" sldId="265"/>
        </pc:sldMkLst>
        <pc:spChg chg="add mod ord">
          <ac:chgData name="Krishna Rathore" userId="b11f43b0d69d218d" providerId="LiveId" clId="{6CA34DEB-79AB-7044-9FD0-2DF07C646D01}" dt="2024-12-06T07:33:54.278" v="1437" actId="26606"/>
          <ac:spMkLst>
            <pc:docMk/>
            <pc:sldMk cId="1728364603" sldId="265"/>
            <ac:spMk id="2" creationId="{8CF44B71-0F30-8A7B-7673-5DC9F87BB1E9}"/>
          </ac:spMkLst>
        </pc:spChg>
        <pc:spChg chg="mod">
          <ac:chgData name="Krishna Rathore" userId="b11f43b0d69d218d" providerId="LiveId" clId="{6CA34DEB-79AB-7044-9FD0-2DF07C646D01}" dt="2024-12-06T07:33:54.278" v="1437" actId="26606"/>
          <ac:spMkLst>
            <pc:docMk/>
            <pc:sldMk cId="1728364603" sldId="265"/>
            <ac:spMk id="3" creationId="{D78DA391-CBE2-BDD5-6D4D-4E02BE301EB5}"/>
          </ac:spMkLst>
        </pc:spChg>
        <pc:spChg chg="add">
          <ac:chgData name="Krishna Rathore" userId="b11f43b0d69d218d" providerId="LiveId" clId="{6CA34DEB-79AB-7044-9FD0-2DF07C646D01}" dt="2024-12-06T07:33:54.278" v="1437" actId="26606"/>
          <ac:spMkLst>
            <pc:docMk/>
            <pc:sldMk cId="1728364603" sldId="265"/>
            <ac:spMk id="17" creationId="{2B97F24A-32CE-4C1C-A50D-3016B394DCFB}"/>
          </ac:spMkLst>
        </pc:spChg>
        <pc:spChg chg="add">
          <ac:chgData name="Krishna Rathore" userId="b11f43b0d69d218d" providerId="LiveId" clId="{6CA34DEB-79AB-7044-9FD0-2DF07C646D01}" dt="2024-12-06T07:33:54.278" v="1437" actId="26606"/>
          <ac:spMkLst>
            <pc:docMk/>
            <pc:sldMk cId="1728364603" sldId="265"/>
            <ac:spMk id="19" creationId="{6357EC4F-235E-4222-A36F-C7878ACE37F2}"/>
          </ac:spMkLst>
        </pc:spChg>
        <pc:picChg chg="mod">
          <ac:chgData name="Krishna Rathore" userId="b11f43b0d69d218d" providerId="LiveId" clId="{6CA34DEB-79AB-7044-9FD0-2DF07C646D01}" dt="2024-12-06T07:33:54.278" v="1437" actId="26606"/>
          <ac:picMkLst>
            <pc:docMk/>
            <pc:sldMk cId="1728364603" sldId="265"/>
            <ac:picMk id="5" creationId="{55229586-426F-DFAC-4F79-8EE1E716B3BC}"/>
          </ac:picMkLst>
        </pc:picChg>
      </pc:sldChg>
      <pc:sldChg chg="addSp modSp new mod setBg">
        <pc:chgData name="Krishna Rathore" userId="b11f43b0d69d218d" providerId="LiveId" clId="{6CA34DEB-79AB-7044-9FD0-2DF07C646D01}" dt="2024-12-01T16:58:42.580" v="121" actId="26606"/>
        <pc:sldMkLst>
          <pc:docMk/>
          <pc:sldMk cId="4140273527" sldId="267"/>
        </pc:sldMkLst>
        <pc:spChg chg="mod">
          <ac:chgData name="Krishna Rathore" userId="b11f43b0d69d218d" providerId="LiveId" clId="{6CA34DEB-79AB-7044-9FD0-2DF07C646D01}" dt="2024-12-01T16:58:42.580" v="121" actId="26606"/>
          <ac:spMkLst>
            <pc:docMk/>
            <pc:sldMk cId="4140273527" sldId="267"/>
            <ac:spMk id="2" creationId="{6631A2C7-8E45-9675-572E-539E722EF782}"/>
          </ac:spMkLst>
        </pc:spChg>
        <pc:spChg chg="mod">
          <ac:chgData name="Krishna Rathore" userId="b11f43b0d69d218d" providerId="LiveId" clId="{6CA34DEB-79AB-7044-9FD0-2DF07C646D01}" dt="2024-12-01T16:58:42.580" v="121" actId="26606"/>
          <ac:spMkLst>
            <pc:docMk/>
            <pc:sldMk cId="4140273527" sldId="267"/>
            <ac:spMk id="3" creationId="{486E0238-0E75-8529-5483-5A6E042CD6CC}"/>
          </ac:spMkLst>
        </pc:spChg>
        <pc:spChg chg="add">
          <ac:chgData name="Krishna Rathore" userId="b11f43b0d69d218d" providerId="LiveId" clId="{6CA34DEB-79AB-7044-9FD0-2DF07C646D01}" dt="2024-12-01T16:58:42.580" v="121" actId="26606"/>
          <ac:spMkLst>
            <pc:docMk/>
            <pc:sldMk cId="4140273527" sldId="267"/>
            <ac:spMk id="1031" creationId="{C1A1C5D3-C053-4EE9-BE1A-419B6E27CCAE}"/>
          </ac:spMkLst>
        </pc:spChg>
        <pc:spChg chg="add">
          <ac:chgData name="Krishna Rathore" userId="b11f43b0d69d218d" providerId="LiveId" clId="{6CA34DEB-79AB-7044-9FD0-2DF07C646D01}" dt="2024-12-01T16:58:42.580" v="121" actId="26606"/>
          <ac:spMkLst>
            <pc:docMk/>
            <pc:sldMk cId="4140273527" sldId="267"/>
            <ac:spMk id="1033" creationId="{A3473CF9-37EB-43E7-89EF-D2D1C53D1DAC}"/>
          </ac:spMkLst>
        </pc:spChg>
        <pc:spChg chg="add">
          <ac:chgData name="Krishna Rathore" userId="b11f43b0d69d218d" providerId="LiveId" clId="{6CA34DEB-79AB-7044-9FD0-2DF07C646D01}" dt="2024-12-01T16:58:42.580" v="121" actId="26606"/>
          <ac:spMkLst>
            <pc:docMk/>
            <pc:sldMk cId="4140273527" sldId="267"/>
            <ac:spMk id="1035" creationId="{586B4EF9-43BA-4655-A6FF-1D8E21574C95}"/>
          </ac:spMkLst>
        </pc:spChg>
        <pc:picChg chg="add mod">
          <ac:chgData name="Krishna Rathore" userId="b11f43b0d69d218d" providerId="LiveId" clId="{6CA34DEB-79AB-7044-9FD0-2DF07C646D01}" dt="2024-12-01T16:58:42.580" v="121" actId="26606"/>
          <ac:picMkLst>
            <pc:docMk/>
            <pc:sldMk cId="4140273527" sldId="267"/>
            <ac:picMk id="1026" creationId="{32B50059-E341-0CFF-894D-CB679992124D}"/>
          </ac:picMkLst>
        </pc:picChg>
      </pc:sldChg>
      <pc:sldChg chg="addSp delSp modSp new mod setBg">
        <pc:chgData name="Krishna Rathore" userId="b11f43b0d69d218d" providerId="LiveId" clId="{6CA34DEB-79AB-7044-9FD0-2DF07C646D01}" dt="2024-12-01T17:15:25.162" v="983" actId="26606"/>
        <pc:sldMkLst>
          <pc:docMk/>
          <pc:sldMk cId="2532188316" sldId="268"/>
        </pc:sldMkLst>
        <pc:spChg chg="mod">
          <ac:chgData name="Krishna Rathore" userId="b11f43b0d69d218d" providerId="LiveId" clId="{6CA34DEB-79AB-7044-9FD0-2DF07C646D01}" dt="2024-12-01T17:15:25.162" v="983" actId="26606"/>
          <ac:spMkLst>
            <pc:docMk/>
            <pc:sldMk cId="2532188316" sldId="268"/>
            <ac:spMk id="2" creationId="{6582338D-2C23-4EFB-9FBF-90EC54D21922}"/>
          </ac:spMkLst>
        </pc:spChg>
        <pc:spChg chg="add">
          <ac:chgData name="Krishna Rathore" userId="b11f43b0d69d218d" providerId="LiveId" clId="{6CA34DEB-79AB-7044-9FD0-2DF07C646D01}" dt="2024-12-01T17:15:25.162" v="983" actId="26606"/>
          <ac:spMkLst>
            <pc:docMk/>
            <pc:sldMk cId="2532188316" sldId="268"/>
            <ac:spMk id="18" creationId="{7517A47C-B2E5-4B79-8061-D74B1311AF6E}"/>
          </ac:spMkLst>
        </pc:spChg>
        <pc:spChg chg="add">
          <ac:chgData name="Krishna Rathore" userId="b11f43b0d69d218d" providerId="LiveId" clId="{6CA34DEB-79AB-7044-9FD0-2DF07C646D01}" dt="2024-12-01T17:15:25.162" v="983" actId="26606"/>
          <ac:spMkLst>
            <pc:docMk/>
            <pc:sldMk cId="2532188316" sldId="268"/>
            <ac:spMk id="20" creationId="{C505E780-2083-4CB5-A42A-5E0E2908ECC3}"/>
          </ac:spMkLst>
        </pc:spChg>
        <pc:spChg chg="add">
          <ac:chgData name="Krishna Rathore" userId="b11f43b0d69d218d" providerId="LiveId" clId="{6CA34DEB-79AB-7044-9FD0-2DF07C646D01}" dt="2024-12-01T17:15:25.162" v="983" actId="26606"/>
          <ac:spMkLst>
            <pc:docMk/>
            <pc:sldMk cId="2532188316" sldId="268"/>
            <ac:spMk id="22" creationId="{D2C0AE1C-0118-41AE-8A10-7CDCBF10E96F}"/>
          </ac:spMkLst>
        </pc:spChg>
        <pc:spChg chg="add">
          <ac:chgData name="Krishna Rathore" userId="b11f43b0d69d218d" providerId="LiveId" clId="{6CA34DEB-79AB-7044-9FD0-2DF07C646D01}" dt="2024-12-01T17:15:25.162" v="983" actId="26606"/>
          <ac:spMkLst>
            <pc:docMk/>
            <pc:sldMk cId="2532188316" sldId="268"/>
            <ac:spMk id="24" creationId="{463EEC44-1BA3-44ED-81FC-A644B04B2A44}"/>
          </ac:spMkLst>
        </pc:spChg>
        <pc:graphicFrameChg chg="add">
          <ac:chgData name="Krishna Rathore" userId="b11f43b0d69d218d" providerId="LiveId" clId="{6CA34DEB-79AB-7044-9FD0-2DF07C646D01}" dt="2024-12-01T17:15:25.162" v="983" actId="26606"/>
          <ac:graphicFrameMkLst>
            <pc:docMk/>
            <pc:sldMk cId="2532188316" sldId="268"/>
            <ac:graphicFrameMk id="14" creationId="{C1BCA63C-455D-0084-0B55-058C75A6506C}"/>
          </ac:graphicFrameMkLst>
        </pc:graphicFrameChg>
      </pc:sldChg>
      <pc:sldChg chg="addSp delSp modSp new mod setBg modClrScheme chgLayout">
        <pc:chgData name="Krishna Rathore" userId="b11f43b0d69d218d" providerId="LiveId" clId="{6CA34DEB-79AB-7044-9FD0-2DF07C646D01}" dt="2024-12-01T17:15:32.904" v="984" actId="26606"/>
        <pc:sldMkLst>
          <pc:docMk/>
          <pc:sldMk cId="3032506003" sldId="269"/>
        </pc:sldMkLst>
        <pc:spChg chg="add mod ord">
          <ac:chgData name="Krishna Rathore" userId="b11f43b0d69d218d" providerId="LiveId" clId="{6CA34DEB-79AB-7044-9FD0-2DF07C646D01}" dt="2024-12-01T17:15:32.904" v="984" actId="26606"/>
          <ac:spMkLst>
            <pc:docMk/>
            <pc:sldMk cId="3032506003" sldId="269"/>
            <ac:spMk id="4" creationId="{064D45ED-A0EE-29FE-CD07-72FE8BF37558}"/>
          </ac:spMkLst>
        </pc:spChg>
        <pc:spChg chg="add">
          <ac:chgData name="Krishna Rathore" userId="b11f43b0d69d218d" providerId="LiveId" clId="{6CA34DEB-79AB-7044-9FD0-2DF07C646D01}" dt="2024-12-01T17:15:32.904" v="984" actId="26606"/>
          <ac:spMkLst>
            <pc:docMk/>
            <pc:sldMk cId="3032506003" sldId="269"/>
            <ac:spMk id="30" creationId="{2659FDB4-FCBE-4A89-B46D-43D4FA54464D}"/>
          </ac:spMkLst>
        </pc:spChg>
        <pc:graphicFrameChg chg="add mod modGraphic">
          <ac:chgData name="Krishna Rathore" userId="b11f43b0d69d218d" providerId="LiveId" clId="{6CA34DEB-79AB-7044-9FD0-2DF07C646D01}" dt="2024-12-01T17:15:32.904" v="984" actId="26606"/>
          <ac:graphicFrameMkLst>
            <pc:docMk/>
            <pc:sldMk cId="3032506003" sldId="269"/>
            <ac:graphicFrameMk id="6" creationId="{915052E7-17A2-9007-E285-630043EF667B}"/>
          </ac:graphicFrameMkLst>
        </pc:graphicFrameChg>
        <pc:cxnChg chg="add">
          <ac:chgData name="Krishna Rathore" userId="b11f43b0d69d218d" providerId="LiveId" clId="{6CA34DEB-79AB-7044-9FD0-2DF07C646D01}" dt="2024-12-01T17:15:32.904" v="984" actId="26606"/>
          <ac:cxnSpMkLst>
            <pc:docMk/>
            <pc:sldMk cId="3032506003" sldId="269"/>
            <ac:cxnSpMk id="32" creationId="{C8F51B3F-8331-4E4A-AE96-D47B1006EEAD}"/>
          </ac:cxnSpMkLst>
        </pc:cxnChg>
      </pc:sldChg>
      <pc:sldChg chg="addSp delSp modSp new mod setBg">
        <pc:chgData name="Krishna Rathore" userId="b11f43b0d69d218d" providerId="LiveId" clId="{6CA34DEB-79AB-7044-9FD0-2DF07C646D01}" dt="2024-12-10T05:19:27.371" v="1989" actId="14100"/>
        <pc:sldMkLst>
          <pc:docMk/>
          <pc:sldMk cId="758301330" sldId="270"/>
        </pc:sldMkLst>
        <pc:spChg chg="mod">
          <ac:chgData name="Krishna Rathore" userId="b11f43b0d69d218d" providerId="LiveId" clId="{6CA34DEB-79AB-7044-9FD0-2DF07C646D01}" dt="2024-12-10T05:19:17.030" v="1986" actId="26606"/>
          <ac:spMkLst>
            <pc:docMk/>
            <pc:sldMk cId="758301330" sldId="270"/>
            <ac:spMk id="2" creationId="{D4E83B31-45B2-3908-2690-7B46F471E56F}"/>
          </ac:spMkLst>
        </pc:spChg>
        <pc:spChg chg="add del">
          <ac:chgData name="Krishna Rathore" userId="b11f43b0d69d218d" providerId="LiveId" clId="{6CA34DEB-79AB-7044-9FD0-2DF07C646D01}" dt="2024-12-10T05:19:17.030" v="1986" actId="26606"/>
          <ac:spMkLst>
            <pc:docMk/>
            <pc:sldMk cId="758301330" sldId="270"/>
            <ac:spMk id="42" creationId="{665DBBEF-238B-476B-96AB-8AAC3224ECEA}"/>
          </ac:spMkLst>
        </pc:spChg>
        <pc:spChg chg="add del">
          <ac:chgData name="Krishna Rathore" userId="b11f43b0d69d218d" providerId="LiveId" clId="{6CA34DEB-79AB-7044-9FD0-2DF07C646D01}" dt="2024-12-10T05:19:17.030" v="1986" actId="26606"/>
          <ac:spMkLst>
            <pc:docMk/>
            <pc:sldMk cId="758301330" sldId="270"/>
            <ac:spMk id="43" creationId="{3FCFB1DE-0B7E-48CC-BA90-B2AB0889F9D6}"/>
          </ac:spMkLst>
        </pc:spChg>
        <pc:spChg chg="add">
          <ac:chgData name="Krishna Rathore" userId="b11f43b0d69d218d" providerId="LiveId" clId="{6CA34DEB-79AB-7044-9FD0-2DF07C646D01}" dt="2024-12-10T05:19:17.030" v="1986" actId="26606"/>
          <ac:spMkLst>
            <pc:docMk/>
            <pc:sldMk cId="758301330" sldId="270"/>
            <ac:spMk id="48" creationId="{BCED4D40-4B67-4331-AC48-79B82B4A47D8}"/>
          </ac:spMkLst>
        </pc:spChg>
        <pc:spChg chg="add">
          <ac:chgData name="Krishna Rathore" userId="b11f43b0d69d218d" providerId="LiveId" clId="{6CA34DEB-79AB-7044-9FD0-2DF07C646D01}" dt="2024-12-10T05:19:17.030" v="1986" actId="26606"/>
          <ac:spMkLst>
            <pc:docMk/>
            <pc:sldMk cId="758301330" sldId="270"/>
            <ac:spMk id="50" creationId="{670CEDEF-4F34-412E-84EE-329C1E936AF5}"/>
          </ac:spMkLst>
        </pc:spChg>
        <pc:picChg chg="add del mod">
          <ac:chgData name="Krishna Rathore" userId="b11f43b0d69d218d" providerId="LiveId" clId="{6CA34DEB-79AB-7044-9FD0-2DF07C646D01}" dt="2024-12-10T05:17:17.392" v="1983" actId="478"/>
          <ac:picMkLst>
            <pc:docMk/>
            <pc:sldMk cId="758301330" sldId="270"/>
            <ac:picMk id="3" creationId="{1F04B898-8A78-0400-D812-0940744D0DDA}"/>
          </ac:picMkLst>
        </pc:picChg>
        <pc:picChg chg="add mod">
          <ac:chgData name="Krishna Rathore" userId="b11f43b0d69d218d" providerId="LiveId" clId="{6CA34DEB-79AB-7044-9FD0-2DF07C646D01}" dt="2024-12-10T05:19:27.371" v="1989" actId="14100"/>
          <ac:picMkLst>
            <pc:docMk/>
            <pc:sldMk cId="758301330" sldId="270"/>
            <ac:picMk id="5" creationId="{0F86A723-2514-A1AA-BA44-F2953A6B3DBB}"/>
          </ac:picMkLst>
        </pc:picChg>
      </pc:sldChg>
      <pc:sldChg chg="addSp delSp modSp new mod setBg">
        <pc:chgData name="Krishna Rathore" userId="b11f43b0d69d218d" providerId="LiveId" clId="{6CA34DEB-79AB-7044-9FD0-2DF07C646D01}" dt="2024-12-06T07:29:01.613" v="1145" actId="26606"/>
        <pc:sldMkLst>
          <pc:docMk/>
          <pc:sldMk cId="4041416884" sldId="271"/>
        </pc:sldMkLst>
        <pc:spChg chg="add mod ord">
          <ac:chgData name="Krishna Rathore" userId="b11f43b0d69d218d" providerId="LiveId" clId="{6CA34DEB-79AB-7044-9FD0-2DF07C646D01}" dt="2024-12-06T07:29:01.613" v="1145" actId="26606"/>
          <ac:spMkLst>
            <pc:docMk/>
            <pc:sldMk cId="4041416884" sldId="271"/>
            <ac:spMk id="2" creationId="{18A733F1-00A2-8CA0-6DE3-BF56EAC446CD}"/>
          </ac:spMkLst>
        </pc:spChg>
        <pc:spChg chg="add del mod">
          <ac:chgData name="Krishna Rathore" userId="b11f43b0d69d218d" providerId="LiveId" clId="{6CA34DEB-79AB-7044-9FD0-2DF07C646D01}" dt="2024-12-06T07:29:01.613" v="1145" actId="26606"/>
          <ac:spMkLst>
            <pc:docMk/>
            <pc:sldMk cId="4041416884" sldId="271"/>
            <ac:spMk id="3" creationId="{B8DCDE82-C0D5-F94A-FE3D-49653FD09D7D}"/>
          </ac:spMkLst>
        </pc:spChg>
        <pc:spChg chg="add">
          <ac:chgData name="Krishna Rathore" userId="b11f43b0d69d218d" providerId="LiveId" clId="{6CA34DEB-79AB-7044-9FD0-2DF07C646D01}" dt="2024-12-06T07:29:01.613" v="1145" actId="26606"/>
          <ac:spMkLst>
            <pc:docMk/>
            <pc:sldMk cId="4041416884" sldId="271"/>
            <ac:spMk id="24" creationId="{2B97F24A-32CE-4C1C-A50D-3016B394DCFB}"/>
          </ac:spMkLst>
        </pc:spChg>
        <pc:spChg chg="add">
          <ac:chgData name="Krishna Rathore" userId="b11f43b0d69d218d" providerId="LiveId" clId="{6CA34DEB-79AB-7044-9FD0-2DF07C646D01}" dt="2024-12-06T07:29:01.613" v="1145" actId="26606"/>
          <ac:spMkLst>
            <pc:docMk/>
            <pc:sldMk cId="4041416884" sldId="271"/>
            <ac:spMk id="26" creationId="{CD8B4F24-440B-49E9-B85D-733523DC064B}"/>
          </ac:spMkLst>
        </pc:spChg>
        <pc:picChg chg="add mod">
          <ac:chgData name="Krishna Rathore" userId="b11f43b0d69d218d" providerId="LiveId" clId="{6CA34DEB-79AB-7044-9FD0-2DF07C646D01}" dt="2024-12-06T07:24:14.641" v="1078" actId="26606"/>
          <ac:picMkLst>
            <pc:docMk/>
            <pc:sldMk cId="4041416884" sldId="271"/>
            <ac:picMk id="4" creationId="{18309C65-F2C1-416D-3139-5278692C4704}"/>
          </ac:picMkLst>
        </pc:picChg>
      </pc:sldChg>
      <pc:sldChg chg="addSp delSp modSp new mod setBg">
        <pc:chgData name="Krishna Rathore" userId="b11f43b0d69d218d" providerId="LiveId" clId="{6CA34DEB-79AB-7044-9FD0-2DF07C646D01}" dt="2024-12-06T07:30:03.220" v="1193" actId="26606"/>
        <pc:sldMkLst>
          <pc:docMk/>
          <pc:sldMk cId="1696331928" sldId="272"/>
        </pc:sldMkLst>
        <pc:spChg chg="mod">
          <ac:chgData name="Krishna Rathore" userId="b11f43b0d69d218d" providerId="LiveId" clId="{6CA34DEB-79AB-7044-9FD0-2DF07C646D01}" dt="2024-12-06T07:30:03.220" v="1193" actId="26606"/>
          <ac:spMkLst>
            <pc:docMk/>
            <pc:sldMk cId="1696331928" sldId="272"/>
            <ac:spMk id="3" creationId="{62673962-9CD0-77A2-9893-28894BA427F3}"/>
          </ac:spMkLst>
        </pc:spChg>
        <pc:spChg chg="add mod ord">
          <ac:chgData name="Krishna Rathore" userId="b11f43b0d69d218d" providerId="LiveId" clId="{6CA34DEB-79AB-7044-9FD0-2DF07C646D01}" dt="2024-12-06T07:30:03.220" v="1193" actId="26606"/>
          <ac:spMkLst>
            <pc:docMk/>
            <pc:sldMk cId="1696331928" sldId="272"/>
            <ac:spMk id="4" creationId="{A91ED1B0-5003-F8DF-6699-3E30D12DB09E}"/>
          </ac:spMkLst>
        </pc:spChg>
        <pc:spChg chg="add">
          <ac:chgData name="Krishna Rathore" userId="b11f43b0d69d218d" providerId="LiveId" clId="{6CA34DEB-79AB-7044-9FD0-2DF07C646D01}" dt="2024-12-06T07:30:03.220" v="1193" actId="26606"/>
          <ac:spMkLst>
            <pc:docMk/>
            <pc:sldMk cId="1696331928" sldId="272"/>
            <ac:spMk id="23" creationId="{2B97F24A-32CE-4C1C-A50D-3016B394DCFB}"/>
          </ac:spMkLst>
        </pc:spChg>
        <pc:spChg chg="add">
          <ac:chgData name="Krishna Rathore" userId="b11f43b0d69d218d" providerId="LiveId" clId="{6CA34DEB-79AB-7044-9FD0-2DF07C646D01}" dt="2024-12-06T07:30:03.220" v="1193" actId="26606"/>
          <ac:spMkLst>
            <pc:docMk/>
            <pc:sldMk cId="1696331928" sldId="272"/>
            <ac:spMk id="25" creationId="{6357EC4F-235E-4222-A36F-C7878ACE37F2}"/>
          </ac:spMkLst>
        </pc:spChg>
        <pc:graphicFrameChg chg="add mod">
          <ac:chgData name="Krishna Rathore" userId="b11f43b0d69d218d" providerId="LiveId" clId="{6CA34DEB-79AB-7044-9FD0-2DF07C646D01}" dt="2024-12-06T07:30:03.220" v="1193" actId="26606"/>
          <ac:graphicFrameMkLst>
            <pc:docMk/>
            <pc:sldMk cId="1696331928" sldId="272"/>
            <ac:graphicFrameMk id="2" creationId="{9FC0ADCE-8910-3F53-F9CF-0BC38E086F16}"/>
          </ac:graphicFrameMkLst>
        </pc:graphicFrameChg>
      </pc:sldChg>
      <pc:sldChg chg="addSp delSp modSp new mod setBg">
        <pc:chgData name="Krishna Rathore" userId="b11f43b0d69d218d" providerId="LiveId" clId="{6CA34DEB-79AB-7044-9FD0-2DF07C646D01}" dt="2024-12-06T07:31:28.153" v="1233" actId="26606"/>
        <pc:sldMkLst>
          <pc:docMk/>
          <pc:sldMk cId="1868913079" sldId="273"/>
        </pc:sldMkLst>
        <pc:spChg chg="add mod ord">
          <ac:chgData name="Krishna Rathore" userId="b11f43b0d69d218d" providerId="LiveId" clId="{6CA34DEB-79AB-7044-9FD0-2DF07C646D01}" dt="2024-12-06T07:31:28.153" v="1233" actId="26606"/>
          <ac:spMkLst>
            <pc:docMk/>
            <pc:sldMk cId="1868913079" sldId="273"/>
            <ac:spMk id="2" creationId="{C6751445-79CA-8148-0F6D-92AD388EDCB2}"/>
          </ac:spMkLst>
        </pc:spChg>
        <pc:spChg chg="mod">
          <ac:chgData name="Krishna Rathore" userId="b11f43b0d69d218d" providerId="LiveId" clId="{6CA34DEB-79AB-7044-9FD0-2DF07C646D01}" dt="2024-12-06T07:31:28.153" v="1233" actId="26606"/>
          <ac:spMkLst>
            <pc:docMk/>
            <pc:sldMk cId="1868913079" sldId="273"/>
            <ac:spMk id="3" creationId="{35771250-C8D4-1CBD-35F3-B158209412CE}"/>
          </ac:spMkLst>
        </pc:spChg>
        <pc:spChg chg="add">
          <ac:chgData name="Krishna Rathore" userId="b11f43b0d69d218d" providerId="LiveId" clId="{6CA34DEB-79AB-7044-9FD0-2DF07C646D01}" dt="2024-12-06T07:31:28.153" v="1233" actId="26606"/>
          <ac:spMkLst>
            <pc:docMk/>
            <pc:sldMk cId="1868913079" sldId="273"/>
            <ac:spMk id="22" creationId="{2B97F24A-32CE-4C1C-A50D-3016B394DCFB}"/>
          </ac:spMkLst>
        </pc:spChg>
        <pc:spChg chg="add">
          <ac:chgData name="Krishna Rathore" userId="b11f43b0d69d218d" providerId="LiveId" clId="{6CA34DEB-79AB-7044-9FD0-2DF07C646D01}" dt="2024-12-06T07:31:28.153" v="1233" actId="26606"/>
          <ac:spMkLst>
            <pc:docMk/>
            <pc:sldMk cId="1868913079" sldId="273"/>
            <ac:spMk id="24" creationId="{6357EC4F-235E-4222-A36F-C7878ACE37F2}"/>
          </ac:spMkLst>
        </pc:spChg>
        <pc:graphicFrameChg chg="add mod">
          <ac:chgData name="Krishna Rathore" userId="b11f43b0d69d218d" providerId="LiveId" clId="{6CA34DEB-79AB-7044-9FD0-2DF07C646D01}" dt="2024-12-06T07:31:28.153" v="1233" actId="26606"/>
          <ac:graphicFrameMkLst>
            <pc:docMk/>
            <pc:sldMk cId="1868913079" sldId="273"/>
            <ac:graphicFrameMk id="4" creationId="{4D277D6F-40C8-373A-A49B-0C5CEE6807D2}"/>
          </ac:graphicFrameMkLst>
        </pc:graphicFrameChg>
      </pc:sldChg>
      <pc:sldChg chg="addSp delSp modSp new mod setBg">
        <pc:chgData name="Krishna Rathore" userId="b11f43b0d69d218d" providerId="LiveId" clId="{6CA34DEB-79AB-7044-9FD0-2DF07C646D01}" dt="2024-12-06T07:32:21.395" v="1310" actId="26606"/>
        <pc:sldMkLst>
          <pc:docMk/>
          <pc:sldMk cId="4232503310" sldId="274"/>
        </pc:sldMkLst>
        <pc:spChg chg="add mod ord">
          <ac:chgData name="Krishna Rathore" userId="b11f43b0d69d218d" providerId="LiveId" clId="{6CA34DEB-79AB-7044-9FD0-2DF07C646D01}" dt="2024-12-06T07:32:21.395" v="1310" actId="26606"/>
          <ac:spMkLst>
            <pc:docMk/>
            <pc:sldMk cId="4232503310" sldId="274"/>
            <ac:spMk id="2" creationId="{694E3236-6A27-B833-B950-9F96FE40729B}"/>
          </ac:spMkLst>
        </pc:spChg>
        <pc:spChg chg="mod">
          <ac:chgData name="Krishna Rathore" userId="b11f43b0d69d218d" providerId="LiveId" clId="{6CA34DEB-79AB-7044-9FD0-2DF07C646D01}" dt="2024-12-06T07:32:21.395" v="1310" actId="26606"/>
          <ac:spMkLst>
            <pc:docMk/>
            <pc:sldMk cId="4232503310" sldId="274"/>
            <ac:spMk id="3" creationId="{6DDFE454-614A-8299-4135-81D3FA437948}"/>
          </ac:spMkLst>
        </pc:spChg>
        <pc:spChg chg="add">
          <ac:chgData name="Krishna Rathore" userId="b11f43b0d69d218d" providerId="LiveId" clId="{6CA34DEB-79AB-7044-9FD0-2DF07C646D01}" dt="2024-12-06T07:32:21.395" v="1310" actId="26606"/>
          <ac:spMkLst>
            <pc:docMk/>
            <pc:sldMk cId="4232503310" sldId="274"/>
            <ac:spMk id="16" creationId="{2B97F24A-32CE-4C1C-A50D-3016B394DCFB}"/>
          </ac:spMkLst>
        </pc:spChg>
        <pc:spChg chg="add">
          <ac:chgData name="Krishna Rathore" userId="b11f43b0d69d218d" providerId="LiveId" clId="{6CA34DEB-79AB-7044-9FD0-2DF07C646D01}" dt="2024-12-06T07:32:21.395" v="1310" actId="26606"/>
          <ac:spMkLst>
            <pc:docMk/>
            <pc:sldMk cId="4232503310" sldId="274"/>
            <ac:spMk id="18" creationId="{6357EC4F-235E-4222-A36F-C7878ACE37F2}"/>
          </ac:spMkLst>
        </pc:spChg>
        <pc:graphicFrameChg chg="add mod">
          <ac:chgData name="Krishna Rathore" userId="b11f43b0d69d218d" providerId="LiveId" clId="{6CA34DEB-79AB-7044-9FD0-2DF07C646D01}" dt="2024-12-06T07:32:21.395" v="1310" actId="26606"/>
          <ac:graphicFrameMkLst>
            <pc:docMk/>
            <pc:sldMk cId="4232503310" sldId="274"/>
            <ac:graphicFrameMk id="4" creationId="{F5790295-9365-2B48-9463-9565BA42DB40}"/>
          </ac:graphicFrameMkLst>
        </pc:graphicFrameChg>
      </pc:sldChg>
      <pc:sldChg chg="new del">
        <pc:chgData name="Krishna Rathore" userId="b11f43b0d69d218d" providerId="LiveId" clId="{6CA34DEB-79AB-7044-9FD0-2DF07C646D01}" dt="2024-12-06T07:27:05.735" v="1088" actId="680"/>
        <pc:sldMkLst>
          <pc:docMk/>
          <pc:sldMk cId="457421724" sldId="275"/>
        </pc:sldMkLst>
      </pc:sldChg>
      <pc:sldChg chg="addSp delSp modSp new mod ord setBg">
        <pc:chgData name="Krishna Rathore" userId="b11f43b0d69d218d" providerId="LiveId" clId="{6CA34DEB-79AB-7044-9FD0-2DF07C646D01}" dt="2024-12-10T05:33:09.775" v="2500" actId="26606"/>
        <pc:sldMkLst>
          <pc:docMk/>
          <pc:sldMk cId="2535907037" sldId="275"/>
        </pc:sldMkLst>
        <pc:spChg chg="mod ord">
          <ac:chgData name="Krishna Rathore" userId="b11f43b0d69d218d" providerId="LiveId" clId="{6CA34DEB-79AB-7044-9FD0-2DF07C646D01}" dt="2024-12-10T05:33:09.775" v="2500" actId="26606"/>
          <ac:spMkLst>
            <pc:docMk/>
            <pc:sldMk cId="2535907037" sldId="275"/>
            <ac:spMk id="2" creationId="{D5B7A578-E4CE-2FF6-D03B-FC502092891F}"/>
          </ac:spMkLst>
        </pc:spChg>
        <pc:spChg chg="add del mod">
          <ac:chgData name="Krishna Rathore" userId="b11f43b0d69d218d" providerId="LiveId" clId="{6CA34DEB-79AB-7044-9FD0-2DF07C646D01}" dt="2024-12-10T05:33:09.775" v="2500" actId="26606"/>
          <ac:spMkLst>
            <pc:docMk/>
            <pc:sldMk cId="2535907037" sldId="275"/>
            <ac:spMk id="3" creationId="{B6041B92-04D2-81B3-1D22-515D0DD606EF}"/>
          </ac:spMkLst>
        </pc:spChg>
        <pc:spChg chg="add del">
          <ac:chgData name="Krishna Rathore" userId="b11f43b0d69d218d" providerId="LiveId" clId="{6CA34DEB-79AB-7044-9FD0-2DF07C646D01}" dt="2024-12-10T05:33:09.775" v="2500" actId="26606"/>
          <ac:spMkLst>
            <pc:docMk/>
            <pc:sldMk cId="2535907037" sldId="275"/>
            <ac:spMk id="12" creationId="{04812C46-200A-4DEB-A05E-3ED6C68C2387}"/>
          </ac:spMkLst>
        </pc:spChg>
        <pc:spChg chg="add del">
          <ac:chgData name="Krishna Rathore" userId="b11f43b0d69d218d" providerId="LiveId" clId="{6CA34DEB-79AB-7044-9FD0-2DF07C646D01}" dt="2024-12-10T05:33:09.775" v="2500" actId="26606"/>
          <ac:spMkLst>
            <pc:docMk/>
            <pc:sldMk cId="2535907037" sldId="275"/>
            <ac:spMk id="13" creationId="{D1EA859B-E555-4109-94F3-6700E046E008}"/>
          </ac:spMkLst>
        </pc:spChg>
        <pc:spChg chg="add del">
          <ac:chgData name="Krishna Rathore" userId="b11f43b0d69d218d" providerId="LiveId" clId="{6CA34DEB-79AB-7044-9FD0-2DF07C646D01}" dt="2024-12-10T05:29:20.547" v="2470" actId="26606"/>
          <ac:spMkLst>
            <pc:docMk/>
            <pc:sldMk cId="2535907037" sldId="275"/>
            <ac:spMk id="14" creationId="{F13C74B1-5B17-4795-BED0-7140497B445A}"/>
          </ac:spMkLst>
        </pc:spChg>
        <pc:spChg chg="add">
          <ac:chgData name="Krishna Rathore" userId="b11f43b0d69d218d" providerId="LiveId" clId="{6CA34DEB-79AB-7044-9FD0-2DF07C646D01}" dt="2024-12-10T05:33:09.775" v="2500" actId="26606"/>
          <ac:spMkLst>
            <pc:docMk/>
            <pc:sldMk cId="2535907037" sldId="275"/>
            <ac:spMk id="15" creationId="{6B5E2835-4E47-45B3-9CFE-732FF7B05472}"/>
          </ac:spMkLst>
        </pc:spChg>
        <pc:spChg chg="add del">
          <ac:chgData name="Krishna Rathore" userId="b11f43b0d69d218d" providerId="LiveId" clId="{6CA34DEB-79AB-7044-9FD0-2DF07C646D01}" dt="2024-12-10T05:29:20.547" v="2470" actId="26606"/>
          <ac:spMkLst>
            <pc:docMk/>
            <pc:sldMk cId="2535907037" sldId="275"/>
            <ac:spMk id="16" creationId="{D4974D33-8DC5-464E-8C6D-BE58F0669C17}"/>
          </ac:spMkLst>
        </pc:spChg>
        <pc:spChg chg="add del">
          <ac:chgData name="Krishna Rathore" userId="b11f43b0d69d218d" providerId="LiveId" clId="{6CA34DEB-79AB-7044-9FD0-2DF07C646D01}" dt="2024-12-10T05:29:35.198" v="2472" actId="26606"/>
          <ac:spMkLst>
            <pc:docMk/>
            <pc:sldMk cId="2535907037" sldId="275"/>
            <ac:spMk id="18" creationId="{45D37F4E-DDB4-456B-97E0-9937730A039F}"/>
          </ac:spMkLst>
        </pc:spChg>
        <pc:spChg chg="add del">
          <ac:chgData name="Krishna Rathore" userId="b11f43b0d69d218d" providerId="LiveId" clId="{6CA34DEB-79AB-7044-9FD0-2DF07C646D01}" dt="2024-12-10T05:29:35.198" v="2472" actId="26606"/>
          <ac:spMkLst>
            <pc:docMk/>
            <pc:sldMk cId="2535907037" sldId="275"/>
            <ac:spMk id="19" creationId="{B2DD41CD-8F47-4F56-AD12-4E2FF7696987}"/>
          </ac:spMkLst>
        </pc:spChg>
        <pc:spChg chg="add">
          <ac:chgData name="Krishna Rathore" userId="b11f43b0d69d218d" providerId="LiveId" clId="{6CA34DEB-79AB-7044-9FD0-2DF07C646D01}" dt="2024-12-10T05:33:09.775" v="2500" actId="26606"/>
          <ac:spMkLst>
            <pc:docMk/>
            <pc:sldMk cId="2535907037" sldId="275"/>
            <ac:spMk id="20" creationId="{5B45AD5D-AA52-4F7B-9362-576A39AD9E09}"/>
          </ac:spMkLst>
        </pc:spChg>
        <pc:spChg chg="add">
          <ac:chgData name="Krishna Rathore" userId="b11f43b0d69d218d" providerId="LiveId" clId="{6CA34DEB-79AB-7044-9FD0-2DF07C646D01}" dt="2024-12-10T05:33:09.775" v="2500" actId="26606"/>
          <ac:spMkLst>
            <pc:docMk/>
            <pc:sldMk cId="2535907037" sldId="275"/>
            <ac:spMk id="22" creationId="{AEDD7960-4866-4399-BEF6-DD1431AB4E34}"/>
          </ac:spMkLst>
        </pc:spChg>
        <pc:spChg chg="add">
          <ac:chgData name="Krishna Rathore" userId="b11f43b0d69d218d" providerId="LiveId" clId="{6CA34DEB-79AB-7044-9FD0-2DF07C646D01}" dt="2024-12-10T05:33:09.775" v="2500" actId="26606"/>
          <ac:spMkLst>
            <pc:docMk/>
            <pc:sldMk cId="2535907037" sldId="275"/>
            <ac:spMk id="24" creationId="{55D4142C-5077-457F-A6AD-3FECFDB39685}"/>
          </ac:spMkLst>
        </pc:spChg>
        <pc:spChg chg="add">
          <ac:chgData name="Krishna Rathore" userId="b11f43b0d69d218d" providerId="LiveId" clId="{6CA34DEB-79AB-7044-9FD0-2DF07C646D01}" dt="2024-12-10T05:33:09.775" v="2500" actId="26606"/>
          <ac:spMkLst>
            <pc:docMk/>
            <pc:sldMk cId="2535907037" sldId="275"/>
            <ac:spMk id="26" creationId="{7A5F0580-5EE9-419F-96EE-B6529EF6E7D0}"/>
          </ac:spMkLst>
        </pc:spChg>
        <pc:graphicFrameChg chg="add del">
          <ac:chgData name="Krishna Rathore" userId="b11f43b0d69d218d" providerId="LiveId" clId="{6CA34DEB-79AB-7044-9FD0-2DF07C646D01}" dt="2024-12-10T05:29:40.720" v="2474" actId="26606"/>
          <ac:graphicFrameMkLst>
            <pc:docMk/>
            <pc:sldMk cId="2535907037" sldId="275"/>
            <ac:graphicFrameMk id="11" creationId="{2CE06FDD-8091-749E-E953-9EF75EBD0876}"/>
          </ac:graphicFrameMkLst>
        </pc:graphicFrameChg>
        <pc:picChg chg="add mod ord">
          <ac:chgData name="Krishna Rathore" userId="b11f43b0d69d218d" providerId="LiveId" clId="{6CA34DEB-79AB-7044-9FD0-2DF07C646D01}" dt="2024-12-10T05:33:09.775" v="2500" actId="26606"/>
          <ac:picMkLst>
            <pc:docMk/>
            <pc:sldMk cId="2535907037" sldId="275"/>
            <ac:picMk id="5" creationId="{4B5CB071-3AAE-48B5-DC60-91FD074714DC}"/>
          </ac:picMkLst>
        </pc:picChg>
        <pc:cxnChg chg="add del">
          <ac:chgData name="Krishna Rathore" userId="b11f43b0d69d218d" providerId="LiveId" clId="{6CA34DEB-79AB-7044-9FD0-2DF07C646D01}" dt="2024-12-10T05:32:45.694" v="2499" actId="26606"/>
          <ac:cxnSpMkLst>
            <pc:docMk/>
            <pc:sldMk cId="2535907037" sldId="275"/>
            <ac:cxnSpMk id="9" creationId="{1503BFE4-729B-D9D0-C17B-501E6AF1127A}"/>
          </ac:cxnSpMkLst>
        </pc:cxnChg>
        <pc:cxnChg chg="add del">
          <ac:chgData name="Krishna Rathore" userId="b11f43b0d69d218d" providerId="LiveId" clId="{6CA34DEB-79AB-7044-9FD0-2DF07C646D01}" dt="2024-12-10T05:29:40.720" v="2474" actId="26606"/>
          <ac:cxnSpMkLst>
            <pc:docMk/>
            <pc:sldMk cId="2535907037" sldId="275"/>
            <ac:cxnSpMk id="21" creationId="{1503BFE4-729B-D9D0-C17B-501E6AF1127A}"/>
          </ac:cxnSpMkLst>
        </pc:cxnChg>
      </pc:sldChg>
      <pc:sldChg chg="new del">
        <pc:chgData name="Krishna Rathore" userId="b11f43b0d69d218d" providerId="LiveId" clId="{6CA34DEB-79AB-7044-9FD0-2DF07C646D01}" dt="2024-12-06T07:27:17.499" v="1090" actId="680"/>
        <pc:sldMkLst>
          <pc:docMk/>
          <pc:sldMk cId="2842367080" sldId="275"/>
        </pc:sldMkLst>
      </pc:sldChg>
    </pc:docChg>
  </pc:docChgLst>
  <pc:docChgLst>
    <pc:chgData name="Krishna Rathore" userId="b11f43b0d69d218d" providerId="LiveId" clId="{34FED727-3D1C-DA43-B318-60B5501CEE4A}"/>
    <pc:docChg chg="undo custSel modSld">
      <pc:chgData name="Krishna Rathore" userId="b11f43b0d69d218d" providerId="LiveId" clId="{34FED727-3D1C-DA43-B318-60B5501CEE4A}" dt="2024-11-25T19:19:25.247" v="68" actId="26606"/>
      <pc:docMkLst>
        <pc:docMk/>
      </pc:docMkLst>
      <pc:sldChg chg="addSp delSp modSp mod setBg">
        <pc:chgData name="Krishna Rathore" userId="b11f43b0d69d218d" providerId="LiveId" clId="{34FED727-3D1C-DA43-B318-60B5501CEE4A}" dt="2024-11-25T19:16:36.974" v="25" actId="26606"/>
        <pc:sldMkLst>
          <pc:docMk/>
          <pc:sldMk cId="2193240042" sldId="256"/>
        </pc:sldMkLst>
        <pc:spChg chg="mod">
          <ac:chgData name="Krishna Rathore" userId="b11f43b0d69d218d" providerId="LiveId" clId="{34FED727-3D1C-DA43-B318-60B5501CEE4A}" dt="2024-11-25T19:16:36.974" v="25" actId="26606"/>
          <ac:spMkLst>
            <pc:docMk/>
            <pc:sldMk cId="2193240042" sldId="256"/>
            <ac:spMk id="2" creationId="{D0B494F0-28D0-1FE1-BE35-4AFD49BAA1B5}"/>
          </ac:spMkLst>
        </pc:spChg>
        <pc:spChg chg="mod">
          <ac:chgData name="Krishna Rathore" userId="b11f43b0d69d218d" providerId="LiveId" clId="{34FED727-3D1C-DA43-B318-60B5501CEE4A}" dt="2024-11-25T19:16:36.974" v="25" actId="26606"/>
          <ac:spMkLst>
            <pc:docMk/>
            <pc:sldMk cId="2193240042" sldId="256"/>
            <ac:spMk id="3" creationId="{71A9D4FA-854F-AFFE-4F1B-3920795F3D17}"/>
          </ac:spMkLst>
        </pc:spChg>
        <pc:spChg chg="add">
          <ac:chgData name="Krishna Rathore" userId="b11f43b0d69d218d" providerId="LiveId" clId="{34FED727-3D1C-DA43-B318-60B5501CEE4A}" dt="2024-11-25T19:16:36.974" v="25" actId="26606"/>
          <ac:spMkLst>
            <pc:docMk/>
            <pc:sldMk cId="2193240042" sldId="256"/>
            <ac:spMk id="1066" creationId="{93245F62-CCC4-49E4-B95B-EA6C1E790510}"/>
          </ac:spMkLst>
        </pc:spChg>
        <pc:spChg chg="add">
          <ac:chgData name="Krishna Rathore" userId="b11f43b0d69d218d" providerId="LiveId" clId="{34FED727-3D1C-DA43-B318-60B5501CEE4A}" dt="2024-11-25T19:16:36.974" v="25" actId="26606"/>
          <ac:spMkLst>
            <pc:docMk/>
            <pc:sldMk cId="2193240042" sldId="256"/>
            <ac:spMk id="1068" creationId="{E6C0DD6B-6AA3-448F-9B99-8386295BC1B4}"/>
          </ac:spMkLst>
        </pc:spChg>
        <pc:picChg chg="add mod">
          <ac:chgData name="Krishna Rathore" userId="b11f43b0d69d218d" providerId="LiveId" clId="{34FED727-3D1C-DA43-B318-60B5501CEE4A}" dt="2024-11-25T19:16:36.974" v="25" actId="26606"/>
          <ac:picMkLst>
            <pc:docMk/>
            <pc:sldMk cId="2193240042" sldId="256"/>
            <ac:picMk id="1026" creationId="{9060A630-8026-1D77-09E5-1EAEA7CD6B1D}"/>
          </ac:picMkLst>
        </pc:picChg>
      </pc:sldChg>
      <pc:sldChg chg="addSp delSp modSp mod setBg">
        <pc:chgData name="Krishna Rathore" userId="b11f43b0d69d218d" providerId="LiveId" clId="{34FED727-3D1C-DA43-B318-60B5501CEE4A}" dt="2024-11-25T19:19:25.247" v="68" actId="26606"/>
        <pc:sldMkLst>
          <pc:docMk/>
          <pc:sldMk cId="4083099873" sldId="257"/>
        </pc:sldMkLst>
        <pc:spChg chg="mod">
          <ac:chgData name="Krishna Rathore" userId="b11f43b0d69d218d" providerId="LiveId" clId="{34FED727-3D1C-DA43-B318-60B5501CEE4A}" dt="2024-11-25T19:19:25.230" v="67" actId="26606"/>
          <ac:spMkLst>
            <pc:docMk/>
            <pc:sldMk cId="4083099873" sldId="257"/>
            <ac:spMk id="2" creationId="{12325B1D-C550-E9D9-4453-57C954E0E94B}"/>
          </ac:spMkLst>
        </pc:spChg>
        <pc:spChg chg="add">
          <ac:chgData name="Krishna Rathore" userId="b11f43b0d69d218d" providerId="LiveId" clId="{34FED727-3D1C-DA43-B318-60B5501CEE4A}" dt="2024-11-25T19:19:25.247" v="68" actId="26606"/>
          <ac:spMkLst>
            <pc:docMk/>
            <pc:sldMk cId="4083099873" sldId="257"/>
            <ac:spMk id="66" creationId="{AC17DE74-01C9-4859-B65A-85CF999E8580}"/>
          </ac:spMkLst>
        </pc:spChg>
        <pc:spChg chg="add">
          <ac:chgData name="Krishna Rathore" userId="b11f43b0d69d218d" providerId="LiveId" clId="{34FED727-3D1C-DA43-B318-60B5501CEE4A}" dt="2024-11-25T19:19:25.247" v="68" actId="26606"/>
          <ac:spMkLst>
            <pc:docMk/>
            <pc:sldMk cId="4083099873" sldId="257"/>
            <ac:spMk id="67" creationId="{068C0432-0E90-4CC1-8CD3-D44A90DF07EF}"/>
          </ac:spMkLst>
        </pc:spChg>
        <pc:graphicFrameChg chg="add">
          <ac:chgData name="Krishna Rathore" userId="b11f43b0d69d218d" providerId="LiveId" clId="{34FED727-3D1C-DA43-B318-60B5501CEE4A}" dt="2024-11-25T19:19:25.247" v="68" actId="26606"/>
          <ac:graphicFrameMkLst>
            <pc:docMk/>
            <pc:sldMk cId="4083099873" sldId="257"/>
            <ac:graphicFrameMk id="68" creationId="{2FE015A8-256B-74EC-02B0-852D561A4534}"/>
          </ac:graphicFrameMkLst>
        </pc:graphicFrameChg>
      </pc:sldChg>
      <pc:sldChg chg="addSp delSp modSp mod setBg">
        <pc:chgData name="Krishna Rathore" userId="b11f43b0d69d218d" providerId="LiveId" clId="{34FED727-3D1C-DA43-B318-60B5501CEE4A}" dt="2024-11-25T19:16:24.419" v="23" actId="26606"/>
        <pc:sldMkLst>
          <pc:docMk/>
          <pc:sldMk cId="1136799121" sldId="258"/>
        </pc:sldMkLst>
        <pc:spChg chg="mod">
          <ac:chgData name="Krishna Rathore" userId="b11f43b0d69d218d" providerId="LiveId" clId="{34FED727-3D1C-DA43-B318-60B5501CEE4A}" dt="2024-11-25T19:14:22.133" v="7" actId="26606"/>
          <ac:spMkLst>
            <pc:docMk/>
            <pc:sldMk cId="1136799121" sldId="258"/>
            <ac:spMk id="2" creationId="{5B1EA294-30CA-6D06-E7E7-CF4F2AEB64B5}"/>
          </ac:spMkLst>
        </pc:spChg>
        <pc:spChg chg="add">
          <ac:chgData name="Krishna Rathore" userId="b11f43b0d69d218d" providerId="LiveId" clId="{34FED727-3D1C-DA43-B318-60B5501CEE4A}" dt="2024-11-25T19:16:24.419" v="23" actId="26606"/>
          <ac:spMkLst>
            <pc:docMk/>
            <pc:sldMk cId="1136799121" sldId="258"/>
            <ac:spMk id="35" creationId="{BACC6370-2D7E-4714-9D71-7542949D7D5D}"/>
          </ac:spMkLst>
        </pc:spChg>
        <pc:spChg chg="add">
          <ac:chgData name="Krishna Rathore" userId="b11f43b0d69d218d" providerId="LiveId" clId="{34FED727-3D1C-DA43-B318-60B5501CEE4A}" dt="2024-11-25T19:16:24.419" v="23" actId="26606"/>
          <ac:spMkLst>
            <pc:docMk/>
            <pc:sldMk cId="1136799121" sldId="258"/>
            <ac:spMk id="37" creationId="{F68B3F68-107C-434F-AA38-110D5EA91B85}"/>
          </ac:spMkLst>
        </pc:spChg>
        <pc:spChg chg="add">
          <ac:chgData name="Krishna Rathore" userId="b11f43b0d69d218d" providerId="LiveId" clId="{34FED727-3D1C-DA43-B318-60B5501CEE4A}" dt="2024-11-25T19:16:24.419" v="23" actId="26606"/>
          <ac:spMkLst>
            <pc:docMk/>
            <pc:sldMk cId="1136799121" sldId="258"/>
            <ac:spMk id="39" creationId="{AAD0DBB9-1A4B-4391-81D4-CB19F9AB918A}"/>
          </ac:spMkLst>
        </pc:spChg>
        <pc:spChg chg="add">
          <ac:chgData name="Krishna Rathore" userId="b11f43b0d69d218d" providerId="LiveId" clId="{34FED727-3D1C-DA43-B318-60B5501CEE4A}" dt="2024-11-25T19:16:24.419" v="23" actId="26606"/>
          <ac:spMkLst>
            <pc:docMk/>
            <pc:sldMk cId="1136799121" sldId="258"/>
            <ac:spMk id="41" creationId="{063BBA22-50EA-4C4D-BE05-F1CE4E63AA56}"/>
          </ac:spMkLst>
        </pc:spChg>
        <pc:graphicFrameChg chg="add mod modGraphic">
          <ac:chgData name="Krishna Rathore" userId="b11f43b0d69d218d" providerId="LiveId" clId="{34FED727-3D1C-DA43-B318-60B5501CEE4A}" dt="2024-11-25T19:16:24.419" v="23" actId="26606"/>
          <ac:graphicFrameMkLst>
            <pc:docMk/>
            <pc:sldMk cId="1136799121" sldId="258"/>
            <ac:graphicFrameMk id="30" creationId="{8AE9A3E0-C4B9-ABB7-156F-5E1DF141D1BA}"/>
          </ac:graphicFrameMkLst>
        </pc:graphicFrameChg>
      </pc:sldChg>
      <pc:sldChg chg="addSp delSp modSp mod setBg">
        <pc:chgData name="Krishna Rathore" userId="b11f43b0d69d218d" providerId="LiveId" clId="{34FED727-3D1C-DA43-B318-60B5501CEE4A}" dt="2024-11-25T19:16:16.301" v="22" actId="26606"/>
        <pc:sldMkLst>
          <pc:docMk/>
          <pc:sldMk cId="3350576775" sldId="259"/>
        </pc:sldMkLst>
        <pc:spChg chg="mod">
          <ac:chgData name="Krishna Rathore" userId="b11f43b0d69d218d" providerId="LiveId" clId="{34FED727-3D1C-DA43-B318-60B5501CEE4A}" dt="2024-11-25T19:16:16.301" v="22" actId="26606"/>
          <ac:spMkLst>
            <pc:docMk/>
            <pc:sldMk cId="3350576775" sldId="259"/>
            <ac:spMk id="2" creationId="{5F26BCE6-47EF-9559-7BD4-9778EF0CE347}"/>
          </ac:spMkLst>
        </pc:spChg>
        <pc:spChg chg="add">
          <ac:chgData name="Krishna Rathore" userId="b11f43b0d69d218d" providerId="LiveId" clId="{34FED727-3D1C-DA43-B318-60B5501CEE4A}" dt="2024-11-25T19:16:16.301" v="22" actId="26606"/>
          <ac:spMkLst>
            <pc:docMk/>
            <pc:sldMk cId="3350576775" sldId="259"/>
            <ac:spMk id="22" creationId="{BACC6370-2D7E-4714-9D71-7542949D7D5D}"/>
          </ac:spMkLst>
        </pc:spChg>
        <pc:spChg chg="add">
          <ac:chgData name="Krishna Rathore" userId="b11f43b0d69d218d" providerId="LiveId" clId="{34FED727-3D1C-DA43-B318-60B5501CEE4A}" dt="2024-11-25T19:16:16.301" v="22" actId="26606"/>
          <ac:spMkLst>
            <pc:docMk/>
            <pc:sldMk cId="3350576775" sldId="259"/>
            <ac:spMk id="24" creationId="{F68B3F68-107C-434F-AA38-110D5EA91B85}"/>
          </ac:spMkLst>
        </pc:spChg>
        <pc:spChg chg="add">
          <ac:chgData name="Krishna Rathore" userId="b11f43b0d69d218d" providerId="LiveId" clId="{34FED727-3D1C-DA43-B318-60B5501CEE4A}" dt="2024-11-25T19:16:16.301" v="22" actId="26606"/>
          <ac:spMkLst>
            <pc:docMk/>
            <pc:sldMk cId="3350576775" sldId="259"/>
            <ac:spMk id="26" creationId="{AAD0DBB9-1A4B-4391-81D4-CB19F9AB918A}"/>
          </ac:spMkLst>
        </pc:spChg>
        <pc:spChg chg="add">
          <ac:chgData name="Krishna Rathore" userId="b11f43b0d69d218d" providerId="LiveId" clId="{34FED727-3D1C-DA43-B318-60B5501CEE4A}" dt="2024-11-25T19:16:16.301" v="22" actId="26606"/>
          <ac:spMkLst>
            <pc:docMk/>
            <pc:sldMk cId="3350576775" sldId="259"/>
            <ac:spMk id="28" creationId="{063BBA22-50EA-4C4D-BE05-F1CE4E63AA56}"/>
          </ac:spMkLst>
        </pc:spChg>
        <pc:graphicFrameChg chg="add">
          <ac:chgData name="Krishna Rathore" userId="b11f43b0d69d218d" providerId="LiveId" clId="{34FED727-3D1C-DA43-B318-60B5501CEE4A}" dt="2024-11-25T19:16:16.301" v="22" actId="26606"/>
          <ac:graphicFrameMkLst>
            <pc:docMk/>
            <pc:sldMk cId="3350576775" sldId="259"/>
            <ac:graphicFrameMk id="18" creationId="{CD18594E-C12A-E159-6479-395C1481DE60}"/>
          </ac:graphicFrameMkLst>
        </pc:graphicFrameChg>
      </pc:sldChg>
      <pc:sldChg chg="addSp delSp modSp mod setBg">
        <pc:chgData name="Krishna Rathore" userId="b11f43b0d69d218d" providerId="LiveId" clId="{34FED727-3D1C-DA43-B318-60B5501CEE4A}" dt="2024-11-25T19:16:54.326" v="26" actId="26606"/>
        <pc:sldMkLst>
          <pc:docMk/>
          <pc:sldMk cId="3049373591" sldId="260"/>
        </pc:sldMkLst>
        <pc:spChg chg="mod">
          <ac:chgData name="Krishna Rathore" userId="b11f43b0d69d218d" providerId="LiveId" clId="{34FED727-3D1C-DA43-B318-60B5501CEE4A}" dt="2024-11-25T19:16:54.326" v="26" actId="26606"/>
          <ac:spMkLst>
            <pc:docMk/>
            <pc:sldMk cId="3049373591" sldId="260"/>
            <ac:spMk id="2" creationId="{6993C516-6FD0-CBF1-1B91-BA73D5DEE34C}"/>
          </ac:spMkLst>
        </pc:spChg>
        <pc:spChg chg="mod">
          <ac:chgData name="Krishna Rathore" userId="b11f43b0d69d218d" providerId="LiveId" clId="{34FED727-3D1C-DA43-B318-60B5501CEE4A}" dt="2024-11-25T19:16:54.326" v="26" actId="26606"/>
          <ac:spMkLst>
            <pc:docMk/>
            <pc:sldMk cId="3049373591" sldId="260"/>
            <ac:spMk id="3" creationId="{09CB9A96-A1C7-D66D-728D-1502E45E45B5}"/>
          </ac:spMkLst>
        </pc:spChg>
        <pc:spChg chg="add">
          <ac:chgData name="Krishna Rathore" userId="b11f43b0d69d218d" providerId="LiveId" clId="{34FED727-3D1C-DA43-B318-60B5501CEE4A}" dt="2024-11-25T19:16:54.326" v="26" actId="26606"/>
          <ac:spMkLst>
            <pc:docMk/>
            <pc:sldMk cId="3049373591" sldId="260"/>
            <ac:spMk id="35" creationId="{665DBBEF-238B-476B-96AB-8AAC3224ECEA}"/>
          </ac:spMkLst>
        </pc:spChg>
        <pc:spChg chg="add">
          <ac:chgData name="Krishna Rathore" userId="b11f43b0d69d218d" providerId="LiveId" clId="{34FED727-3D1C-DA43-B318-60B5501CEE4A}" dt="2024-11-25T19:16:54.326" v="26" actId="26606"/>
          <ac:spMkLst>
            <pc:docMk/>
            <pc:sldMk cId="3049373591" sldId="260"/>
            <ac:spMk id="37" creationId="{3FCFB1DE-0B7E-48CC-BA90-B2AB0889F9D6}"/>
          </ac:spMkLst>
        </pc:spChg>
        <pc:picChg chg="mod">
          <ac:chgData name="Krishna Rathore" userId="b11f43b0d69d218d" providerId="LiveId" clId="{34FED727-3D1C-DA43-B318-60B5501CEE4A}" dt="2024-11-25T19:16:54.326" v="26" actId="26606"/>
          <ac:picMkLst>
            <pc:docMk/>
            <pc:sldMk cId="3049373591" sldId="260"/>
            <ac:picMk id="5" creationId="{5004AB78-879F-DFFB-8F2D-A9975A5360BF}"/>
          </ac:picMkLst>
        </pc:picChg>
      </pc:sldChg>
      <pc:sldChg chg="addSp modSp mod setBg">
        <pc:chgData name="Krishna Rathore" userId="b11f43b0d69d218d" providerId="LiveId" clId="{34FED727-3D1C-DA43-B318-60B5501CEE4A}" dt="2024-11-25T19:17:00.582" v="27" actId="26606"/>
        <pc:sldMkLst>
          <pc:docMk/>
          <pc:sldMk cId="1296444315" sldId="261"/>
        </pc:sldMkLst>
        <pc:spChg chg="mod">
          <ac:chgData name="Krishna Rathore" userId="b11f43b0d69d218d" providerId="LiveId" clId="{34FED727-3D1C-DA43-B318-60B5501CEE4A}" dt="2024-11-25T19:17:00.582" v="27" actId="26606"/>
          <ac:spMkLst>
            <pc:docMk/>
            <pc:sldMk cId="1296444315" sldId="261"/>
            <ac:spMk id="3" creationId="{2F2C28EF-A452-5BE3-C207-BCC8027249CA}"/>
          </ac:spMkLst>
        </pc:spChg>
        <pc:picChg chg="mod">
          <ac:chgData name="Krishna Rathore" userId="b11f43b0d69d218d" providerId="LiveId" clId="{34FED727-3D1C-DA43-B318-60B5501CEE4A}" dt="2024-11-25T19:17:00.582" v="27" actId="26606"/>
          <ac:picMkLst>
            <pc:docMk/>
            <pc:sldMk cId="1296444315" sldId="261"/>
            <ac:picMk id="4" creationId="{B5CBFE6E-B75D-D29A-5A1D-D63CBD24994C}"/>
          </ac:picMkLst>
        </pc:picChg>
      </pc:sldChg>
      <pc:sldChg chg="addSp modSp mod setBg">
        <pc:chgData name="Krishna Rathore" userId="b11f43b0d69d218d" providerId="LiveId" clId="{34FED727-3D1C-DA43-B318-60B5501CEE4A}" dt="2024-11-25T19:17:06.322" v="28" actId="26606"/>
        <pc:sldMkLst>
          <pc:docMk/>
          <pc:sldMk cId="826681522" sldId="262"/>
        </pc:sldMkLst>
        <pc:spChg chg="mod">
          <ac:chgData name="Krishna Rathore" userId="b11f43b0d69d218d" providerId="LiveId" clId="{34FED727-3D1C-DA43-B318-60B5501CEE4A}" dt="2024-11-25T19:17:06.322" v="28" actId="26606"/>
          <ac:spMkLst>
            <pc:docMk/>
            <pc:sldMk cId="826681522" sldId="262"/>
            <ac:spMk id="3" creationId="{08804873-E08E-549C-1A51-63E6E9F2E189}"/>
          </ac:spMkLst>
        </pc:spChg>
        <pc:picChg chg="mod ord">
          <ac:chgData name="Krishna Rathore" userId="b11f43b0d69d218d" providerId="LiveId" clId="{34FED727-3D1C-DA43-B318-60B5501CEE4A}" dt="2024-11-25T19:17:06.322" v="28" actId="26606"/>
          <ac:picMkLst>
            <pc:docMk/>
            <pc:sldMk cId="826681522" sldId="262"/>
            <ac:picMk id="4" creationId="{FCE44FD9-D084-610C-7D97-F1D0C740AD54}"/>
          </ac:picMkLst>
        </pc:picChg>
      </pc:sldChg>
      <pc:sldChg chg="addSp modSp mod setBg">
        <pc:chgData name="Krishna Rathore" userId="b11f43b0d69d218d" providerId="LiveId" clId="{34FED727-3D1C-DA43-B318-60B5501CEE4A}" dt="2024-11-25T19:17:12.822" v="29" actId="26606"/>
        <pc:sldMkLst>
          <pc:docMk/>
          <pc:sldMk cId="412996662" sldId="263"/>
        </pc:sldMkLst>
        <pc:spChg chg="mod">
          <ac:chgData name="Krishna Rathore" userId="b11f43b0d69d218d" providerId="LiveId" clId="{34FED727-3D1C-DA43-B318-60B5501CEE4A}" dt="2024-11-25T19:17:12.822" v="29" actId="26606"/>
          <ac:spMkLst>
            <pc:docMk/>
            <pc:sldMk cId="412996662" sldId="263"/>
            <ac:spMk id="3" creationId="{5CF277EF-9DBF-1D4D-F771-68AB015933A7}"/>
          </ac:spMkLst>
        </pc:spChg>
      </pc:sldChg>
      <pc:sldChg chg="addSp modSp mod setBg">
        <pc:chgData name="Krishna Rathore" userId="b11f43b0d69d218d" providerId="LiveId" clId="{34FED727-3D1C-DA43-B318-60B5501CEE4A}" dt="2024-11-25T19:17:17.802" v="30" actId="26606"/>
        <pc:sldMkLst>
          <pc:docMk/>
          <pc:sldMk cId="3710852114" sldId="264"/>
        </pc:sldMkLst>
        <pc:spChg chg="mod">
          <ac:chgData name="Krishna Rathore" userId="b11f43b0d69d218d" providerId="LiveId" clId="{34FED727-3D1C-DA43-B318-60B5501CEE4A}" dt="2024-11-25T19:17:17.802" v="30" actId="26606"/>
          <ac:spMkLst>
            <pc:docMk/>
            <pc:sldMk cId="3710852114" sldId="264"/>
            <ac:spMk id="2" creationId="{ECDED00D-1203-509C-CC7A-0F4DCBE93E52}"/>
          </ac:spMkLst>
        </pc:spChg>
        <pc:spChg chg="mod">
          <ac:chgData name="Krishna Rathore" userId="b11f43b0d69d218d" providerId="LiveId" clId="{34FED727-3D1C-DA43-B318-60B5501CEE4A}" dt="2024-11-25T19:17:17.802" v="30" actId="26606"/>
          <ac:spMkLst>
            <pc:docMk/>
            <pc:sldMk cId="3710852114" sldId="264"/>
            <ac:spMk id="3" creationId="{BA00CAB0-3A97-5A0E-44E2-8D86BEBB2AA5}"/>
          </ac:spMkLst>
        </pc:spChg>
      </pc:sldChg>
      <pc:sldChg chg="addSp modSp mod setBg">
        <pc:chgData name="Krishna Rathore" userId="b11f43b0d69d218d" providerId="LiveId" clId="{34FED727-3D1C-DA43-B318-60B5501CEE4A}" dt="2024-11-25T19:17:22.535" v="31" actId="26606"/>
        <pc:sldMkLst>
          <pc:docMk/>
          <pc:sldMk cId="1728364603" sldId="265"/>
        </pc:sldMkLst>
        <pc:spChg chg="mod">
          <ac:chgData name="Krishna Rathore" userId="b11f43b0d69d218d" providerId="LiveId" clId="{34FED727-3D1C-DA43-B318-60B5501CEE4A}" dt="2024-11-25T19:17:22.535" v="31" actId="26606"/>
          <ac:spMkLst>
            <pc:docMk/>
            <pc:sldMk cId="1728364603" sldId="265"/>
            <ac:spMk id="3" creationId="{D78DA391-CBE2-BDD5-6D4D-4E02BE301EB5}"/>
          </ac:spMkLst>
        </pc:spChg>
        <pc:picChg chg="mod">
          <ac:chgData name="Krishna Rathore" userId="b11f43b0d69d218d" providerId="LiveId" clId="{34FED727-3D1C-DA43-B318-60B5501CEE4A}" dt="2024-11-25T19:17:22.535" v="31" actId="26606"/>
          <ac:picMkLst>
            <pc:docMk/>
            <pc:sldMk cId="1728364603" sldId="265"/>
            <ac:picMk id="5" creationId="{55229586-426F-DFAC-4F79-8EE1E716B3BC}"/>
          </ac:picMkLst>
        </pc:picChg>
      </pc:sldChg>
      <pc:sldChg chg="addSp delSp modSp mod setBg">
        <pc:chgData name="Krishna Rathore" userId="b11f43b0d69d218d" providerId="LiveId" clId="{34FED727-3D1C-DA43-B318-60B5501CEE4A}" dt="2024-11-25T19:18:10.493" v="62" actId="313"/>
        <pc:sldMkLst>
          <pc:docMk/>
          <pc:sldMk cId="804987612" sldId="266"/>
        </pc:sldMkLst>
        <pc:spChg chg="mod">
          <ac:chgData name="Krishna Rathore" userId="b11f43b0d69d218d" providerId="LiveId" clId="{34FED727-3D1C-DA43-B318-60B5501CEE4A}" dt="2024-11-25T19:17:28.060" v="32" actId="26606"/>
          <ac:spMkLst>
            <pc:docMk/>
            <pc:sldMk cId="804987612" sldId="266"/>
            <ac:spMk id="2" creationId="{AC461D85-023E-3B31-A142-EAF43FB85774}"/>
          </ac:spMkLst>
        </pc:spChg>
        <pc:spChg chg="add">
          <ac:chgData name="Krishna Rathore" userId="b11f43b0d69d218d" providerId="LiveId" clId="{34FED727-3D1C-DA43-B318-60B5501CEE4A}" dt="2024-11-25T19:17:28.060" v="32" actId="26606"/>
          <ac:spMkLst>
            <pc:docMk/>
            <pc:sldMk cId="804987612" sldId="266"/>
            <ac:spMk id="9" creationId="{BACC6370-2D7E-4714-9D71-7542949D7D5D}"/>
          </ac:spMkLst>
        </pc:spChg>
        <pc:spChg chg="add">
          <ac:chgData name="Krishna Rathore" userId="b11f43b0d69d218d" providerId="LiveId" clId="{34FED727-3D1C-DA43-B318-60B5501CEE4A}" dt="2024-11-25T19:17:28.060" v="32" actId="26606"/>
          <ac:spMkLst>
            <pc:docMk/>
            <pc:sldMk cId="804987612" sldId="266"/>
            <ac:spMk id="11" creationId="{F68B3F68-107C-434F-AA38-110D5EA91B85}"/>
          </ac:spMkLst>
        </pc:spChg>
        <pc:spChg chg="add">
          <ac:chgData name="Krishna Rathore" userId="b11f43b0d69d218d" providerId="LiveId" clId="{34FED727-3D1C-DA43-B318-60B5501CEE4A}" dt="2024-11-25T19:17:28.060" v="32" actId="26606"/>
          <ac:spMkLst>
            <pc:docMk/>
            <pc:sldMk cId="804987612" sldId="266"/>
            <ac:spMk id="13" creationId="{AAD0DBB9-1A4B-4391-81D4-CB19F9AB918A}"/>
          </ac:spMkLst>
        </pc:spChg>
        <pc:spChg chg="add">
          <ac:chgData name="Krishna Rathore" userId="b11f43b0d69d218d" providerId="LiveId" clId="{34FED727-3D1C-DA43-B318-60B5501CEE4A}" dt="2024-11-25T19:17:28.060" v="32" actId="26606"/>
          <ac:spMkLst>
            <pc:docMk/>
            <pc:sldMk cId="804987612" sldId="266"/>
            <ac:spMk id="15" creationId="{063BBA22-50EA-4C4D-BE05-F1CE4E63AA56}"/>
          </ac:spMkLst>
        </pc:spChg>
        <pc:graphicFrameChg chg="add mod">
          <ac:chgData name="Krishna Rathore" userId="b11f43b0d69d218d" providerId="LiveId" clId="{34FED727-3D1C-DA43-B318-60B5501CEE4A}" dt="2024-11-25T19:18:10.493" v="62" actId="313"/>
          <ac:graphicFrameMkLst>
            <pc:docMk/>
            <pc:sldMk cId="804987612" sldId="266"/>
            <ac:graphicFrameMk id="5" creationId="{B87ED0DB-864B-4C88-3831-4AC0EBD9C132}"/>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b11f43b0d69d218d/newton_projects/Excel/zomato_data_copy3.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b11f43b0d69d218d/%5e.Documents/zomato_data_copy3.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b11f43b0d69d218d/%5e.Documents/zomato_data_copy3.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b11f43b0d69d218d/newton_projects/Excel/zomato_data_copy3.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[zomato_data_copy3.xlsx]q3!PivotTable2</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AVERAGE</a:t>
            </a:r>
            <a:r>
              <a:rPr lang="en-US" baseline="0"/>
              <a:t> RATING CITYWISE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'q3'!$B$3</c:f>
              <c:strCache>
                <c:ptCount val="1"/>
                <c:pt idx="0">
                  <c:v>Total</c:v>
                </c:pt>
              </c:strCache>
            </c:strRef>
          </c:tx>
          <c:spPr>
            <a:solidFill>
              <a:schemeClr val="accent1"/>
            </a:solidFill>
            <a:ln>
              <a:noFill/>
            </a:ln>
            <a:effectLst/>
          </c:spPr>
          <c:invertIfNegative val="0"/>
          <c:cat>
            <c:multiLvlStrRef>
              <c:f>'q3'!$A$4:$A$22</c:f>
              <c:multiLvlStrCache>
                <c:ptCount val="15"/>
                <c:lvl>
                  <c:pt idx="0">
                    <c:v>Bandung</c:v>
                  </c:pt>
                  <c:pt idx="1">
                    <c:v>Bogor</c:v>
                  </c:pt>
                  <c:pt idx="2">
                    <c:v>Jakarta</c:v>
                  </c:pt>
                  <c:pt idx="3">
                    <c:v>Tangerang</c:v>
                  </c:pt>
                  <c:pt idx="4">
                    <c:v>Makati City</c:v>
                  </c:pt>
                  <c:pt idx="5">
                    <c:v>Mandaluyong City</c:v>
                  </c:pt>
                  <c:pt idx="6">
                    <c:v>Pasay City</c:v>
                  </c:pt>
                  <c:pt idx="7">
                    <c:v>Pasig City</c:v>
                  </c:pt>
                  <c:pt idx="8">
                    <c:v>Quezon City</c:v>
                  </c:pt>
                  <c:pt idx="9">
                    <c:v>San Juan City</c:v>
                  </c:pt>
                  <c:pt idx="10">
                    <c:v>Santa Rosa</c:v>
                  </c:pt>
                  <c:pt idx="11">
                    <c:v>Tagaytay City</c:v>
                  </c:pt>
                  <c:pt idx="12">
                    <c:v>Taguig City</c:v>
                  </c:pt>
                  <c:pt idx="13">
                    <c:v>Ankara</c:v>
                  </c:pt>
                  <c:pt idx="14">
                    <c:v>ÛÁstanbul</c:v>
                  </c:pt>
                </c:lvl>
                <c:lvl>
                  <c:pt idx="0">
                    <c:v>Indonesia</c:v>
                  </c:pt>
                  <c:pt idx="4">
                    <c:v>Philippines</c:v>
                  </c:pt>
                  <c:pt idx="13">
                    <c:v>Turkey</c:v>
                  </c:pt>
                </c:lvl>
              </c:multiLvlStrCache>
            </c:multiLvlStrRef>
          </c:cat>
          <c:val>
            <c:numRef>
              <c:f>'q3'!$B$4:$B$22</c:f>
              <c:numCache>
                <c:formatCode>General</c:formatCode>
                <c:ptCount val="15"/>
                <c:pt idx="0">
                  <c:v>4.2</c:v>
                </c:pt>
                <c:pt idx="1">
                  <c:v>3.85</c:v>
                </c:pt>
                <c:pt idx="2">
                  <c:v>4.3562500000000002</c:v>
                </c:pt>
                <c:pt idx="3">
                  <c:v>4.3000000000000007</c:v>
                </c:pt>
                <c:pt idx="4">
                  <c:v>4.6500000000000004</c:v>
                </c:pt>
                <c:pt idx="5">
                  <c:v>4.625</c:v>
                </c:pt>
                <c:pt idx="6">
                  <c:v>4.3666666666666671</c:v>
                </c:pt>
                <c:pt idx="7">
                  <c:v>4.6333333333333337</c:v>
                </c:pt>
                <c:pt idx="8">
                  <c:v>4.8</c:v>
                </c:pt>
                <c:pt idx="9">
                  <c:v>4.25</c:v>
                </c:pt>
                <c:pt idx="10">
                  <c:v>3.8</c:v>
                </c:pt>
                <c:pt idx="11">
                  <c:v>4.5</c:v>
                </c:pt>
                <c:pt idx="12">
                  <c:v>4.5250000000000004</c:v>
                </c:pt>
                <c:pt idx="13">
                  <c:v>4.3049999999999997</c:v>
                </c:pt>
                <c:pt idx="14">
                  <c:v>4.2928571428571436</c:v>
                </c:pt>
              </c:numCache>
            </c:numRef>
          </c:val>
          <c:extLst>
            <c:ext xmlns:c16="http://schemas.microsoft.com/office/drawing/2014/chart" uri="{C3380CC4-5D6E-409C-BE32-E72D297353CC}">
              <c16:uniqueId val="{00000000-C6EF-614F-A5F3-05B35429D126}"/>
            </c:ext>
          </c:extLst>
        </c:ser>
        <c:dLbls>
          <c:showLegendKey val="0"/>
          <c:showVal val="0"/>
          <c:showCatName val="0"/>
          <c:showSerName val="0"/>
          <c:showPercent val="0"/>
          <c:showBubbleSize val="0"/>
        </c:dLbls>
        <c:gapWidth val="219"/>
        <c:overlap val="-27"/>
        <c:axId val="703024400"/>
        <c:axId val="702958960"/>
      </c:barChart>
      <c:catAx>
        <c:axId val="7030244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02958960"/>
        <c:crosses val="autoZero"/>
        <c:auto val="1"/>
        <c:lblAlgn val="ctr"/>
        <c:lblOffset val="100"/>
        <c:noMultiLvlLbl val="0"/>
      </c:catAx>
      <c:valAx>
        <c:axId val="7029589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0302440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[zomato_data_copy3.xlsx]q2!PivotTable1</c:name>
    <c:fmtId val="8"/>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TOTAL</a:t>
            </a:r>
            <a:r>
              <a:rPr lang="en-US" baseline="0"/>
              <a:t> RESTURANT IN THIS 3 COUNTRIES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'q2'!$B$3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'q2'!$A$4:$A$22</c:f>
              <c:multiLvlStrCache>
                <c:ptCount val="15"/>
                <c:lvl>
                  <c:pt idx="0">
                    <c:v>Ankara</c:v>
                  </c:pt>
                  <c:pt idx="1">
                    <c:v>ÛÁstanbul</c:v>
                  </c:pt>
                  <c:pt idx="2">
                    <c:v>Makati City</c:v>
                  </c:pt>
                  <c:pt idx="3">
                    <c:v>Mandaluyong City</c:v>
                  </c:pt>
                  <c:pt idx="4">
                    <c:v>Pasay City</c:v>
                  </c:pt>
                  <c:pt idx="5">
                    <c:v>Pasig City</c:v>
                  </c:pt>
                  <c:pt idx="6">
                    <c:v>Quezon City</c:v>
                  </c:pt>
                  <c:pt idx="7">
                    <c:v>San Juan City</c:v>
                  </c:pt>
                  <c:pt idx="8">
                    <c:v>Santa Rosa</c:v>
                  </c:pt>
                  <c:pt idx="9">
                    <c:v>Tagaytay City</c:v>
                  </c:pt>
                  <c:pt idx="10">
                    <c:v>Taguig City</c:v>
                  </c:pt>
                  <c:pt idx="11">
                    <c:v>Bandung</c:v>
                  </c:pt>
                  <c:pt idx="12">
                    <c:v>Bogor</c:v>
                  </c:pt>
                  <c:pt idx="13">
                    <c:v>Jakarta</c:v>
                  </c:pt>
                  <c:pt idx="14">
                    <c:v>Tangerang</c:v>
                  </c:pt>
                </c:lvl>
                <c:lvl>
                  <c:pt idx="0">
                    <c:v>Turkey</c:v>
                  </c:pt>
                  <c:pt idx="2">
                    <c:v>Philippines</c:v>
                  </c:pt>
                  <c:pt idx="11">
                    <c:v>Indonesia</c:v>
                  </c:pt>
                </c:lvl>
              </c:multiLvlStrCache>
            </c:multiLvlStrRef>
          </c:cat>
          <c:val>
            <c:numRef>
              <c:f>'q2'!$B$4:$B$22</c:f>
              <c:numCache>
                <c:formatCode>General</c:formatCode>
                <c:ptCount val="15"/>
                <c:pt idx="0">
                  <c:v>20</c:v>
                </c:pt>
                <c:pt idx="1">
                  <c:v>14</c:v>
                </c:pt>
                <c:pt idx="2">
                  <c:v>2</c:v>
                </c:pt>
                <c:pt idx="3">
                  <c:v>4</c:v>
                </c:pt>
                <c:pt idx="4">
                  <c:v>3</c:v>
                </c:pt>
                <c:pt idx="5">
                  <c:v>3</c:v>
                </c:pt>
                <c:pt idx="6">
                  <c:v>1</c:v>
                </c:pt>
                <c:pt idx="7">
                  <c:v>2</c:v>
                </c:pt>
                <c:pt idx="8">
                  <c:v>2</c:v>
                </c:pt>
                <c:pt idx="9">
                  <c:v>1</c:v>
                </c:pt>
                <c:pt idx="10">
                  <c:v>4</c:v>
                </c:pt>
                <c:pt idx="11">
                  <c:v>1</c:v>
                </c:pt>
                <c:pt idx="12">
                  <c:v>2</c:v>
                </c:pt>
                <c:pt idx="13">
                  <c:v>16</c:v>
                </c:pt>
                <c:pt idx="14">
                  <c:v>2</c:v>
                </c:pt>
              </c:numCache>
            </c:numRef>
          </c:val>
          <c:extLst>
            <c:ext xmlns:c16="http://schemas.microsoft.com/office/drawing/2014/chart" uri="{C3380CC4-5D6E-409C-BE32-E72D297353CC}">
              <c16:uniqueId val="{00000000-8F10-754A-91BB-B4CE2C5D971F}"/>
            </c:ext>
          </c:extLst>
        </c:ser>
        <c:dLbls>
          <c:showLegendKey val="0"/>
          <c:showVal val="0"/>
          <c:showCatName val="0"/>
          <c:showSerName val="0"/>
          <c:showPercent val="0"/>
          <c:showBubbleSize val="0"/>
        </c:dLbls>
        <c:gapWidth val="219"/>
        <c:overlap val="-27"/>
        <c:axId val="677601584"/>
        <c:axId val="1027849007"/>
      </c:barChart>
      <c:catAx>
        <c:axId val="6776015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27849007"/>
        <c:crosses val="autoZero"/>
        <c:auto val="1"/>
        <c:lblAlgn val="ctr"/>
        <c:lblOffset val="100"/>
        <c:noMultiLvlLbl val="0"/>
      </c:catAx>
      <c:valAx>
        <c:axId val="102784900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7760158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[zomato_data_copy3.xlsx]sq5!PivotTable2</c:name>
    <c:fmtId val="16"/>
  </c:pivotSource>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AVERAGE RATING BY RESTURANT IN PHILIPPINES</a:t>
            </a:r>
            <a:r>
              <a:rPr lang="en-US" b="1" baseline="0"/>
              <a:t> </a:t>
            </a:r>
            <a:endParaRPr lang="en-US" b="1"/>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1"/>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'sq5'!$B$3</c:f>
              <c:strCache>
                <c:ptCount val="1"/>
                <c:pt idx="0">
                  <c:v>Total</c:v>
                </c:pt>
              </c:strCache>
            </c:strRef>
          </c:tx>
          <c:spPr>
            <a:solidFill>
              <a:schemeClr val="accent2"/>
            </a:solidFill>
            <a:ln>
              <a:noFill/>
            </a:ln>
            <a:effectLst/>
          </c:spPr>
          <c:invertIfNegative val="0"/>
          <c:cat>
            <c:multiLvlStrRef>
              <c:f>'sq5'!$A$4:$A$26</c:f>
              <c:multiLvlStrCache>
                <c:ptCount val="21"/>
                <c:lvl>
                  <c:pt idx="0">
                    <c:v>Spiral - Sofitel Philippine Plaza Manila</c:v>
                  </c:pt>
                  <c:pt idx="1">
                    <c:v>Ooma</c:v>
                  </c:pt>
                  <c:pt idx="2">
                    <c:v>Silantro Fil-Mex</c:v>
                  </c:pt>
                  <c:pt idx="3">
                    <c:v>Sambo Kojin</c:v>
                  </c:pt>
                  <c:pt idx="4">
                    <c:v>Locavore</c:v>
                  </c:pt>
                  <c:pt idx="5">
                    <c:v>Le Petit Souffle</c:v>
                  </c:pt>
                  <c:pt idx="6">
                    <c:v>NIU by Vikings</c:v>
                  </c:pt>
                  <c:pt idx="7">
                    <c:v>Hobing Korean Dessert Cafe</c:v>
                  </c:pt>
                  <c:pt idx="8">
                    <c:v>Izakaya Kikufuji</c:v>
                  </c:pt>
                  <c:pt idx="9">
                    <c:v>Balay Dako</c:v>
                  </c:pt>
                  <c:pt idx="10">
                    <c:v>The Food Hall by Todd English</c:v>
                  </c:pt>
                  <c:pt idx="11">
                    <c:v>Din Tai Fung</c:v>
                  </c:pt>
                  <c:pt idx="12">
                    <c:v>Heat - Edsa Shangri-La</c:v>
                  </c:pt>
                  <c:pt idx="13">
                    <c:v>Wildflour Cafe + Bakery</c:v>
                  </c:pt>
                  <c:pt idx="14">
                    <c:v>Sodam Korean Restaurant</c:v>
                  </c:pt>
                  <c:pt idx="15">
                    <c:v>Guevarra's</c:v>
                  </c:pt>
                  <c:pt idx="16">
                    <c:v>Vikings</c:v>
                  </c:pt>
                  <c:pt idx="17">
                    <c:v>Mad Mark's Creamery &amp; Good Eats</c:v>
                  </c:pt>
                  <c:pt idx="18">
                    <c:v>Nonna's Pasta &amp; Pizzeria</c:v>
                  </c:pt>
                  <c:pt idx="19">
                    <c:v>Buffet 101</c:v>
                  </c:pt>
                  <c:pt idx="20">
                    <c:v>Cafe Arabelle</c:v>
                  </c:pt>
                </c:lvl>
                <c:lvl>
                  <c:pt idx="0">
                    <c:v>Philippines</c:v>
                  </c:pt>
                </c:lvl>
              </c:multiLvlStrCache>
            </c:multiLvlStrRef>
          </c:cat>
          <c:val>
            <c:numRef>
              <c:f>'sq5'!$B$4:$B$26</c:f>
              <c:numCache>
                <c:formatCode>General</c:formatCode>
                <c:ptCount val="21"/>
                <c:pt idx="0">
                  <c:v>4.9000000000000004</c:v>
                </c:pt>
                <c:pt idx="1">
                  <c:v>4.9000000000000004</c:v>
                </c:pt>
                <c:pt idx="2">
                  <c:v>4.8499999999999996</c:v>
                </c:pt>
                <c:pt idx="3">
                  <c:v>4.8</c:v>
                </c:pt>
                <c:pt idx="4">
                  <c:v>4.8</c:v>
                </c:pt>
                <c:pt idx="5">
                  <c:v>4.8</c:v>
                </c:pt>
                <c:pt idx="6">
                  <c:v>4.7</c:v>
                </c:pt>
                <c:pt idx="7">
                  <c:v>4.5</c:v>
                </c:pt>
                <c:pt idx="8">
                  <c:v>4.5</c:v>
                </c:pt>
                <c:pt idx="9">
                  <c:v>4.5</c:v>
                </c:pt>
                <c:pt idx="10">
                  <c:v>4.5</c:v>
                </c:pt>
                <c:pt idx="11">
                  <c:v>4.4000000000000004</c:v>
                </c:pt>
                <c:pt idx="12">
                  <c:v>4.4000000000000004</c:v>
                </c:pt>
                <c:pt idx="13">
                  <c:v>4.4000000000000004</c:v>
                </c:pt>
                <c:pt idx="14">
                  <c:v>4.3</c:v>
                </c:pt>
                <c:pt idx="15">
                  <c:v>4.2</c:v>
                </c:pt>
                <c:pt idx="16">
                  <c:v>4.2</c:v>
                </c:pt>
                <c:pt idx="17">
                  <c:v>4.2</c:v>
                </c:pt>
                <c:pt idx="18">
                  <c:v>4</c:v>
                </c:pt>
                <c:pt idx="19">
                  <c:v>4</c:v>
                </c:pt>
                <c:pt idx="20">
                  <c:v>3.6</c:v>
                </c:pt>
              </c:numCache>
            </c:numRef>
          </c:val>
          <c:extLst>
            <c:ext xmlns:c16="http://schemas.microsoft.com/office/drawing/2014/chart" uri="{C3380CC4-5D6E-409C-BE32-E72D297353CC}">
              <c16:uniqueId val="{00000000-2E7C-4845-865A-17E0EA96F47C}"/>
            </c:ext>
          </c:extLst>
        </c:ser>
        <c:dLbls>
          <c:showLegendKey val="0"/>
          <c:showVal val="0"/>
          <c:showCatName val="0"/>
          <c:showSerName val="0"/>
          <c:showPercent val="0"/>
          <c:showBubbleSize val="0"/>
        </c:dLbls>
        <c:gapWidth val="150"/>
        <c:overlap val="100"/>
        <c:axId val="651505296"/>
        <c:axId val="651458176"/>
      </c:barChart>
      <c:catAx>
        <c:axId val="6515052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1458176"/>
        <c:crosses val="autoZero"/>
        <c:auto val="1"/>
        <c:lblAlgn val="ctr"/>
        <c:lblOffset val="100"/>
        <c:noMultiLvlLbl val="0"/>
      </c:catAx>
      <c:valAx>
        <c:axId val="6514581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150529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Correlation</a:t>
            </a:r>
            <a:r>
              <a:rPr lang="en-US" baseline="0"/>
              <a:t> of </a:t>
            </a:r>
            <a:r>
              <a:rPr lang="en-US"/>
              <a:t> avg_cost_of_2_standard_currency_INR(₹) and average rating of cusine of top 3 countries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'sq8 correlation '!$B$1</c:f>
              <c:strCache>
                <c:ptCount val="1"/>
                <c:pt idx="0">
                  <c:v>Average of avg_cost_of_2_standard_currency_INR(₹)</c:v>
                </c:pt>
              </c:strCache>
            </c:strRef>
          </c:tx>
          <c:spPr>
            <a:ln w="25400" cap="rnd">
              <a:noFill/>
              <a:round/>
            </a:ln>
            <a:effectLst/>
          </c:spPr>
          <c:marker>
            <c:symbol val="circle"/>
            <c:size val="5"/>
            <c:spPr>
              <a:solidFill>
                <a:schemeClr val="accent1"/>
              </a:solidFill>
              <a:ln w="9525">
                <a:solidFill>
                  <a:schemeClr val="accent1"/>
                </a:solidFill>
              </a:ln>
              <a:effectLst/>
            </c:spPr>
          </c:marker>
          <c:xVal>
            <c:numRef>
              <c:f>'sq8 correlation '!$A$2:$A$61</c:f>
              <c:numCache>
                <c:formatCode>General</c:formatCode>
                <c:ptCount val="60"/>
                <c:pt idx="0">
                  <c:v>4.5999999999999996</c:v>
                </c:pt>
                <c:pt idx="1">
                  <c:v>4.4000000000000004</c:v>
                </c:pt>
                <c:pt idx="2">
                  <c:v>4.2</c:v>
                </c:pt>
                <c:pt idx="3">
                  <c:v>3.7</c:v>
                </c:pt>
                <c:pt idx="4">
                  <c:v>4.5999999999999996</c:v>
                </c:pt>
                <c:pt idx="5">
                  <c:v>4.3</c:v>
                </c:pt>
                <c:pt idx="6">
                  <c:v>4.5999999999999996</c:v>
                </c:pt>
                <c:pt idx="7">
                  <c:v>4.3</c:v>
                </c:pt>
                <c:pt idx="8">
                  <c:v>3.7</c:v>
                </c:pt>
                <c:pt idx="9">
                  <c:v>4.0999999999999996</c:v>
                </c:pt>
                <c:pt idx="10">
                  <c:v>4.2</c:v>
                </c:pt>
                <c:pt idx="11">
                  <c:v>4.4000000000000004</c:v>
                </c:pt>
                <c:pt idx="12">
                  <c:v>3.9</c:v>
                </c:pt>
                <c:pt idx="13">
                  <c:v>4</c:v>
                </c:pt>
                <c:pt idx="14">
                  <c:v>3.7</c:v>
                </c:pt>
                <c:pt idx="15">
                  <c:v>4.9000000000000004</c:v>
                </c:pt>
                <c:pt idx="16">
                  <c:v>4.9000000000000004</c:v>
                </c:pt>
                <c:pt idx="17">
                  <c:v>4.2</c:v>
                </c:pt>
                <c:pt idx="18">
                  <c:v>4.5</c:v>
                </c:pt>
                <c:pt idx="19">
                  <c:v>4.2</c:v>
                </c:pt>
                <c:pt idx="20">
                  <c:v>4</c:v>
                </c:pt>
                <c:pt idx="21">
                  <c:v>3.6</c:v>
                </c:pt>
                <c:pt idx="22">
                  <c:v>4.4000000000000004</c:v>
                </c:pt>
                <c:pt idx="23">
                  <c:v>4.5</c:v>
                </c:pt>
                <c:pt idx="24">
                  <c:v>4.4000000000000004</c:v>
                </c:pt>
                <c:pt idx="25">
                  <c:v>4.9000000000000004</c:v>
                </c:pt>
                <c:pt idx="26">
                  <c:v>4.5</c:v>
                </c:pt>
                <c:pt idx="27">
                  <c:v>4.8499999999999996</c:v>
                </c:pt>
                <c:pt idx="28">
                  <c:v>4.8</c:v>
                </c:pt>
                <c:pt idx="29">
                  <c:v>4</c:v>
                </c:pt>
                <c:pt idx="30">
                  <c:v>4.5</c:v>
                </c:pt>
                <c:pt idx="31">
                  <c:v>4.8</c:v>
                </c:pt>
                <c:pt idx="32">
                  <c:v>4.9000000000000004</c:v>
                </c:pt>
                <c:pt idx="33">
                  <c:v>4.3</c:v>
                </c:pt>
                <c:pt idx="34">
                  <c:v>4.7</c:v>
                </c:pt>
                <c:pt idx="35">
                  <c:v>4.4000000000000004</c:v>
                </c:pt>
                <c:pt idx="36">
                  <c:v>4.2</c:v>
                </c:pt>
                <c:pt idx="37">
                  <c:v>4.9000000000000004</c:v>
                </c:pt>
                <c:pt idx="38">
                  <c:v>4.3</c:v>
                </c:pt>
                <c:pt idx="39">
                  <c:v>4.266666667</c:v>
                </c:pt>
                <c:pt idx="40">
                  <c:v>4.3</c:v>
                </c:pt>
                <c:pt idx="41">
                  <c:v>4.7</c:v>
                </c:pt>
                <c:pt idx="42">
                  <c:v>4.7</c:v>
                </c:pt>
                <c:pt idx="43">
                  <c:v>3.7</c:v>
                </c:pt>
                <c:pt idx="44">
                  <c:v>4.55</c:v>
                </c:pt>
                <c:pt idx="45">
                  <c:v>4.3</c:v>
                </c:pt>
                <c:pt idx="46">
                  <c:v>4.4000000000000004</c:v>
                </c:pt>
                <c:pt idx="47">
                  <c:v>4.3250000000000002</c:v>
                </c:pt>
                <c:pt idx="48">
                  <c:v>4.4000000000000004</c:v>
                </c:pt>
                <c:pt idx="49">
                  <c:v>3.4</c:v>
                </c:pt>
                <c:pt idx="50">
                  <c:v>4.7</c:v>
                </c:pt>
                <c:pt idx="51">
                  <c:v>3.85</c:v>
                </c:pt>
                <c:pt idx="52">
                  <c:v>4.2</c:v>
                </c:pt>
                <c:pt idx="53">
                  <c:v>4.2</c:v>
                </c:pt>
                <c:pt idx="54">
                  <c:v>4.0999999999999996</c:v>
                </c:pt>
                <c:pt idx="55">
                  <c:v>4.0999999999999996</c:v>
                </c:pt>
                <c:pt idx="56">
                  <c:v>4.3</c:v>
                </c:pt>
                <c:pt idx="57">
                  <c:v>4.9000000000000004</c:v>
                </c:pt>
                <c:pt idx="58">
                  <c:v>4.4000000000000004</c:v>
                </c:pt>
                <c:pt idx="59">
                  <c:v>4.2</c:v>
                </c:pt>
              </c:numCache>
            </c:numRef>
          </c:xVal>
          <c:yVal>
            <c:numRef>
              <c:f>'sq8 correlation '!$B$2:$B$61</c:f>
              <c:numCache>
                <c:formatCode>General</c:formatCode>
                <c:ptCount val="60"/>
                <c:pt idx="0">
                  <c:v>4273.6000000000004</c:v>
                </c:pt>
                <c:pt idx="1">
                  <c:v>641.04</c:v>
                </c:pt>
                <c:pt idx="2">
                  <c:v>801.3</c:v>
                </c:pt>
                <c:pt idx="3">
                  <c:v>373.94</c:v>
                </c:pt>
                <c:pt idx="4">
                  <c:v>881.43</c:v>
                </c:pt>
                <c:pt idx="5">
                  <c:v>1602.6</c:v>
                </c:pt>
                <c:pt idx="6">
                  <c:v>1068.4000000000001</c:v>
                </c:pt>
                <c:pt idx="7">
                  <c:v>1869.7</c:v>
                </c:pt>
                <c:pt idx="8">
                  <c:v>1602.6</c:v>
                </c:pt>
                <c:pt idx="9">
                  <c:v>4273.6000000000004</c:v>
                </c:pt>
                <c:pt idx="10">
                  <c:v>2403.9</c:v>
                </c:pt>
                <c:pt idx="11">
                  <c:v>1068.4000000000001</c:v>
                </c:pt>
                <c:pt idx="12">
                  <c:v>1068.4000000000001</c:v>
                </c:pt>
                <c:pt idx="13">
                  <c:v>1335.5</c:v>
                </c:pt>
                <c:pt idx="14">
                  <c:v>534.20000000000005</c:v>
                </c:pt>
                <c:pt idx="15">
                  <c:v>1068.4000000000001</c:v>
                </c:pt>
                <c:pt idx="16">
                  <c:v>2671</c:v>
                </c:pt>
                <c:pt idx="17">
                  <c:v>1335.5</c:v>
                </c:pt>
                <c:pt idx="18">
                  <c:v>2628</c:v>
                </c:pt>
                <c:pt idx="19">
                  <c:v>1314</c:v>
                </c:pt>
                <c:pt idx="20">
                  <c:v>2920</c:v>
                </c:pt>
                <c:pt idx="21">
                  <c:v>1168</c:v>
                </c:pt>
                <c:pt idx="22">
                  <c:v>2190</c:v>
                </c:pt>
                <c:pt idx="23">
                  <c:v>876</c:v>
                </c:pt>
                <c:pt idx="24">
                  <c:v>1460</c:v>
                </c:pt>
                <c:pt idx="25">
                  <c:v>8760</c:v>
                </c:pt>
                <c:pt idx="26">
                  <c:v>1606</c:v>
                </c:pt>
                <c:pt idx="27">
                  <c:v>1168</c:v>
                </c:pt>
                <c:pt idx="28">
                  <c:v>1606</c:v>
                </c:pt>
                <c:pt idx="29">
                  <c:v>1241</c:v>
                </c:pt>
                <c:pt idx="30">
                  <c:v>1752</c:v>
                </c:pt>
                <c:pt idx="31">
                  <c:v>2190</c:v>
                </c:pt>
                <c:pt idx="32">
                  <c:v>2190</c:v>
                </c:pt>
                <c:pt idx="33">
                  <c:v>1022</c:v>
                </c:pt>
                <c:pt idx="34">
                  <c:v>4380</c:v>
                </c:pt>
                <c:pt idx="35">
                  <c:v>5840</c:v>
                </c:pt>
                <c:pt idx="36">
                  <c:v>2920</c:v>
                </c:pt>
                <c:pt idx="37">
                  <c:v>312</c:v>
                </c:pt>
                <c:pt idx="38">
                  <c:v>216</c:v>
                </c:pt>
                <c:pt idx="39">
                  <c:v>136</c:v>
                </c:pt>
                <c:pt idx="40">
                  <c:v>84</c:v>
                </c:pt>
                <c:pt idx="41">
                  <c:v>120</c:v>
                </c:pt>
                <c:pt idx="42">
                  <c:v>96</c:v>
                </c:pt>
                <c:pt idx="43">
                  <c:v>408</c:v>
                </c:pt>
                <c:pt idx="44">
                  <c:v>204</c:v>
                </c:pt>
                <c:pt idx="45">
                  <c:v>168</c:v>
                </c:pt>
                <c:pt idx="46">
                  <c:v>144</c:v>
                </c:pt>
                <c:pt idx="47">
                  <c:v>180</c:v>
                </c:pt>
                <c:pt idx="48">
                  <c:v>120</c:v>
                </c:pt>
                <c:pt idx="49">
                  <c:v>120</c:v>
                </c:pt>
                <c:pt idx="50">
                  <c:v>96</c:v>
                </c:pt>
                <c:pt idx="51">
                  <c:v>240</c:v>
                </c:pt>
                <c:pt idx="52">
                  <c:v>192</c:v>
                </c:pt>
                <c:pt idx="53">
                  <c:v>180</c:v>
                </c:pt>
                <c:pt idx="54">
                  <c:v>960</c:v>
                </c:pt>
                <c:pt idx="55">
                  <c:v>192</c:v>
                </c:pt>
                <c:pt idx="56">
                  <c:v>120</c:v>
                </c:pt>
                <c:pt idx="57">
                  <c:v>192</c:v>
                </c:pt>
                <c:pt idx="58">
                  <c:v>360</c:v>
                </c:pt>
                <c:pt idx="59">
                  <c:v>252</c:v>
                </c:pt>
              </c:numCache>
            </c:numRef>
          </c:yVal>
          <c:smooth val="0"/>
          <c:extLst>
            <c:ext xmlns:c16="http://schemas.microsoft.com/office/drawing/2014/chart" uri="{C3380CC4-5D6E-409C-BE32-E72D297353CC}">
              <c16:uniqueId val="{00000000-B236-BC48-85CE-BB59D25D469F}"/>
            </c:ext>
          </c:extLst>
        </c:ser>
        <c:dLbls>
          <c:showLegendKey val="0"/>
          <c:showVal val="0"/>
          <c:showCatName val="0"/>
          <c:showSerName val="0"/>
          <c:showPercent val="0"/>
          <c:showBubbleSize val="0"/>
        </c:dLbls>
        <c:axId val="850213984"/>
        <c:axId val="2015036879"/>
      </c:scatterChart>
      <c:valAx>
        <c:axId val="85021398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15036879"/>
        <c:crosses val="autoZero"/>
        <c:crossBetween val="midCat"/>
      </c:valAx>
      <c:valAx>
        <c:axId val="20150368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5021398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_rels/data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4" Type="http://schemas.openxmlformats.org/officeDocument/2006/relationships/image" Target="../media/image3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_rels/drawing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4" Type="http://schemas.openxmlformats.org/officeDocument/2006/relationships/image" Target="../media/image3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01E76F-5B43-4D57-A1A8-E19DFEFC5038}"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5E1B1BC8-2B7F-4577-B1BA-78A7D2A363C9}">
      <dgm:prSet/>
      <dgm:spPr/>
      <dgm:t>
        <a:bodyPr/>
        <a:lstStyle/>
        <a:p>
          <a:pPr>
            <a:lnSpc>
              <a:spcPct val="100000"/>
            </a:lnSpc>
          </a:pPr>
          <a:r>
            <a:rPr lang="en-US" b="0" i="0"/>
            <a:t>Zomato is an Indian multinational platform that specializes in food delivery and restaurant discovery. </a:t>
          </a:r>
          <a:endParaRPr lang="en-US"/>
        </a:p>
      </dgm:t>
    </dgm:pt>
    <dgm:pt modelId="{2127C662-A909-411B-9838-FC67F875632B}" type="parTrans" cxnId="{8323CD46-6F4B-4438-93E1-54B3975C8A28}">
      <dgm:prSet/>
      <dgm:spPr/>
      <dgm:t>
        <a:bodyPr/>
        <a:lstStyle/>
        <a:p>
          <a:endParaRPr lang="en-US"/>
        </a:p>
      </dgm:t>
    </dgm:pt>
    <dgm:pt modelId="{C4A96033-8829-4A95-A532-FA88C33BD005}" type="sibTrans" cxnId="{8323CD46-6F4B-4438-93E1-54B3975C8A28}">
      <dgm:prSet/>
      <dgm:spPr/>
      <dgm:t>
        <a:bodyPr/>
        <a:lstStyle/>
        <a:p>
          <a:endParaRPr lang="en-US"/>
        </a:p>
      </dgm:t>
    </dgm:pt>
    <dgm:pt modelId="{3160713A-9519-4530-A086-4093648D39E9}">
      <dgm:prSet/>
      <dgm:spPr/>
      <dgm:t>
        <a:bodyPr/>
        <a:lstStyle/>
        <a:p>
          <a:pPr>
            <a:lnSpc>
              <a:spcPct val="100000"/>
            </a:lnSpc>
          </a:pPr>
          <a:r>
            <a:rPr lang="en-US" b="0" i="0"/>
            <a:t>It offers users access to a wealth of information, including restaurant menus, user reviews, and ratings. </a:t>
          </a:r>
          <a:endParaRPr lang="en-US"/>
        </a:p>
      </dgm:t>
    </dgm:pt>
    <dgm:pt modelId="{558ABF97-5F44-4BEC-B2C2-5CC0DF429F96}" type="parTrans" cxnId="{CBEA27B6-F4BF-424E-BC33-6350D1BDF2C7}">
      <dgm:prSet/>
      <dgm:spPr/>
      <dgm:t>
        <a:bodyPr/>
        <a:lstStyle/>
        <a:p>
          <a:endParaRPr lang="en-US"/>
        </a:p>
      </dgm:t>
    </dgm:pt>
    <dgm:pt modelId="{B5A946B4-42D5-4752-A17A-82A164F45D6D}" type="sibTrans" cxnId="{CBEA27B6-F4BF-424E-BC33-6350D1BDF2C7}">
      <dgm:prSet/>
      <dgm:spPr/>
      <dgm:t>
        <a:bodyPr/>
        <a:lstStyle/>
        <a:p>
          <a:endParaRPr lang="en-US"/>
        </a:p>
      </dgm:t>
    </dgm:pt>
    <dgm:pt modelId="{DF8B857C-31BE-41B2-BCA5-09B194DF78A5}" type="pres">
      <dgm:prSet presAssocID="{AA01E76F-5B43-4D57-A1A8-E19DFEFC5038}" presName="root" presStyleCnt="0">
        <dgm:presLayoutVars>
          <dgm:dir/>
          <dgm:resizeHandles val="exact"/>
        </dgm:presLayoutVars>
      </dgm:prSet>
      <dgm:spPr/>
    </dgm:pt>
    <dgm:pt modelId="{3A33A9FD-B59D-47C1-99FA-7CB9A815B2BE}" type="pres">
      <dgm:prSet presAssocID="{5E1B1BC8-2B7F-4577-B1BA-78A7D2A363C9}" presName="compNode" presStyleCnt="0"/>
      <dgm:spPr/>
    </dgm:pt>
    <dgm:pt modelId="{29D40EBF-ADE0-4268-8273-72A2BAA26A5F}" type="pres">
      <dgm:prSet presAssocID="{5E1B1BC8-2B7F-4577-B1BA-78A7D2A363C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f"/>
        </a:ext>
      </dgm:extLst>
    </dgm:pt>
    <dgm:pt modelId="{0BDC6C07-E2BA-42F5-B254-B366C12F1AF7}" type="pres">
      <dgm:prSet presAssocID="{5E1B1BC8-2B7F-4577-B1BA-78A7D2A363C9}" presName="spaceRect" presStyleCnt="0"/>
      <dgm:spPr/>
    </dgm:pt>
    <dgm:pt modelId="{A7E84919-3408-4F26-8E8B-920A0F7CC567}" type="pres">
      <dgm:prSet presAssocID="{5E1B1BC8-2B7F-4577-B1BA-78A7D2A363C9}" presName="textRect" presStyleLbl="revTx" presStyleIdx="0" presStyleCnt="2">
        <dgm:presLayoutVars>
          <dgm:chMax val="1"/>
          <dgm:chPref val="1"/>
        </dgm:presLayoutVars>
      </dgm:prSet>
      <dgm:spPr/>
    </dgm:pt>
    <dgm:pt modelId="{14F5D7CB-C574-4ED3-8EF6-060651D8508D}" type="pres">
      <dgm:prSet presAssocID="{C4A96033-8829-4A95-A532-FA88C33BD005}" presName="sibTrans" presStyleCnt="0"/>
      <dgm:spPr/>
    </dgm:pt>
    <dgm:pt modelId="{D219704D-EC9C-4CAC-961F-51B1857AE392}" type="pres">
      <dgm:prSet presAssocID="{3160713A-9519-4530-A086-4093648D39E9}" presName="compNode" presStyleCnt="0"/>
      <dgm:spPr/>
    </dgm:pt>
    <dgm:pt modelId="{92C5E4E2-79D9-4B0A-8B69-870BC4796AB5}" type="pres">
      <dgm:prSet presAssocID="{3160713A-9519-4530-A086-4093648D39E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Euro"/>
        </a:ext>
      </dgm:extLst>
    </dgm:pt>
    <dgm:pt modelId="{561CDED8-4F09-4473-82D5-87C6C94109C4}" type="pres">
      <dgm:prSet presAssocID="{3160713A-9519-4530-A086-4093648D39E9}" presName="spaceRect" presStyleCnt="0"/>
      <dgm:spPr/>
    </dgm:pt>
    <dgm:pt modelId="{3BED6DF3-0BE4-4DEA-B56C-27040042ADB8}" type="pres">
      <dgm:prSet presAssocID="{3160713A-9519-4530-A086-4093648D39E9}" presName="textRect" presStyleLbl="revTx" presStyleIdx="1" presStyleCnt="2">
        <dgm:presLayoutVars>
          <dgm:chMax val="1"/>
          <dgm:chPref val="1"/>
        </dgm:presLayoutVars>
      </dgm:prSet>
      <dgm:spPr/>
    </dgm:pt>
  </dgm:ptLst>
  <dgm:cxnLst>
    <dgm:cxn modelId="{8323CD46-6F4B-4438-93E1-54B3975C8A28}" srcId="{AA01E76F-5B43-4D57-A1A8-E19DFEFC5038}" destId="{5E1B1BC8-2B7F-4577-B1BA-78A7D2A363C9}" srcOrd="0" destOrd="0" parTransId="{2127C662-A909-411B-9838-FC67F875632B}" sibTransId="{C4A96033-8829-4A95-A532-FA88C33BD005}"/>
    <dgm:cxn modelId="{0E8BC44F-C314-417A-821E-41546F0980BA}" type="presOf" srcId="{3160713A-9519-4530-A086-4093648D39E9}" destId="{3BED6DF3-0BE4-4DEA-B56C-27040042ADB8}" srcOrd="0" destOrd="0" presId="urn:microsoft.com/office/officeart/2018/2/layout/IconLabelList"/>
    <dgm:cxn modelId="{CBEA27B6-F4BF-424E-BC33-6350D1BDF2C7}" srcId="{AA01E76F-5B43-4D57-A1A8-E19DFEFC5038}" destId="{3160713A-9519-4530-A086-4093648D39E9}" srcOrd="1" destOrd="0" parTransId="{558ABF97-5F44-4BEC-B2C2-5CC0DF429F96}" sibTransId="{B5A946B4-42D5-4752-A17A-82A164F45D6D}"/>
    <dgm:cxn modelId="{A79102B8-1830-447A-9D41-6B2BF5252BB1}" type="presOf" srcId="{5E1B1BC8-2B7F-4577-B1BA-78A7D2A363C9}" destId="{A7E84919-3408-4F26-8E8B-920A0F7CC567}" srcOrd="0" destOrd="0" presId="urn:microsoft.com/office/officeart/2018/2/layout/IconLabelList"/>
    <dgm:cxn modelId="{BB594ECF-502A-4A77-B4A7-A6F8ABC727E1}" type="presOf" srcId="{AA01E76F-5B43-4D57-A1A8-E19DFEFC5038}" destId="{DF8B857C-31BE-41B2-BCA5-09B194DF78A5}" srcOrd="0" destOrd="0" presId="urn:microsoft.com/office/officeart/2018/2/layout/IconLabelList"/>
    <dgm:cxn modelId="{A582FD0E-94D1-4E1B-A17F-5A34729B49CA}" type="presParOf" srcId="{DF8B857C-31BE-41B2-BCA5-09B194DF78A5}" destId="{3A33A9FD-B59D-47C1-99FA-7CB9A815B2BE}" srcOrd="0" destOrd="0" presId="urn:microsoft.com/office/officeart/2018/2/layout/IconLabelList"/>
    <dgm:cxn modelId="{8D0050AA-C0EF-4176-ADB3-2E32AB4C04EA}" type="presParOf" srcId="{3A33A9FD-B59D-47C1-99FA-7CB9A815B2BE}" destId="{29D40EBF-ADE0-4268-8273-72A2BAA26A5F}" srcOrd="0" destOrd="0" presId="urn:microsoft.com/office/officeart/2018/2/layout/IconLabelList"/>
    <dgm:cxn modelId="{0AF6F9CA-EFDD-42B6-B834-B43C866A072A}" type="presParOf" srcId="{3A33A9FD-B59D-47C1-99FA-7CB9A815B2BE}" destId="{0BDC6C07-E2BA-42F5-B254-B366C12F1AF7}" srcOrd="1" destOrd="0" presId="urn:microsoft.com/office/officeart/2018/2/layout/IconLabelList"/>
    <dgm:cxn modelId="{238A2E3E-CB52-48AD-887F-67AACE487314}" type="presParOf" srcId="{3A33A9FD-B59D-47C1-99FA-7CB9A815B2BE}" destId="{A7E84919-3408-4F26-8E8B-920A0F7CC567}" srcOrd="2" destOrd="0" presId="urn:microsoft.com/office/officeart/2018/2/layout/IconLabelList"/>
    <dgm:cxn modelId="{B9955EE6-B6AD-4DB4-B3EE-D804CE382452}" type="presParOf" srcId="{DF8B857C-31BE-41B2-BCA5-09B194DF78A5}" destId="{14F5D7CB-C574-4ED3-8EF6-060651D8508D}" srcOrd="1" destOrd="0" presId="urn:microsoft.com/office/officeart/2018/2/layout/IconLabelList"/>
    <dgm:cxn modelId="{1550364E-068D-4DFE-86F6-5EB40616F0AB}" type="presParOf" srcId="{DF8B857C-31BE-41B2-BCA5-09B194DF78A5}" destId="{D219704D-EC9C-4CAC-961F-51B1857AE392}" srcOrd="2" destOrd="0" presId="urn:microsoft.com/office/officeart/2018/2/layout/IconLabelList"/>
    <dgm:cxn modelId="{4F6F7EBD-F513-42CE-94F2-BAA0D5FB633B}" type="presParOf" srcId="{D219704D-EC9C-4CAC-961F-51B1857AE392}" destId="{92C5E4E2-79D9-4B0A-8B69-870BC4796AB5}" srcOrd="0" destOrd="0" presId="urn:microsoft.com/office/officeart/2018/2/layout/IconLabelList"/>
    <dgm:cxn modelId="{4BF9AF5C-14DA-4AE1-87A4-9A8AE2F646B8}" type="presParOf" srcId="{D219704D-EC9C-4CAC-961F-51B1857AE392}" destId="{561CDED8-4F09-4473-82D5-87C6C94109C4}" srcOrd="1" destOrd="0" presId="urn:microsoft.com/office/officeart/2018/2/layout/IconLabelList"/>
    <dgm:cxn modelId="{DC9EE533-CA6E-456B-92AC-B614D089730C}" type="presParOf" srcId="{D219704D-EC9C-4CAC-961F-51B1857AE392}" destId="{3BED6DF3-0BE4-4DEA-B56C-27040042ADB8}"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479B7E6-2137-46AB-874C-D932AEDAE28F}" type="doc">
      <dgm:prSet loTypeId="urn:microsoft.com/office/officeart/2018/2/layout/IconCircle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5330071-8C11-4B78-BC51-CCDF04D072EE}">
      <dgm:prSet/>
      <dgm:spPr/>
      <dgm:t>
        <a:bodyPr/>
        <a:lstStyle/>
        <a:p>
          <a:pPr>
            <a:lnSpc>
              <a:spcPct val="100000"/>
            </a:lnSpc>
          </a:pPr>
          <a:r>
            <a:rPr lang="en-US" b="0" i="0"/>
            <a:t>The platform allows users to search for restaurants based on various criteria such as location and cuisine preferences. </a:t>
          </a:r>
          <a:endParaRPr lang="en-US"/>
        </a:p>
      </dgm:t>
    </dgm:pt>
    <dgm:pt modelId="{03A24864-2356-4959-B21B-3E97217FE7CE}" type="parTrans" cxnId="{B2C558B9-DC76-4AD3-AFD9-60CAF5F7E898}">
      <dgm:prSet/>
      <dgm:spPr/>
      <dgm:t>
        <a:bodyPr/>
        <a:lstStyle/>
        <a:p>
          <a:endParaRPr lang="en-US"/>
        </a:p>
      </dgm:t>
    </dgm:pt>
    <dgm:pt modelId="{07E7AA8C-DCCA-45F3-A869-B79148265FDF}" type="sibTrans" cxnId="{B2C558B9-DC76-4AD3-AFD9-60CAF5F7E898}">
      <dgm:prSet/>
      <dgm:spPr/>
      <dgm:t>
        <a:bodyPr/>
        <a:lstStyle/>
        <a:p>
          <a:pPr>
            <a:lnSpc>
              <a:spcPct val="100000"/>
            </a:lnSpc>
          </a:pPr>
          <a:endParaRPr lang="en-US"/>
        </a:p>
      </dgm:t>
    </dgm:pt>
    <dgm:pt modelId="{B1E89598-954C-4A54-B8B0-E6222B016682}">
      <dgm:prSet/>
      <dgm:spPr/>
      <dgm:t>
        <a:bodyPr/>
        <a:lstStyle/>
        <a:p>
          <a:pPr>
            <a:lnSpc>
              <a:spcPct val="100000"/>
            </a:lnSpc>
          </a:pPr>
          <a:r>
            <a:rPr lang="en-US" b="0" i="0"/>
            <a:t>Once a restaurant is selected, users can view detailed information including the menu, pricing, photos, and operating hours. </a:t>
          </a:r>
          <a:endParaRPr lang="en-US"/>
        </a:p>
      </dgm:t>
    </dgm:pt>
    <dgm:pt modelId="{DEA00CED-4273-41D1-9948-5E470EBE6B72}" type="parTrans" cxnId="{A7378F15-F1BF-466B-B502-EC8EA081BA61}">
      <dgm:prSet/>
      <dgm:spPr/>
      <dgm:t>
        <a:bodyPr/>
        <a:lstStyle/>
        <a:p>
          <a:endParaRPr lang="en-US"/>
        </a:p>
      </dgm:t>
    </dgm:pt>
    <dgm:pt modelId="{43B4914F-5D18-4716-B351-152F495251C0}" type="sibTrans" cxnId="{A7378F15-F1BF-466B-B502-EC8EA081BA61}">
      <dgm:prSet/>
      <dgm:spPr/>
      <dgm:t>
        <a:bodyPr/>
        <a:lstStyle/>
        <a:p>
          <a:pPr>
            <a:lnSpc>
              <a:spcPct val="100000"/>
            </a:lnSpc>
          </a:pPr>
          <a:endParaRPr lang="en-US"/>
        </a:p>
      </dgm:t>
    </dgm:pt>
    <dgm:pt modelId="{C034E4BE-B54E-4850-901B-7C8FFBAF1E3C}">
      <dgm:prSet/>
      <dgm:spPr/>
      <dgm:t>
        <a:bodyPr/>
        <a:lstStyle/>
        <a:p>
          <a:pPr>
            <a:lnSpc>
              <a:spcPct val="100000"/>
            </a:lnSpc>
          </a:pPr>
          <a:r>
            <a:rPr lang="en-US" b="0" i="0"/>
            <a:t>Zomato also facilitates food orders directly through its app or website, enabling users to customize their selections and choose from multiple payment options.</a:t>
          </a:r>
          <a:endParaRPr lang="en-US"/>
        </a:p>
      </dgm:t>
    </dgm:pt>
    <dgm:pt modelId="{6FC4A11D-1FA0-409C-9946-437E94A1D7C9}" type="parTrans" cxnId="{17FFC09E-3012-4211-A759-F1BC1D19F43E}">
      <dgm:prSet/>
      <dgm:spPr/>
      <dgm:t>
        <a:bodyPr/>
        <a:lstStyle/>
        <a:p>
          <a:endParaRPr lang="en-US"/>
        </a:p>
      </dgm:t>
    </dgm:pt>
    <dgm:pt modelId="{11CB7C8C-E5C9-410F-A4D5-F95560238106}" type="sibTrans" cxnId="{17FFC09E-3012-4211-A759-F1BC1D19F43E}">
      <dgm:prSet/>
      <dgm:spPr/>
      <dgm:t>
        <a:bodyPr/>
        <a:lstStyle/>
        <a:p>
          <a:pPr>
            <a:lnSpc>
              <a:spcPct val="100000"/>
            </a:lnSpc>
          </a:pPr>
          <a:endParaRPr lang="en-US"/>
        </a:p>
      </dgm:t>
    </dgm:pt>
    <dgm:pt modelId="{5AD4453D-84AB-4D1C-AE6C-1C65109EDC10}">
      <dgm:prSet/>
      <dgm:spPr/>
      <dgm:t>
        <a:bodyPr/>
        <a:lstStyle/>
        <a:p>
          <a:pPr>
            <a:lnSpc>
              <a:spcPct val="100000"/>
            </a:lnSpc>
          </a:pPr>
          <a:r>
            <a:rPr lang="en-US" b="0" i="0"/>
            <a:t>Additionally, Zomato encourages user feedback through ratings and reviews, enhancing the dining experience for future customers</a:t>
          </a:r>
          <a:endParaRPr lang="en-US"/>
        </a:p>
      </dgm:t>
    </dgm:pt>
    <dgm:pt modelId="{58AA1D8A-31D8-42E3-8DD4-42A5894E61B3}" type="parTrans" cxnId="{31685E65-30E7-470C-B89D-F113D671D6BE}">
      <dgm:prSet/>
      <dgm:spPr/>
      <dgm:t>
        <a:bodyPr/>
        <a:lstStyle/>
        <a:p>
          <a:endParaRPr lang="en-US"/>
        </a:p>
      </dgm:t>
    </dgm:pt>
    <dgm:pt modelId="{2D65ED14-70B7-4509-8954-9461C6A7715E}" type="sibTrans" cxnId="{31685E65-30E7-470C-B89D-F113D671D6BE}">
      <dgm:prSet/>
      <dgm:spPr/>
      <dgm:t>
        <a:bodyPr/>
        <a:lstStyle/>
        <a:p>
          <a:endParaRPr lang="en-US"/>
        </a:p>
      </dgm:t>
    </dgm:pt>
    <dgm:pt modelId="{8A770A0E-652D-487A-89EA-514C967D602E}" type="pres">
      <dgm:prSet presAssocID="{5479B7E6-2137-46AB-874C-D932AEDAE28F}" presName="root" presStyleCnt="0">
        <dgm:presLayoutVars>
          <dgm:dir/>
          <dgm:resizeHandles val="exact"/>
        </dgm:presLayoutVars>
      </dgm:prSet>
      <dgm:spPr/>
    </dgm:pt>
    <dgm:pt modelId="{079420F6-CE93-405F-851C-E5867DA7908C}" type="pres">
      <dgm:prSet presAssocID="{5479B7E6-2137-46AB-874C-D932AEDAE28F}" presName="container" presStyleCnt="0">
        <dgm:presLayoutVars>
          <dgm:dir/>
          <dgm:resizeHandles val="exact"/>
        </dgm:presLayoutVars>
      </dgm:prSet>
      <dgm:spPr/>
    </dgm:pt>
    <dgm:pt modelId="{6FFC07E2-1BF0-4411-8618-F857A46AEAB7}" type="pres">
      <dgm:prSet presAssocID="{45330071-8C11-4B78-BC51-CCDF04D072EE}" presName="compNode" presStyleCnt="0"/>
      <dgm:spPr/>
    </dgm:pt>
    <dgm:pt modelId="{976A8C44-2F98-4F0E-A6F3-33BEF9FE597A}" type="pres">
      <dgm:prSet presAssocID="{45330071-8C11-4B78-BC51-CCDF04D072EE}" presName="iconBgRect" presStyleLbl="bgShp" presStyleIdx="0" presStyleCnt="4"/>
      <dgm:spPr/>
    </dgm:pt>
    <dgm:pt modelId="{A88EC908-04BE-4395-8A0F-3C63AAD82C44}" type="pres">
      <dgm:prSet presAssocID="{45330071-8C11-4B78-BC51-CCDF04D072E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co"/>
        </a:ext>
      </dgm:extLst>
    </dgm:pt>
    <dgm:pt modelId="{419AF843-A8B4-4FA5-88D0-5E2D8CDDC742}" type="pres">
      <dgm:prSet presAssocID="{45330071-8C11-4B78-BC51-CCDF04D072EE}" presName="spaceRect" presStyleCnt="0"/>
      <dgm:spPr/>
    </dgm:pt>
    <dgm:pt modelId="{C460D35E-CA8A-4B3B-B512-82868690B544}" type="pres">
      <dgm:prSet presAssocID="{45330071-8C11-4B78-BC51-CCDF04D072EE}" presName="textRect" presStyleLbl="revTx" presStyleIdx="0" presStyleCnt="4">
        <dgm:presLayoutVars>
          <dgm:chMax val="1"/>
          <dgm:chPref val="1"/>
        </dgm:presLayoutVars>
      </dgm:prSet>
      <dgm:spPr/>
    </dgm:pt>
    <dgm:pt modelId="{B8C18589-B4A1-49BC-9126-367DAD31B304}" type="pres">
      <dgm:prSet presAssocID="{07E7AA8C-DCCA-45F3-A869-B79148265FDF}" presName="sibTrans" presStyleLbl="sibTrans2D1" presStyleIdx="0" presStyleCnt="0"/>
      <dgm:spPr/>
    </dgm:pt>
    <dgm:pt modelId="{EF02A05E-8374-42ED-AB2B-C79B6CECE30E}" type="pres">
      <dgm:prSet presAssocID="{B1E89598-954C-4A54-B8B0-E6222B016682}" presName="compNode" presStyleCnt="0"/>
      <dgm:spPr/>
    </dgm:pt>
    <dgm:pt modelId="{54B93CDD-C242-4676-A01F-42DF72004EF7}" type="pres">
      <dgm:prSet presAssocID="{B1E89598-954C-4A54-B8B0-E6222B016682}" presName="iconBgRect" presStyleLbl="bgShp" presStyleIdx="1" presStyleCnt="4"/>
      <dgm:spPr/>
    </dgm:pt>
    <dgm:pt modelId="{5A0D1F5C-2259-4B11-9C3A-BCA08CCE520B}" type="pres">
      <dgm:prSet presAssocID="{B1E89598-954C-4A54-B8B0-E6222B01668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Images"/>
        </a:ext>
      </dgm:extLst>
    </dgm:pt>
    <dgm:pt modelId="{3EA55B95-905A-4854-8488-9AD27191E963}" type="pres">
      <dgm:prSet presAssocID="{B1E89598-954C-4A54-B8B0-E6222B016682}" presName="spaceRect" presStyleCnt="0"/>
      <dgm:spPr/>
    </dgm:pt>
    <dgm:pt modelId="{0010FAB3-A48A-4604-BA26-1B07F677E5D4}" type="pres">
      <dgm:prSet presAssocID="{B1E89598-954C-4A54-B8B0-E6222B016682}" presName="textRect" presStyleLbl="revTx" presStyleIdx="1" presStyleCnt="4">
        <dgm:presLayoutVars>
          <dgm:chMax val="1"/>
          <dgm:chPref val="1"/>
        </dgm:presLayoutVars>
      </dgm:prSet>
      <dgm:spPr/>
    </dgm:pt>
    <dgm:pt modelId="{A62D67E6-D749-4A9D-9566-C1FDE8901534}" type="pres">
      <dgm:prSet presAssocID="{43B4914F-5D18-4716-B351-152F495251C0}" presName="sibTrans" presStyleLbl="sibTrans2D1" presStyleIdx="0" presStyleCnt="0"/>
      <dgm:spPr/>
    </dgm:pt>
    <dgm:pt modelId="{C797377E-D161-45BC-AF33-AF6ECDF728C4}" type="pres">
      <dgm:prSet presAssocID="{C034E4BE-B54E-4850-901B-7C8FFBAF1E3C}" presName="compNode" presStyleCnt="0"/>
      <dgm:spPr/>
    </dgm:pt>
    <dgm:pt modelId="{91BC90D4-3402-4C64-B53F-95BBCDB240BE}" type="pres">
      <dgm:prSet presAssocID="{C034E4BE-B54E-4850-901B-7C8FFBAF1E3C}" presName="iconBgRect" presStyleLbl="bgShp" presStyleIdx="2" presStyleCnt="4"/>
      <dgm:spPr/>
    </dgm:pt>
    <dgm:pt modelId="{605D7335-91C2-4639-8A1A-C7D2B57051BF}" type="pres">
      <dgm:prSet presAssocID="{C034E4BE-B54E-4850-901B-7C8FFBAF1E3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opsicle"/>
        </a:ext>
      </dgm:extLst>
    </dgm:pt>
    <dgm:pt modelId="{D2DCFCC3-7718-4B23-8072-0A13433243EF}" type="pres">
      <dgm:prSet presAssocID="{C034E4BE-B54E-4850-901B-7C8FFBAF1E3C}" presName="spaceRect" presStyleCnt="0"/>
      <dgm:spPr/>
    </dgm:pt>
    <dgm:pt modelId="{F139BD65-EFD3-4383-939B-CD1AEBC3E43D}" type="pres">
      <dgm:prSet presAssocID="{C034E4BE-B54E-4850-901B-7C8FFBAF1E3C}" presName="textRect" presStyleLbl="revTx" presStyleIdx="2" presStyleCnt="4">
        <dgm:presLayoutVars>
          <dgm:chMax val="1"/>
          <dgm:chPref val="1"/>
        </dgm:presLayoutVars>
      </dgm:prSet>
      <dgm:spPr/>
    </dgm:pt>
    <dgm:pt modelId="{DD3569DB-E3FF-4DD9-B2B9-CC5264CAC45D}" type="pres">
      <dgm:prSet presAssocID="{11CB7C8C-E5C9-410F-A4D5-F95560238106}" presName="sibTrans" presStyleLbl="sibTrans2D1" presStyleIdx="0" presStyleCnt="0"/>
      <dgm:spPr/>
    </dgm:pt>
    <dgm:pt modelId="{E3B4F19F-2F91-4616-BE72-4E3CC9F344E8}" type="pres">
      <dgm:prSet presAssocID="{5AD4453D-84AB-4D1C-AE6C-1C65109EDC10}" presName="compNode" presStyleCnt="0"/>
      <dgm:spPr/>
    </dgm:pt>
    <dgm:pt modelId="{4D5B2FE9-E245-4347-A978-DB763CAD7E31}" type="pres">
      <dgm:prSet presAssocID="{5AD4453D-84AB-4D1C-AE6C-1C65109EDC10}" presName="iconBgRect" presStyleLbl="bgShp" presStyleIdx="3" presStyleCnt="4"/>
      <dgm:spPr/>
    </dgm:pt>
    <dgm:pt modelId="{9BDF3DA4-6282-4E05-BE5D-A521D4E510F9}" type="pres">
      <dgm:prSet presAssocID="{5AD4453D-84AB-4D1C-AE6C-1C65109EDC1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aiter"/>
        </a:ext>
      </dgm:extLst>
    </dgm:pt>
    <dgm:pt modelId="{036E1729-D983-4AD7-AA47-A4CC346E012B}" type="pres">
      <dgm:prSet presAssocID="{5AD4453D-84AB-4D1C-AE6C-1C65109EDC10}" presName="spaceRect" presStyleCnt="0"/>
      <dgm:spPr/>
    </dgm:pt>
    <dgm:pt modelId="{4620FFB7-2C24-45B2-8BAD-845C666DA543}" type="pres">
      <dgm:prSet presAssocID="{5AD4453D-84AB-4D1C-AE6C-1C65109EDC10}" presName="textRect" presStyleLbl="revTx" presStyleIdx="3" presStyleCnt="4">
        <dgm:presLayoutVars>
          <dgm:chMax val="1"/>
          <dgm:chPref val="1"/>
        </dgm:presLayoutVars>
      </dgm:prSet>
      <dgm:spPr/>
    </dgm:pt>
  </dgm:ptLst>
  <dgm:cxnLst>
    <dgm:cxn modelId="{DCAEAA09-420D-DA49-A474-88B493C2A94C}" type="presOf" srcId="{11CB7C8C-E5C9-410F-A4D5-F95560238106}" destId="{DD3569DB-E3FF-4DD9-B2B9-CC5264CAC45D}" srcOrd="0" destOrd="0" presId="urn:microsoft.com/office/officeart/2018/2/layout/IconCircleList"/>
    <dgm:cxn modelId="{A7378F15-F1BF-466B-B502-EC8EA081BA61}" srcId="{5479B7E6-2137-46AB-874C-D932AEDAE28F}" destId="{B1E89598-954C-4A54-B8B0-E6222B016682}" srcOrd="1" destOrd="0" parTransId="{DEA00CED-4273-41D1-9948-5E470EBE6B72}" sibTransId="{43B4914F-5D18-4716-B351-152F495251C0}"/>
    <dgm:cxn modelId="{E9A32F35-C9D7-6E4D-8995-037BA439D459}" type="presOf" srcId="{C034E4BE-B54E-4850-901B-7C8FFBAF1E3C}" destId="{F139BD65-EFD3-4383-939B-CD1AEBC3E43D}" srcOrd="0" destOrd="0" presId="urn:microsoft.com/office/officeart/2018/2/layout/IconCircleList"/>
    <dgm:cxn modelId="{6C97B644-2B30-CA46-B130-B5F844950F7C}" type="presOf" srcId="{B1E89598-954C-4A54-B8B0-E6222B016682}" destId="{0010FAB3-A48A-4604-BA26-1B07F677E5D4}" srcOrd="0" destOrd="0" presId="urn:microsoft.com/office/officeart/2018/2/layout/IconCircleList"/>
    <dgm:cxn modelId="{31685E65-30E7-470C-B89D-F113D671D6BE}" srcId="{5479B7E6-2137-46AB-874C-D932AEDAE28F}" destId="{5AD4453D-84AB-4D1C-AE6C-1C65109EDC10}" srcOrd="3" destOrd="0" parTransId="{58AA1D8A-31D8-42E3-8DD4-42A5894E61B3}" sibTransId="{2D65ED14-70B7-4509-8954-9461C6A7715E}"/>
    <dgm:cxn modelId="{32ED1D7F-8EB1-B846-BB2F-78700500F9E4}" type="presOf" srcId="{07E7AA8C-DCCA-45F3-A869-B79148265FDF}" destId="{B8C18589-B4A1-49BC-9126-367DAD31B304}" srcOrd="0" destOrd="0" presId="urn:microsoft.com/office/officeart/2018/2/layout/IconCircleList"/>
    <dgm:cxn modelId="{17FFC09E-3012-4211-A759-F1BC1D19F43E}" srcId="{5479B7E6-2137-46AB-874C-D932AEDAE28F}" destId="{C034E4BE-B54E-4850-901B-7C8FFBAF1E3C}" srcOrd="2" destOrd="0" parTransId="{6FC4A11D-1FA0-409C-9946-437E94A1D7C9}" sibTransId="{11CB7C8C-E5C9-410F-A4D5-F95560238106}"/>
    <dgm:cxn modelId="{BC4284A7-273C-574D-B500-2A9E885EFA9F}" type="presOf" srcId="{5AD4453D-84AB-4D1C-AE6C-1C65109EDC10}" destId="{4620FFB7-2C24-45B2-8BAD-845C666DA543}" srcOrd="0" destOrd="0" presId="urn:microsoft.com/office/officeart/2018/2/layout/IconCircleList"/>
    <dgm:cxn modelId="{63DA50A9-E831-AD44-990C-64102B26DE83}" type="presOf" srcId="{45330071-8C11-4B78-BC51-CCDF04D072EE}" destId="{C460D35E-CA8A-4B3B-B512-82868690B544}" srcOrd="0" destOrd="0" presId="urn:microsoft.com/office/officeart/2018/2/layout/IconCircleList"/>
    <dgm:cxn modelId="{07641EB1-DF57-214A-8275-7B1B6AC6DD33}" type="presOf" srcId="{43B4914F-5D18-4716-B351-152F495251C0}" destId="{A62D67E6-D749-4A9D-9566-C1FDE8901534}" srcOrd="0" destOrd="0" presId="urn:microsoft.com/office/officeart/2018/2/layout/IconCircleList"/>
    <dgm:cxn modelId="{B2C558B9-DC76-4AD3-AFD9-60CAF5F7E898}" srcId="{5479B7E6-2137-46AB-874C-D932AEDAE28F}" destId="{45330071-8C11-4B78-BC51-CCDF04D072EE}" srcOrd="0" destOrd="0" parTransId="{03A24864-2356-4959-B21B-3E97217FE7CE}" sibTransId="{07E7AA8C-DCCA-45F3-A869-B79148265FDF}"/>
    <dgm:cxn modelId="{89BEE8C7-63E8-0644-BAE3-B40D8785E662}" type="presOf" srcId="{5479B7E6-2137-46AB-874C-D932AEDAE28F}" destId="{8A770A0E-652D-487A-89EA-514C967D602E}" srcOrd="0" destOrd="0" presId="urn:microsoft.com/office/officeart/2018/2/layout/IconCircleList"/>
    <dgm:cxn modelId="{FA42F689-4EFF-5540-BF22-5D8C1B8F1BD7}" type="presParOf" srcId="{8A770A0E-652D-487A-89EA-514C967D602E}" destId="{079420F6-CE93-405F-851C-E5867DA7908C}" srcOrd="0" destOrd="0" presId="urn:microsoft.com/office/officeart/2018/2/layout/IconCircleList"/>
    <dgm:cxn modelId="{39778D63-3790-4C44-BF08-D2158675898D}" type="presParOf" srcId="{079420F6-CE93-405F-851C-E5867DA7908C}" destId="{6FFC07E2-1BF0-4411-8618-F857A46AEAB7}" srcOrd="0" destOrd="0" presId="urn:microsoft.com/office/officeart/2018/2/layout/IconCircleList"/>
    <dgm:cxn modelId="{1444B386-3F0B-A647-AD83-CC672D617E61}" type="presParOf" srcId="{6FFC07E2-1BF0-4411-8618-F857A46AEAB7}" destId="{976A8C44-2F98-4F0E-A6F3-33BEF9FE597A}" srcOrd="0" destOrd="0" presId="urn:microsoft.com/office/officeart/2018/2/layout/IconCircleList"/>
    <dgm:cxn modelId="{DF165C30-3310-3C44-81E7-C8FD430A3BE5}" type="presParOf" srcId="{6FFC07E2-1BF0-4411-8618-F857A46AEAB7}" destId="{A88EC908-04BE-4395-8A0F-3C63AAD82C44}" srcOrd="1" destOrd="0" presId="urn:microsoft.com/office/officeart/2018/2/layout/IconCircleList"/>
    <dgm:cxn modelId="{50CE97D3-C702-1E48-B241-3B3059EF5D97}" type="presParOf" srcId="{6FFC07E2-1BF0-4411-8618-F857A46AEAB7}" destId="{419AF843-A8B4-4FA5-88D0-5E2D8CDDC742}" srcOrd="2" destOrd="0" presId="urn:microsoft.com/office/officeart/2018/2/layout/IconCircleList"/>
    <dgm:cxn modelId="{8E5C5E84-718E-0F44-BD64-8FD28CF975A9}" type="presParOf" srcId="{6FFC07E2-1BF0-4411-8618-F857A46AEAB7}" destId="{C460D35E-CA8A-4B3B-B512-82868690B544}" srcOrd="3" destOrd="0" presId="urn:microsoft.com/office/officeart/2018/2/layout/IconCircleList"/>
    <dgm:cxn modelId="{75B3AA1D-88D6-CD42-9897-8C2DFFAE4414}" type="presParOf" srcId="{079420F6-CE93-405F-851C-E5867DA7908C}" destId="{B8C18589-B4A1-49BC-9126-367DAD31B304}" srcOrd="1" destOrd="0" presId="urn:microsoft.com/office/officeart/2018/2/layout/IconCircleList"/>
    <dgm:cxn modelId="{3ED47077-8D91-CB43-B50D-C5F796A734AD}" type="presParOf" srcId="{079420F6-CE93-405F-851C-E5867DA7908C}" destId="{EF02A05E-8374-42ED-AB2B-C79B6CECE30E}" srcOrd="2" destOrd="0" presId="urn:microsoft.com/office/officeart/2018/2/layout/IconCircleList"/>
    <dgm:cxn modelId="{834F6F7D-22AC-3B42-A6D8-1A7E1B03F14D}" type="presParOf" srcId="{EF02A05E-8374-42ED-AB2B-C79B6CECE30E}" destId="{54B93CDD-C242-4676-A01F-42DF72004EF7}" srcOrd="0" destOrd="0" presId="urn:microsoft.com/office/officeart/2018/2/layout/IconCircleList"/>
    <dgm:cxn modelId="{1D96EBC0-CCB8-3443-B7E2-BB41A3625C08}" type="presParOf" srcId="{EF02A05E-8374-42ED-AB2B-C79B6CECE30E}" destId="{5A0D1F5C-2259-4B11-9C3A-BCA08CCE520B}" srcOrd="1" destOrd="0" presId="urn:microsoft.com/office/officeart/2018/2/layout/IconCircleList"/>
    <dgm:cxn modelId="{492E67C6-1341-EE4F-8604-9F14E55D6A76}" type="presParOf" srcId="{EF02A05E-8374-42ED-AB2B-C79B6CECE30E}" destId="{3EA55B95-905A-4854-8488-9AD27191E963}" srcOrd="2" destOrd="0" presId="urn:microsoft.com/office/officeart/2018/2/layout/IconCircleList"/>
    <dgm:cxn modelId="{A0EE51BE-1FD5-9241-AC37-BAC56109F15F}" type="presParOf" srcId="{EF02A05E-8374-42ED-AB2B-C79B6CECE30E}" destId="{0010FAB3-A48A-4604-BA26-1B07F677E5D4}" srcOrd="3" destOrd="0" presId="urn:microsoft.com/office/officeart/2018/2/layout/IconCircleList"/>
    <dgm:cxn modelId="{979476BB-9EEF-FC4C-8CF1-05428BECB37C}" type="presParOf" srcId="{079420F6-CE93-405F-851C-E5867DA7908C}" destId="{A62D67E6-D749-4A9D-9566-C1FDE8901534}" srcOrd="3" destOrd="0" presId="urn:microsoft.com/office/officeart/2018/2/layout/IconCircleList"/>
    <dgm:cxn modelId="{0A780F8C-EF14-014C-A0A9-6DF6DE0BA8B3}" type="presParOf" srcId="{079420F6-CE93-405F-851C-E5867DA7908C}" destId="{C797377E-D161-45BC-AF33-AF6ECDF728C4}" srcOrd="4" destOrd="0" presId="urn:microsoft.com/office/officeart/2018/2/layout/IconCircleList"/>
    <dgm:cxn modelId="{9175D8AB-AA59-5E47-8AB2-B9B2004D76DE}" type="presParOf" srcId="{C797377E-D161-45BC-AF33-AF6ECDF728C4}" destId="{91BC90D4-3402-4C64-B53F-95BBCDB240BE}" srcOrd="0" destOrd="0" presId="urn:microsoft.com/office/officeart/2018/2/layout/IconCircleList"/>
    <dgm:cxn modelId="{65AAD62A-ADF4-854A-84DF-2AE3FB9B2331}" type="presParOf" srcId="{C797377E-D161-45BC-AF33-AF6ECDF728C4}" destId="{605D7335-91C2-4639-8A1A-C7D2B57051BF}" srcOrd="1" destOrd="0" presId="urn:microsoft.com/office/officeart/2018/2/layout/IconCircleList"/>
    <dgm:cxn modelId="{9317BB5D-42E1-364E-9B46-FD0EC3D413EC}" type="presParOf" srcId="{C797377E-D161-45BC-AF33-AF6ECDF728C4}" destId="{D2DCFCC3-7718-4B23-8072-0A13433243EF}" srcOrd="2" destOrd="0" presId="urn:microsoft.com/office/officeart/2018/2/layout/IconCircleList"/>
    <dgm:cxn modelId="{97A318AE-0B13-244D-BA4D-F58A7DB7A529}" type="presParOf" srcId="{C797377E-D161-45BC-AF33-AF6ECDF728C4}" destId="{F139BD65-EFD3-4383-939B-CD1AEBC3E43D}" srcOrd="3" destOrd="0" presId="urn:microsoft.com/office/officeart/2018/2/layout/IconCircleList"/>
    <dgm:cxn modelId="{2D6AF17C-F36C-B648-9DA4-081B06E82B7C}" type="presParOf" srcId="{079420F6-CE93-405F-851C-E5867DA7908C}" destId="{DD3569DB-E3FF-4DD9-B2B9-CC5264CAC45D}" srcOrd="5" destOrd="0" presId="urn:microsoft.com/office/officeart/2018/2/layout/IconCircleList"/>
    <dgm:cxn modelId="{27D1E41D-3DE5-D04C-BF90-C118380F8B84}" type="presParOf" srcId="{079420F6-CE93-405F-851C-E5867DA7908C}" destId="{E3B4F19F-2F91-4616-BE72-4E3CC9F344E8}" srcOrd="6" destOrd="0" presId="urn:microsoft.com/office/officeart/2018/2/layout/IconCircleList"/>
    <dgm:cxn modelId="{1A317071-6A25-7E42-AC8D-6E6A56704CD4}" type="presParOf" srcId="{E3B4F19F-2F91-4616-BE72-4E3CC9F344E8}" destId="{4D5B2FE9-E245-4347-A978-DB763CAD7E31}" srcOrd="0" destOrd="0" presId="urn:microsoft.com/office/officeart/2018/2/layout/IconCircleList"/>
    <dgm:cxn modelId="{1EC7D3C0-BC0D-E848-AC80-32F29FD87469}" type="presParOf" srcId="{E3B4F19F-2F91-4616-BE72-4E3CC9F344E8}" destId="{9BDF3DA4-6282-4E05-BE5D-A521D4E510F9}" srcOrd="1" destOrd="0" presId="urn:microsoft.com/office/officeart/2018/2/layout/IconCircleList"/>
    <dgm:cxn modelId="{732AF793-129C-6843-AC90-F22DF78162E4}" type="presParOf" srcId="{E3B4F19F-2F91-4616-BE72-4E3CC9F344E8}" destId="{036E1729-D983-4AD7-AA47-A4CC346E012B}" srcOrd="2" destOrd="0" presId="urn:microsoft.com/office/officeart/2018/2/layout/IconCircleList"/>
    <dgm:cxn modelId="{27156726-261B-224A-99DC-C90558C6EE78}" type="presParOf" srcId="{E3B4F19F-2F91-4616-BE72-4E3CC9F344E8}" destId="{4620FFB7-2C24-45B2-8BAD-845C666DA543}"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21725EF-35D3-4A15-8E7F-78FA8AC43F86}" type="doc">
      <dgm:prSet loTypeId="urn:microsoft.com/office/officeart/2016/7/layout/LinearArrowProcessNumbered" loCatId="process" qsTypeId="urn:microsoft.com/office/officeart/2005/8/quickstyle/simple1" qsCatId="simple" csTypeId="urn:microsoft.com/office/officeart/2005/8/colors/colorful1" csCatId="colorful"/>
      <dgm:spPr/>
      <dgm:t>
        <a:bodyPr/>
        <a:lstStyle/>
        <a:p>
          <a:endParaRPr lang="en-US"/>
        </a:p>
      </dgm:t>
    </dgm:pt>
    <dgm:pt modelId="{A3FE0B39-9742-4CEF-AD16-A50207EFCC5E}">
      <dgm:prSet/>
      <dgm:spPr/>
      <dgm:t>
        <a:bodyPr/>
        <a:lstStyle/>
        <a:p>
          <a:r>
            <a:rPr lang="en-US"/>
            <a:t>There total 20 attributes present in the dataset.</a:t>
          </a:r>
        </a:p>
      </dgm:t>
    </dgm:pt>
    <dgm:pt modelId="{E52C6F62-8DE6-4B4D-9CB1-AB0DFF475E23}" type="parTrans" cxnId="{CF3026CE-6F32-408A-9A34-2A7B8B8C4988}">
      <dgm:prSet/>
      <dgm:spPr/>
      <dgm:t>
        <a:bodyPr/>
        <a:lstStyle/>
        <a:p>
          <a:endParaRPr lang="en-US"/>
        </a:p>
      </dgm:t>
    </dgm:pt>
    <dgm:pt modelId="{3B11B3FA-DECB-4F57-ADC4-3863BDE3B148}" type="sibTrans" cxnId="{CF3026CE-6F32-408A-9A34-2A7B8B8C4988}">
      <dgm:prSet phldrT="1" phldr="0"/>
      <dgm:spPr/>
      <dgm:t>
        <a:bodyPr/>
        <a:lstStyle/>
        <a:p>
          <a:r>
            <a:rPr lang="en-US"/>
            <a:t>1</a:t>
          </a:r>
        </a:p>
      </dgm:t>
    </dgm:pt>
    <dgm:pt modelId="{BE68D338-37F7-4D9C-86C9-5E7FD8985F21}">
      <dgm:prSet/>
      <dgm:spPr/>
      <dgm:t>
        <a:bodyPr/>
        <a:lstStyle/>
        <a:p>
          <a:r>
            <a:rPr lang="en-US"/>
            <a:t>Total number of restaurants are  9551.</a:t>
          </a:r>
        </a:p>
      </dgm:t>
    </dgm:pt>
    <dgm:pt modelId="{08E09373-B397-4243-9CE4-10B3EDDBD8BF}" type="parTrans" cxnId="{C4139A0B-7607-4289-98DC-9CDDB616B7FD}">
      <dgm:prSet/>
      <dgm:spPr/>
      <dgm:t>
        <a:bodyPr/>
        <a:lstStyle/>
        <a:p>
          <a:endParaRPr lang="en-US"/>
        </a:p>
      </dgm:t>
    </dgm:pt>
    <dgm:pt modelId="{79860BB8-C166-4406-A315-FF0B734440BB}" type="sibTrans" cxnId="{C4139A0B-7607-4289-98DC-9CDDB616B7FD}">
      <dgm:prSet phldrT="2" phldr="0"/>
      <dgm:spPr/>
      <dgm:t>
        <a:bodyPr/>
        <a:lstStyle/>
        <a:p>
          <a:r>
            <a:rPr lang="en-US"/>
            <a:t>2</a:t>
          </a:r>
        </a:p>
      </dgm:t>
    </dgm:pt>
    <dgm:pt modelId="{B1A89975-6B4B-4D4C-B48F-9AA1AB531A58}">
      <dgm:prSet/>
      <dgm:spPr/>
      <dgm:t>
        <a:bodyPr/>
        <a:lstStyle/>
        <a:p>
          <a:r>
            <a:rPr lang="en-US"/>
            <a:t>Coverage of 15 countries and 141 cities.</a:t>
          </a:r>
        </a:p>
      </dgm:t>
    </dgm:pt>
    <dgm:pt modelId="{04B3B448-9FE4-4F1F-95CE-5CD07F2CEFDE}" type="parTrans" cxnId="{A59B407E-F0CD-4277-952B-C467F78AD284}">
      <dgm:prSet/>
      <dgm:spPr/>
      <dgm:t>
        <a:bodyPr/>
        <a:lstStyle/>
        <a:p>
          <a:endParaRPr lang="en-US"/>
        </a:p>
      </dgm:t>
    </dgm:pt>
    <dgm:pt modelId="{08F116B4-A4DA-4066-9A11-8EDF2957AB19}" type="sibTrans" cxnId="{A59B407E-F0CD-4277-952B-C467F78AD284}">
      <dgm:prSet phldrT="3" phldr="0"/>
      <dgm:spPr/>
      <dgm:t>
        <a:bodyPr/>
        <a:lstStyle/>
        <a:p>
          <a:r>
            <a:rPr lang="en-US"/>
            <a:t>3</a:t>
          </a:r>
        </a:p>
      </dgm:t>
    </dgm:pt>
    <dgm:pt modelId="{D4072F0D-11F2-490A-86C5-09E36E47C4E6}">
      <dgm:prSet/>
      <dgm:spPr/>
      <dgm:t>
        <a:bodyPr/>
        <a:lstStyle/>
        <a:p>
          <a:r>
            <a:rPr lang="en-US"/>
            <a:t>Years of opening of restaurant are from 2010 to 2018.</a:t>
          </a:r>
        </a:p>
      </dgm:t>
    </dgm:pt>
    <dgm:pt modelId="{40D426D1-8E39-4451-86D2-D6014725AD4C}" type="parTrans" cxnId="{9A6076E2-3BC0-4CE3-B986-B146007E37DF}">
      <dgm:prSet/>
      <dgm:spPr/>
      <dgm:t>
        <a:bodyPr/>
        <a:lstStyle/>
        <a:p>
          <a:endParaRPr lang="en-US"/>
        </a:p>
      </dgm:t>
    </dgm:pt>
    <dgm:pt modelId="{9F7763A9-5E41-4A13-9C24-204716CAD395}" type="sibTrans" cxnId="{9A6076E2-3BC0-4CE3-B986-B146007E37DF}">
      <dgm:prSet phldrT="4" phldr="0"/>
      <dgm:spPr/>
      <dgm:t>
        <a:bodyPr/>
        <a:lstStyle/>
        <a:p>
          <a:r>
            <a:rPr lang="en-US"/>
            <a:t>4</a:t>
          </a:r>
        </a:p>
      </dgm:t>
    </dgm:pt>
    <dgm:pt modelId="{00776513-F9F6-4C72-9574-87662259DEFC}">
      <dgm:prSet/>
      <dgm:spPr/>
      <dgm:t>
        <a:bodyPr/>
        <a:lstStyle/>
        <a:p>
          <a:r>
            <a:rPr lang="en-US"/>
            <a:t>There are more than 1826 types of cuisines serves in different type of restaurant.</a:t>
          </a:r>
        </a:p>
      </dgm:t>
    </dgm:pt>
    <dgm:pt modelId="{3A260FA4-BFE6-42DC-B0A2-33350AEA87F2}" type="parTrans" cxnId="{852EC829-8C26-4F55-A94C-2E80FE2DF0D4}">
      <dgm:prSet/>
      <dgm:spPr/>
      <dgm:t>
        <a:bodyPr/>
        <a:lstStyle/>
        <a:p>
          <a:endParaRPr lang="en-US"/>
        </a:p>
      </dgm:t>
    </dgm:pt>
    <dgm:pt modelId="{55055772-04D6-465B-9E30-DA74250B677D}" type="sibTrans" cxnId="{852EC829-8C26-4F55-A94C-2E80FE2DF0D4}">
      <dgm:prSet phldrT="5" phldr="0"/>
      <dgm:spPr/>
      <dgm:t>
        <a:bodyPr/>
        <a:lstStyle/>
        <a:p>
          <a:r>
            <a:rPr lang="en-US"/>
            <a:t>5</a:t>
          </a:r>
        </a:p>
      </dgm:t>
    </dgm:pt>
    <dgm:pt modelId="{AC6D7A2B-5F55-400A-8FDA-90FD164310E5}">
      <dgm:prSet/>
      <dgm:spPr/>
      <dgm:t>
        <a:bodyPr/>
        <a:lstStyle/>
        <a:p>
          <a:r>
            <a:rPr lang="en-US"/>
            <a:t>Function like vlookup is used to match country code with country name and text is used to convert date to year.</a:t>
          </a:r>
        </a:p>
      </dgm:t>
    </dgm:pt>
    <dgm:pt modelId="{23DD0F1E-BE75-43D4-A10E-4A65F1DE117D}" type="parTrans" cxnId="{3F3E20AF-A101-4053-A1A5-7E75C288EAC1}">
      <dgm:prSet/>
      <dgm:spPr/>
      <dgm:t>
        <a:bodyPr/>
        <a:lstStyle/>
        <a:p>
          <a:endParaRPr lang="en-US"/>
        </a:p>
      </dgm:t>
    </dgm:pt>
    <dgm:pt modelId="{7931BA10-2EE1-4D98-89E8-F08B4258C55E}" type="sibTrans" cxnId="{3F3E20AF-A101-4053-A1A5-7E75C288EAC1}">
      <dgm:prSet phldrT="6" phldr="0"/>
      <dgm:spPr/>
      <dgm:t>
        <a:bodyPr/>
        <a:lstStyle/>
        <a:p>
          <a:r>
            <a:rPr lang="en-US"/>
            <a:t>6</a:t>
          </a:r>
        </a:p>
      </dgm:t>
    </dgm:pt>
    <dgm:pt modelId="{C85F6DA4-4478-724F-91B0-1B43E5FAFC76}" type="pres">
      <dgm:prSet presAssocID="{921725EF-35D3-4A15-8E7F-78FA8AC43F86}" presName="linearFlow" presStyleCnt="0">
        <dgm:presLayoutVars>
          <dgm:dir/>
          <dgm:animLvl val="lvl"/>
          <dgm:resizeHandles val="exact"/>
        </dgm:presLayoutVars>
      </dgm:prSet>
      <dgm:spPr/>
    </dgm:pt>
    <dgm:pt modelId="{866B42ED-D838-2A47-ABD7-31A56AFC8661}" type="pres">
      <dgm:prSet presAssocID="{A3FE0B39-9742-4CEF-AD16-A50207EFCC5E}" presName="compositeNode" presStyleCnt="0"/>
      <dgm:spPr/>
    </dgm:pt>
    <dgm:pt modelId="{126276BA-3DD1-8F48-A7CF-74020C39CAA7}" type="pres">
      <dgm:prSet presAssocID="{A3FE0B39-9742-4CEF-AD16-A50207EFCC5E}" presName="parTx" presStyleLbl="node1" presStyleIdx="0" presStyleCnt="0">
        <dgm:presLayoutVars>
          <dgm:chMax val="0"/>
          <dgm:chPref val="0"/>
          <dgm:bulletEnabled val="1"/>
        </dgm:presLayoutVars>
      </dgm:prSet>
      <dgm:spPr/>
    </dgm:pt>
    <dgm:pt modelId="{280084EA-AEF6-9C4D-B799-ED29519C9BCC}" type="pres">
      <dgm:prSet presAssocID="{A3FE0B39-9742-4CEF-AD16-A50207EFCC5E}" presName="parSh" presStyleCnt="0"/>
      <dgm:spPr/>
    </dgm:pt>
    <dgm:pt modelId="{AD25BF6D-EE58-9647-BBB8-DA127963FF20}" type="pres">
      <dgm:prSet presAssocID="{A3FE0B39-9742-4CEF-AD16-A50207EFCC5E}" presName="lineNode" presStyleLbl="alignAccFollowNode1" presStyleIdx="0" presStyleCnt="18"/>
      <dgm:spPr/>
    </dgm:pt>
    <dgm:pt modelId="{FDE313D0-25B3-5846-A660-E5F80B5DDD4A}" type="pres">
      <dgm:prSet presAssocID="{A3FE0B39-9742-4CEF-AD16-A50207EFCC5E}" presName="lineArrowNode" presStyleLbl="alignAccFollowNode1" presStyleIdx="1" presStyleCnt="18"/>
      <dgm:spPr/>
    </dgm:pt>
    <dgm:pt modelId="{2A99767F-B5E9-CF41-A49B-6328B714BC8B}" type="pres">
      <dgm:prSet presAssocID="{3B11B3FA-DECB-4F57-ADC4-3863BDE3B148}" presName="sibTransNodeCircle" presStyleLbl="alignNode1" presStyleIdx="0" presStyleCnt="6">
        <dgm:presLayoutVars>
          <dgm:chMax val="0"/>
          <dgm:bulletEnabled/>
        </dgm:presLayoutVars>
      </dgm:prSet>
      <dgm:spPr/>
    </dgm:pt>
    <dgm:pt modelId="{6E7C7432-1DD3-CC45-8BB1-10FA87505393}" type="pres">
      <dgm:prSet presAssocID="{3B11B3FA-DECB-4F57-ADC4-3863BDE3B148}" presName="spacerBetweenCircleAndCallout" presStyleCnt="0">
        <dgm:presLayoutVars/>
      </dgm:prSet>
      <dgm:spPr/>
    </dgm:pt>
    <dgm:pt modelId="{B30AB966-48F0-EA4E-944F-196F68A92454}" type="pres">
      <dgm:prSet presAssocID="{A3FE0B39-9742-4CEF-AD16-A50207EFCC5E}" presName="nodeText" presStyleLbl="alignAccFollowNode1" presStyleIdx="2" presStyleCnt="18">
        <dgm:presLayoutVars>
          <dgm:bulletEnabled val="1"/>
        </dgm:presLayoutVars>
      </dgm:prSet>
      <dgm:spPr/>
    </dgm:pt>
    <dgm:pt modelId="{5577ACDC-EFE2-7943-BE9A-52A982F91967}" type="pres">
      <dgm:prSet presAssocID="{3B11B3FA-DECB-4F57-ADC4-3863BDE3B148}" presName="sibTransComposite" presStyleCnt="0"/>
      <dgm:spPr/>
    </dgm:pt>
    <dgm:pt modelId="{1065FBF9-23C4-8348-999C-1AF20D440E3F}" type="pres">
      <dgm:prSet presAssocID="{BE68D338-37F7-4D9C-86C9-5E7FD8985F21}" presName="compositeNode" presStyleCnt="0"/>
      <dgm:spPr/>
    </dgm:pt>
    <dgm:pt modelId="{5BC02EF9-907D-6541-83F7-2EC74C150D6A}" type="pres">
      <dgm:prSet presAssocID="{BE68D338-37F7-4D9C-86C9-5E7FD8985F21}" presName="parTx" presStyleLbl="node1" presStyleIdx="0" presStyleCnt="0">
        <dgm:presLayoutVars>
          <dgm:chMax val="0"/>
          <dgm:chPref val="0"/>
          <dgm:bulletEnabled val="1"/>
        </dgm:presLayoutVars>
      </dgm:prSet>
      <dgm:spPr/>
    </dgm:pt>
    <dgm:pt modelId="{2BA351EC-6774-DC4D-920A-25A5A2C314EA}" type="pres">
      <dgm:prSet presAssocID="{BE68D338-37F7-4D9C-86C9-5E7FD8985F21}" presName="parSh" presStyleCnt="0"/>
      <dgm:spPr/>
    </dgm:pt>
    <dgm:pt modelId="{E53A6995-1455-FA43-9762-21DBD34B3175}" type="pres">
      <dgm:prSet presAssocID="{BE68D338-37F7-4D9C-86C9-5E7FD8985F21}" presName="lineNode" presStyleLbl="alignAccFollowNode1" presStyleIdx="3" presStyleCnt="18"/>
      <dgm:spPr/>
    </dgm:pt>
    <dgm:pt modelId="{1153D43E-3B1E-9846-9994-35C9FC88A4F8}" type="pres">
      <dgm:prSet presAssocID="{BE68D338-37F7-4D9C-86C9-5E7FD8985F21}" presName="lineArrowNode" presStyleLbl="alignAccFollowNode1" presStyleIdx="4" presStyleCnt="18"/>
      <dgm:spPr/>
    </dgm:pt>
    <dgm:pt modelId="{082C25B1-1709-1343-8B54-782B54B4CB17}" type="pres">
      <dgm:prSet presAssocID="{79860BB8-C166-4406-A315-FF0B734440BB}" presName="sibTransNodeCircle" presStyleLbl="alignNode1" presStyleIdx="1" presStyleCnt="6">
        <dgm:presLayoutVars>
          <dgm:chMax val="0"/>
          <dgm:bulletEnabled/>
        </dgm:presLayoutVars>
      </dgm:prSet>
      <dgm:spPr/>
    </dgm:pt>
    <dgm:pt modelId="{851C2118-B266-F341-9EAA-7C30BDDBCE04}" type="pres">
      <dgm:prSet presAssocID="{79860BB8-C166-4406-A315-FF0B734440BB}" presName="spacerBetweenCircleAndCallout" presStyleCnt="0">
        <dgm:presLayoutVars/>
      </dgm:prSet>
      <dgm:spPr/>
    </dgm:pt>
    <dgm:pt modelId="{9B3835F2-531B-1D42-85B8-DF62039427A4}" type="pres">
      <dgm:prSet presAssocID="{BE68D338-37F7-4D9C-86C9-5E7FD8985F21}" presName="nodeText" presStyleLbl="alignAccFollowNode1" presStyleIdx="5" presStyleCnt="18">
        <dgm:presLayoutVars>
          <dgm:bulletEnabled val="1"/>
        </dgm:presLayoutVars>
      </dgm:prSet>
      <dgm:spPr/>
    </dgm:pt>
    <dgm:pt modelId="{16FBAA37-103D-A048-8D05-7A5350D0F7A7}" type="pres">
      <dgm:prSet presAssocID="{79860BB8-C166-4406-A315-FF0B734440BB}" presName="sibTransComposite" presStyleCnt="0"/>
      <dgm:spPr/>
    </dgm:pt>
    <dgm:pt modelId="{05695F8E-A9AE-0B4E-8094-FB49B128676D}" type="pres">
      <dgm:prSet presAssocID="{B1A89975-6B4B-4D4C-B48F-9AA1AB531A58}" presName="compositeNode" presStyleCnt="0"/>
      <dgm:spPr/>
    </dgm:pt>
    <dgm:pt modelId="{FFC57BAE-4275-594C-93D2-4C7A2D890DF1}" type="pres">
      <dgm:prSet presAssocID="{B1A89975-6B4B-4D4C-B48F-9AA1AB531A58}" presName="parTx" presStyleLbl="node1" presStyleIdx="0" presStyleCnt="0">
        <dgm:presLayoutVars>
          <dgm:chMax val="0"/>
          <dgm:chPref val="0"/>
          <dgm:bulletEnabled val="1"/>
        </dgm:presLayoutVars>
      </dgm:prSet>
      <dgm:spPr/>
    </dgm:pt>
    <dgm:pt modelId="{479D55C7-FE3D-7C4C-94BC-73CCE3C660D9}" type="pres">
      <dgm:prSet presAssocID="{B1A89975-6B4B-4D4C-B48F-9AA1AB531A58}" presName="parSh" presStyleCnt="0"/>
      <dgm:spPr/>
    </dgm:pt>
    <dgm:pt modelId="{3D6FCFEC-C99A-C443-8C2F-6E18BEC18AB0}" type="pres">
      <dgm:prSet presAssocID="{B1A89975-6B4B-4D4C-B48F-9AA1AB531A58}" presName="lineNode" presStyleLbl="alignAccFollowNode1" presStyleIdx="6" presStyleCnt="18"/>
      <dgm:spPr/>
    </dgm:pt>
    <dgm:pt modelId="{659B6CDF-E607-3A4A-A2AC-75BC6C696168}" type="pres">
      <dgm:prSet presAssocID="{B1A89975-6B4B-4D4C-B48F-9AA1AB531A58}" presName="lineArrowNode" presStyleLbl="alignAccFollowNode1" presStyleIdx="7" presStyleCnt="18"/>
      <dgm:spPr/>
    </dgm:pt>
    <dgm:pt modelId="{EAB904EB-FA30-F44E-9B36-881E12F2FE34}" type="pres">
      <dgm:prSet presAssocID="{08F116B4-A4DA-4066-9A11-8EDF2957AB19}" presName="sibTransNodeCircle" presStyleLbl="alignNode1" presStyleIdx="2" presStyleCnt="6">
        <dgm:presLayoutVars>
          <dgm:chMax val="0"/>
          <dgm:bulletEnabled/>
        </dgm:presLayoutVars>
      </dgm:prSet>
      <dgm:spPr/>
    </dgm:pt>
    <dgm:pt modelId="{6783F37C-084E-6E45-BD6C-7A03763A121A}" type="pres">
      <dgm:prSet presAssocID="{08F116B4-A4DA-4066-9A11-8EDF2957AB19}" presName="spacerBetweenCircleAndCallout" presStyleCnt="0">
        <dgm:presLayoutVars/>
      </dgm:prSet>
      <dgm:spPr/>
    </dgm:pt>
    <dgm:pt modelId="{12DB1437-D16B-1A43-9906-C13739AF9419}" type="pres">
      <dgm:prSet presAssocID="{B1A89975-6B4B-4D4C-B48F-9AA1AB531A58}" presName="nodeText" presStyleLbl="alignAccFollowNode1" presStyleIdx="8" presStyleCnt="18">
        <dgm:presLayoutVars>
          <dgm:bulletEnabled val="1"/>
        </dgm:presLayoutVars>
      </dgm:prSet>
      <dgm:spPr/>
    </dgm:pt>
    <dgm:pt modelId="{BE686EF4-3E0A-C248-8436-68A239E1FF4F}" type="pres">
      <dgm:prSet presAssocID="{08F116B4-A4DA-4066-9A11-8EDF2957AB19}" presName="sibTransComposite" presStyleCnt="0"/>
      <dgm:spPr/>
    </dgm:pt>
    <dgm:pt modelId="{03A2A81E-19AC-DD4A-B645-705094997B73}" type="pres">
      <dgm:prSet presAssocID="{D4072F0D-11F2-490A-86C5-09E36E47C4E6}" presName="compositeNode" presStyleCnt="0"/>
      <dgm:spPr/>
    </dgm:pt>
    <dgm:pt modelId="{863EBCB7-F4B6-5E46-961D-849BF7D562A9}" type="pres">
      <dgm:prSet presAssocID="{D4072F0D-11F2-490A-86C5-09E36E47C4E6}" presName="parTx" presStyleLbl="node1" presStyleIdx="0" presStyleCnt="0">
        <dgm:presLayoutVars>
          <dgm:chMax val="0"/>
          <dgm:chPref val="0"/>
          <dgm:bulletEnabled val="1"/>
        </dgm:presLayoutVars>
      </dgm:prSet>
      <dgm:spPr/>
    </dgm:pt>
    <dgm:pt modelId="{66F00010-96B0-7848-A26F-1BD33080349B}" type="pres">
      <dgm:prSet presAssocID="{D4072F0D-11F2-490A-86C5-09E36E47C4E6}" presName="parSh" presStyleCnt="0"/>
      <dgm:spPr/>
    </dgm:pt>
    <dgm:pt modelId="{9A7DC495-A133-B746-8F03-08A3525CFAFC}" type="pres">
      <dgm:prSet presAssocID="{D4072F0D-11F2-490A-86C5-09E36E47C4E6}" presName="lineNode" presStyleLbl="alignAccFollowNode1" presStyleIdx="9" presStyleCnt="18"/>
      <dgm:spPr/>
    </dgm:pt>
    <dgm:pt modelId="{4DABC0EF-695E-9646-A713-BCE7E2BF4271}" type="pres">
      <dgm:prSet presAssocID="{D4072F0D-11F2-490A-86C5-09E36E47C4E6}" presName="lineArrowNode" presStyleLbl="alignAccFollowNode1" presStyleIdx="10" presStyleCnt="18"/>
      <dgm:spPr/>
    </dgm:pt>
    <dgm:pt modelId="{EABFF495-6815-224E-A9E9-39C4722ADEF7}" type="pres">
      <dgm:prSet presAssocID="{9F7763A9-5E41-4A13-9C24-204716CAD395}" presName="sibTransNodeCircle" presStyleLbl="alignNode1" presStyleIdx="3" presStyleCnt="6">
        <dgm:presLayoutVars>
          <dgm:chMax val="0"/>
          <dgm:bulletEnabled/>
        </dgm:presLayoutVars>
      </dgm:prSet>
      <dgm:spPr/>
    </dgm:pt>
    <dgm:pt modelId="{E3F5E1FC-6089-984E-BE20-6ED9C2927FFE}" type="pres">
      <dgm:prSet presAssocID="{9F7763A9-5E41-4A13-9C24-204716CAD395}" presName="spacerBetweenCircleAndCallout" presStyleCnt="0">
        <dgm:presLayoutVars/>
      </dgm:prSet>
      <dgm:spPr/>
    </dgm:pt>
    <dgm:pt modelId="{102F5739-E239-C94F-BBAC-8424B746E022}" type="pres">
      <dgm:prSet presAssocID="{D4072F0D-11F2-490A-86C5-09E36E47C4E6}" presName="nodeText" presStyleLbl="alignAccFollowNode1" presStyleIdx="11" presStyleCnt="18">
        <dgm:presLayoutVars>
          <dgm:bulletEnabled val="1"/>
        </dgm:presLayoutVars>
      </dgm:prSet>
      <dgm:spPr/>
    </dgm:pt>
    <dgm:pt modelId="{1370017A-F870-9F42-B041-5AC1ADD328F4}" type="pres">
      <dgm:prSet presAssocID="{9F7763A9-5E41-4A13-9C24-204716CAD395}" presName="sibTransComposite" presStyleCnt="0"/>
      <dgm:spPr/>
    </dgm:pt>
    <dgm:pt modelId="{C9A113E0-985C-374B-BB45-ECD232DC5197}" type="pres">
      <dgm:prSet presAssocID="{00776513-F9F6-4C72-9574-87662259DEFC}" presName="compositeNode" presStyleCnt="0"/>
      <dgm:spPr/>
    </dgm:pt>
    <dgm:pt modelId="{D8890BD4-1E27-A842-86DF-D54B2515B8AF}" type="pres">
      <dgm:prSet presAssocID="{00776513-F9F6-4C72-9574-87662259DEFC}" presName="parTx" presStyleLbl="node1" presStyleIdx="0" presStyleCnt="0">
        <dgm:presLayoutVars>
          <dgm:chMax val="0"/>
          <dgm:chPref val="0"/>
          <dgm:bulletEnabled val="1"/>
        </dgm:presLayoutVars>
      </dgm:prSet>
      <dgm:spPr/>
    </dgm:pt>
    <dgm:pt modelId="{181B7F51-41E2-BE4E-A723-56AFD662A018}" type="pres">
      <dgm:prSet presAssocID="{00776513-F9F6-4C72-9574-87662259DEFC}" presName="parSh" presStyleCnt="0"/>
      <dgm:spPr/>
    </dgm:pt>
    <dgm:pt modelId="{E9B24A7C-5E79-9342-8CE3-5A2C254E9A47}" type="pres">
      <dgm:prSet presAssocID="{00776513-F9F6-4C72-9574-87662259DEFC}" presName="lineNode" presStyleLbl="alignAccFollowNode1" presStyleIdx="12" presStyleCnt="18"/>
      <dgm:spPr/>
    </dgm:pt>
    <dgm:pt modelId="{0EF4F765-FAB7-7B4F-8588-0417E99F5A0E}" type="pres">
      <dgm:prSet presAssocID="{00776513-F9F6-4C72-9574-87662259DEFC}" presName="lineArrowNode" presStyleLbl="alignAccFollowNode1" presStyleIdx="13" presStyleCnt="18"/>
      <dgm:spPr/>
    </dgm:pt>
    <dgm:pt modelId="{0438200A-E7FA-824B-84B1-F88364BD56CD}" type="pres">
      <dgm:prSet presAssocID="{55055772-04D6-465B-9E30-DA74250B677D}" presName="sibTransNodeCircle" presStyleLbl="alignNode1" presStyleIdx="4" presStyleCnt="6">
        <dgm:presLayoutVars>
          <dgm:chMax val="0"/>
          <dgm:bulletEnabled/>
        </dgm:presLayoutVars>
      </dgm:prSet>
      <dgm:spPr/>
    </dgm:pt>
    <dgm:pt modelId="{670B24CE-EE13-284D-874D-12CD28F9C877}" type="pres">
      <dgm:prSet presAssocID="{55055772-04D6-465B-9E30-DA74250B677D}" presName="spacerBetweenCircleAndCallout" presStyleCnt="0">
        <dgm:presLayoutVars/>
      </dgm:prSet>
      <dgm:spPr/>
    </dgm:pt>
    <dgm:pt modelId="{CD269088-9CD2-5F40-AFAC-DEC12363CA40}" type="pres">
      <dgm:prSet presAssocID="{00776513-F9F6-4C72-9574-87662259DEFC}" presName="nodeText" presStyleLbl="alignAccFollowNode1" presStyleIdx="14" presStyleCnt="18">
        <dgm:presLayoutVars>
          <dgm:bulletEnabled val="1"/>
        </dgm:presLayoutVars>
      </dgm:prSet>
      <dgm:spPr/>
    </dgm:pt>
    <dgm:pt modelId="{7F602BEF-FD59-C046-9178-BB18AF193729}" type="pres">
      <dgm:prSet presAssocID="{55055772-04D6-465B-9E30-DA74250B677D}" presName="sibTransComposite" presStyleCnt="0"/>
      <dgm:spPr/>
    </dgm:pt>
    <dgm:pt modelId="{CAE0DAA6-E7B3-D34A-8619-4649D0197028}" type="pres">
      <dgm:prSet presAssocID="{AC6D7A2B-5F55-400A-8FDA-90FD164310E5}" presName="compositeNode" presStyleCnt="0"/>
      <dgm:spPr/>
    </dgm:pt>
    <dgm:pt modelId="{14E1E238-053F-294F-8D85-7C14291B568A}" type="pres">
      <dgm:prSet presAssocID="{AC6D7A2B-5F55-400A-8FDA-90FD164310E5}" presName="parTx" presStyleLbl="node1" presStyleIdx="0" presStyleCnt="0">
        <dgm:presLayoutVars>
          <dgm:chMax val="0"/>
          <dgm:chPref val="0"/>
          <dgm:bulletEnabled val="1"/>
        </dgm:presLayoutVars>
      </dgm:prSet>
      <dgm:spPr/>
    </dgm:pt>
    <dgm:pt modelId="{405A5CB1-B0C7-5544-A353-4C411D6A2E6C}" type="pres">
      <dgm:prSet presAssocID="{AC6D7A2B-5F55-400A-8FDA-90FD164310E5}" presName="parSh" presStyleCnt="0"/>
      <dgm:spPr/>
    </dgm:pt>
    <dgm:pt modelId="{B262AA14-F2A1-B847-A8E8-0879E92351B7}" type="pres">
      <dgm:prSet presAssocID="{AC6D7A2B-5F55-400A-8FDA-90FD164310E5}" presName="lineNode" presStyleLbl="alignAccFollowNode1" presStyleIdx="15" presStyleCnt="18"/>
      <dgm:spPr/>
    </dgm:pt>
    <dgm:pt modelId="{EE6D915A-7FFB-3E4F-B104-771837703ADC}" type="pres">
      <dgm:prSet presAssocID="{AC6D7A2B-5F55-400A-8FDA-90FD164310E5}" presName="lineArrowNode" presStyleLbl="alignAccFollowNode1" presStyleIdx="16" presStyleCnt="18"/>
      <dgm:spPr/>
    </dgm:pt>
    <dgm:pt modelId="{A326AE0C-9321-AB4A-A397-CBBD0B98D024}" type="pres">
      <dgm:prSet presAssocID="{7931BA10-2EE1-4D98-89E8-F08B4258C55E}" presName="sibTransNodeCircle" presStyleLbl="alignNode1" presStyleIdx="5" presStyleCnt="6">
        <dgm:presLayoutVars>
          <dgm:chMax val="0"/>
          <dgm:bulletEnabled/>
        </dgm:presLayoutVars>
      </dgm:prSet>
      <dgm:spPr/>
    </dgm:pt>
    <dgm:pt modelId="{91FE577F-D215-304A-943A-2D42E823F37A}" type="pres">
      <dgm:prSet presAssocID="{7931BA10-2EE1-4D98-89E8-F08B4258C55E}" presName="spacerBetweenCircleAndCallout" presStyleCnt="0">
        <dgm:presLayoutVars/>
      </dgm:prSet>
      <dgm:spPr/>
    </dgm:pt>
    <dgm:pt modelId="{329E2244-F886-E648-92E8-C1B643DC6698}" type="pres">
      <dgm:prSet presAssocID="{AC6D7A2B-5F55-400A-8FDA-90FD164310E5}" presName="nodeText" presStyleLbl="alignAccFollowNode1" presStyleIdx="17" presStyleCnt="18">
        <dgm:presLayoutVars>
          <dgm:bulletEnabled val="1"/>
        </dgm:presLayoutVars>
      </dgm:prSet>
      <dgm:spPr/>
    </dgm:pt>
  </dgm:ptLst>
  <dgm:cxnLst>
    <dgm:cxn modelId="{F5370905-8DF9-C749-8827-A0632804FBEB}" type="presOf" srcId="{55055772-04D6-465B-9E30-DA74250B677D}" destId="{0438200A-E7FA-824B-84B1-F88364BD56CD}" srcOrd="0" destOrd="0" presId="urn:microsoft.com/office/officeart/2016/7/layout/LinearArrowProcessNumbered"/>
    <dgm:cxn modelId="{7E720506-A796-D946-9059-436967CD3EFA}" type="presOf" srcId="{9F7763A9-5E41-4A13-9C24-204716CAD395}" destId="{EABFF495-6815-224E-A9E9-39C4722ADEF7}" srcOrd="0" destOrd="0" presId="urn:microsoft.com/office/officeart/2016/7/layout/LinearArrowProcessNumbered"/>
    <dgm:cxn modelId="{C4139A0B-7607-4289-98DC-9CDDB616B7FD}" srcId="{921725EF-35D3-4A15-8E7F-78FA8AC43F86}" destId="{BE68D338-37F7-4D9C-86C9-5E7FD8985F21}" srcOrd="1" destOrd="0" parTransId="{08E09373-B397-4243-9CE4-10B3EDDBD8BF}" sibTransId="{79860BB8-C166-4406-A315-FF0B734440BB}"/>
    <dgm:cxn modelId="{1163D51B-C628-5841-AA38-D9B207FFED36}" type="presOf" srcId="{00776513-F9F6-4C72-9574-87662259DEFC}" destId="{CD269088-9CD2-5F40-AFAC-DEC12363CA40}" srcOrd="0" destOrd="0" presId="urn:microsoft.com/office/officeart/2016/7/layout/LinearArrowProcessNumbered"/>
    <dgm:cxn modelId="{852EC829-8C26-4F55-A94C-2E80FE2DF0D4}" srcId="{921725EF-35D3-4A15-8E7F-78FA8AC43F86}" destId="{00776513-F9F6-4C72-9574-87662259DEFC}" srcOrd="4" destOrd="0" parTransId="{3A260FA4-BFE6-42DC-B0A2-33350AEA87F2}" sibTransId="{55055772-04D6-465B-9E30-DA74250B677D}"/>
    <dgm:cxn modelId="{DE254540-492E-0A45-B415-3FA571BFDDE1}" type="presOf" srcId="{08F116B4-A4DA-4066-9A11-8EDF2957AB19}" destId="{EAB904EB-FA30-F44E-9B36-881E12F2FE34}" srcOrd="0" destOrd="0" presId="urn:microsoft.com/office/officeart/2016/7/layout/LinearArrowProcessNumbered"/>
    <dgm:cxn modelId="{49D92F4E-D5C9-E540-B4B5-4E1A84CC01BA}" type="presOf" srcId="{79860BB8-C166-4406-A315-FF0B734440BB}" destId="{082C25B1-1709-1343-8B54-782B54B4CB17}" srcOrd="0" destOrd="0" presId="urn:microsoft.com/office/officeart/2016/7/layout/LinearArrowProcessNumbered"/>
    <dgm:cxn modelId="{50018B50-8113-F54D-8D18-15D5DD994CAB}" type="presOf" srcId="{BE68D338-37F7-4D9C-86C9-5E7FD8985F21}" destId="{9B3835F2-531B-1D42-85B8-DF62039427A4}" srcOrd="0" destOrd="0" presId="urn:microsoft.com/office/officeart/2016/7/layout/LinearArrowProcessNumbered"/>
    <dgm:cxn modelId="{E1205869-EC49-D241-94C6-7A73E7E61F51}" type="presOf" srcId="{A3FE0B39-9742-4CEF-AD16-A50207EFCC5E}" destId="{B30AB966-48F0-EA4E-944F-196F68A92454}" srcOrd="0" destOrd="0" presId="urn:microsoft.com/office/officeart/2016/7/layout/LinearArrowProcessNumbered"/>
    <dgm:cxn modelId="{64FDFF69-C69E-2548-BE8D-539DE8EBE8DF}" type="presOf" srcId="{921725EF-35D3-4A15-8E7F-78FA8AC43F86}" destId="{C85F6DA4-4478-724F-91B0-1B43E5FAFC76}" srcOrd="0" destOrd="0" presId="urn:microsoft.com/office/officeart/2016/7/layout/LinearArrowProcessNumbered"/>
    <dgm:cxn modelId="{A59B407E-F0CD-4277-952B-C467F78AD284}" srcId="{921725EF-35D3-4A15-8E7F-78FA8AC43F86}" destId="{B1A89975-6B4B-4D4C-B48F-9AA1AB531A58}" srcOrd="2" destOrd="0" parTransId="{04B3B448-9FE4-4F1F-95CE-5CD07F2CEFDE}" sibTransId="{08F116B4-A4DA-4066-9A11-8EDF2957AB19}"/>
    <dgm:cxn modelId="{FA2E4D8E-4117-8843-AD9B-824B88FE010A}" type="presOf" srcId="{7931BA10-2EE1-4D98-89E8-F08B4258C55E}" destId="{A326AE0C-9321-AB4A-A397-CBBD0B98D024}" srcOrd="0" destOrd="0" presId="urn:microsoft.com/office/officeart/2016/7/layout/LinearArrowProcessNumbered"/>
    <dgm:cxn modelId="{3F3E20AF-A101-4053-A1A5-7E75C288EAC1}" srcId="{921725EF-35D3-4A15-8E7F-78FA8AC43F86}" destId="{AC6D7A2B-5F55-400A-8FDA-90FD164310E5}" srcOrd="5" destOrd="0" parTransId="{23DD0F1E-BE75-43D4-A10E-4A65F1DE117D}" sibTransId="{7931BA10-2EE1-4D98-89E8-F08B4258C55E}"/>
    <dgm:cxn modelId="{CF3026CE-6F32-408A-9A34-2A7B8B8C4988}" srcId="{921725EF-35D3-4A15-8E7F-78FA8AC43F86}" destId="{A3FE0B39-9742-4CEF-AD16-A50207EFCC5E}" srcOrd="0" destOrd="0" parTransId="{E52C6F62-8DE6-4B4D-9CB1-AB0DFF475E23}" sibTransId="{3B11B3FA-DECB-4F57-ADC4-3863BDE3B148}"/>
    <dgm:cxn modelId="{9A6076E2-3BC0-4CE3-B986-B146007E37DF}" srcId="{921725EF-35D3-4A15-8E7F-78FA8AC43F86}" destId="{D4072F0D-11F2-490A-86C5-09E36E47C4E6}" srcOrd="3" destOrd="0" parTransId="{40D426D1-8E39-4451-86D2-D6014725AD4C}" sibTransId="{9F7763A9-5E41-4A13-9C24-204716CAD395}"/>
    <dgm:cxn modelId="{B574DBE6-0A72-244F-A2AB-EF06F1128D3B}" type="presOf" srcId="{D4072F0D-11F2-490A-86C5-09E36E47C4E6}" destId="{102F5739-E239-C94F-BBAC-8424B746E022}" srcOrd="0" destOrd="0" presId="urn:microsoft.com/office/officeart/2016/7/layout/LinearArrowProcessNumbered"/>
    <dgm:cxn modelId="{30D632E8-5A9A-A040-BCA1-6462CB8B4A33}" type="presOf" srcId="{3B11B3FA-DECB-4F57-ADC4-3863BDE3B148}" destId="{2A99767F-B5E9-CF41-A49B-6328B714BC8B}" srcOrd="0" destOrd="0" presId="urn:microsoft.com/office/officeart/2016/7/layout/LinearArrowProcessNumbered"/>
    <dgm:cxn modelId="{12CEC3ED-E8EF-2C4C-A67B-99B029D6045D}" type="presOf" srcId="{AC6D7A2B-5F55-400A-8FDA-90FD164310E5}" destId="{329E2244-F886-E648-92E8-C1B643DC6698}" srcOrd="0" destOrd="0" presId="urn:microsoft.com/office/officeart/2016/7/layout/LinearArrowProcessNumbered"/>
    <dgm:cxn modelId="{A0D910EF-DC0D-C74B-8BAC-76C371A82C78}" type="presOf" srcId="{B1A89975-6B4B-4D4C-B48F-9AA1AB531A58}" destId="{12DB1437-D16B-1A43-9906-C13739AF9419}" srcOrd="0" destOrd="0" presId="urn:microsoft.com/office/officeart/2016/7/layout/LinearArrowProcessNumbered"/>
    <dgm:cxn modelId="{8F96697A-54F5-0C4A-B438-AF7BBE028B99}" type="presParOf" srcId="{C85F6DA4-4478-724F-91B0-1B43E5FAFC76}" destId="{866B42ED-D838-2A47-ABD7-31A56AFC8661}" srcOrd="0" destOrd="0" presId="urn:microsoft.com/office/officeart/2016/7/layout/LinearArrowProcessNumbered"/>
    <dgm:cxn modelId="{F0652212-8600-C64D-B363-E46EA6B93A2D}" type="presParOf" srcId="{866B42ED-D838-2A47-ABD7-31A56AFC8661}" destId="{126276BA-3DD1-8F48-A7CF-74020C39CAA7}" srcOrd="0" destOrd="0" presId="urn:microsoft.com/office/officeart/2016/7/layout/LinearArrowProcessNumbered"/>
    <dgm:cxn modelId="{EB015C1E-1FB0-9B4A-9B3E-326C280B9C75}" type="presParOf" srcId="{866B42ED-D838-2A47-ABD7-31A56AFC8661}" destId="{280084EA-AEF6-9C4D-B799-ED29519C9BCC}" srcOrd="1" destOrd="0" presId="urn:microsoft.com/office/officeart/2016/7/layout/LinearArrowProcessNumbered"/>
    <dgm:cxn modelId="{6B902935-8233-CA42-8C44-1FFC635A5C1C}" type="presParOf" srcId="{280084EA-AEF6-9C4D-B799-ED29519C9BCC}" destId="{AD25BF6D-EE58-9647-BBB8-DA127963FF20}" srcOrd="0" destOrd="0" presId="urn:microsoft.com/office/officeart/2016/7/layout/LinearArrowProcessNumbered"/>
    <dgm:cxn modelId="{F618808C-0801-984D-8F3F-CF9AE0AAB87B}" type="presParOf" srcId="{280084EA-AEF6-9C4D-B799-ED29519C9BCC}" destId="{FDE313D0-25B3-5846-A660-E5F80B5DDD4A}" srcOrd="1" destOrd="0" presId="urn:microsoft.com/office/officeart/2016/7/layout/LinearArrowProcessNumbered"/>
    <dgm:cxn modelId="{FAF157F1-47A9-3940-A067-7E6ECF18BFB0}" type="presParOf" srcId="{280084EA-AEF6-9C4D-B799-ED29519C9BCC}" destId="{2A99767F-B5E9-CF41-A49B-6328B714BC8B}" srcOrd="2" destOrd="0" presId="urn:microsoft.com/office/officeart/2016/7/layout/LinearArrowProcessNumbered"/>
    <dgm:cxn modelId="{82C5872F-59B4-544C-966C-CF5B4A4D8E50}" type="presParOf" srcId="{280084EA-AEF6-9C4D-B799-ED29519C9BCC}" destId="{6E7C7432-1DD3-CC45-8BB1-10FA87505393}" srcOrd="3" destOrd="0" presId="urn:microsoft.com/office/officeart/2016/7/layout/LinearArrowProcessNumbered"/>
    <dgm:cxn modelId="{483AB47A-0377-D44E-878E-77615EEA292B}" type="presParOf" srcId="{866B42ED-D838-2A47-ABD7-31A56AFC8661}" destId="{B30AB966-48F0-EA4E-944F-196F68A92454}" srcOrd="2" destOrd="0" presId="urn:microsoft.com/office/officeart/2016/7/layout/LinearArrowProcessNumbered"/>
    <dgm:cxn modelId="{46898980-A034-AE4E-A431-9602532B0E29}" type="presParOf" srcId="{C85F6DA4-4478-724F-91B0-1B43E5FAFC76}" destId="{5577ACDC-EFE2-7943-BE9A-52A982F91967}" srcOrd="1" destOrd="0" presId="urn:microsoft.com/office/officeart/2016/7/layout/LinearArrowProcessNumbered"/>
    <dgm:cxn modelId="{981A54D6-2983-8744-B318-B290ED4FA296}" type="presParOf" srcId="{C85F6DA4-4478-724F-91B0-1B43E5FAFC76}" destId="{1065FBF9-23C4-8348-999C-1AF20D440E3F}" srcOrd="2" destOrd="0" presId="urn:microsoft.com/office/officeart/2016/7/layout/LinearArrowProcessNumbered"/>
    <dgm:cxn modelId="{197BAE5E-224A-F44C-8552-9CAC265E9B97}" type="presParOf" srcId="{1065FBF9-23C4-8348-999C-1AF20D440E3F}" destId="{5BC02EF9-907D-6541-83F7-2EC74C150D6A}" srcOrd="0" destOrd="0" presId="urn:microsoft.com/office/officeart/2016/7/layout/LinearArrowProcessNumbered"/>
    <dgm:cxn modelId="{3D6B9DBB-CA4D-3543-95B5-EB061E0E8ECF}" type="presParOf" srcId="{1065FBF9-23C4-8348-999C-1AF20D440E3F}" destId="{2BA351EC-6774-DC4D-920A-25A5A2C314EA}" srcOrd="1" destOrd="0" presId="urn:microsoft.com/office/officeart/2016/7/layout/LinearArrowProcessNumbered"/>
    <dgm:cxn modelId="{BEA854C8-5674-244E-A7D3-AC5ADC45CF48}" type="presParOf" srcId="{2BA351EC-6774-DC4D-920A-25A5A2C314EA}" destId="{E53A6995-1455-FA43-9762-21DBD34B3175}" srcOrd="0" destOrd="0" presId="urn:microsoft.com/office/officeart/2016/7/layout/LinearArrowProcessNumbered"/>
    <dgm:cxn modelId="{9D82917A-C61A-0A4B-9605-C68D43524E56}" type="presParOf" srcId="{2BA351EC-6774-DC4D-920A-25A5A2C314EA}" destId="{1153D43E-3B1E-9846-9994-35C9FC88A4F8}" srcOrd="1" destOrd="0" presId="urn:microsoft.com/office/officeart/2016/7/layout/LinearArrowProcessNumbered"/>
    <dgm:cxn modelId="{133E8677-A37A-B94F-9BCA-A0D00B6B535E}" type="presParOf" srcId="{2BA351EC-6774-DC4D-920A-25A5A2C314EA}" destId="{082C25B1-1709-1343-8B54-782B54B4CB17}" srcOrd="2" destOrd="0" presId="urn:microsoft.com/office/officeart/2016/7/layout/LinearArrowProcessNumbered"/>
    <dgm:cxn modelId="{0943F29E-09AA-B84B-A56F-4F0C52B2ED80}" type="presParOf" srcId="{2BA351EC-6774-DC4D-920A-25A5A2C314EA}" destId="{851C2118-B266-F341-9EAA-7C30BDDBCE04}" srcOrd="3" destOrd="0" presId="urn:microsoft.com/office/officeart/2016/7/layout/LinearArrowProcessNumbered"/>
    <dgm:cxn modelId="{1C550EB3-000F-9E4B-864E-A8C5D91019D6}" type="presParOf" srcId="{1065FBF9-23C4-8348-999C-1AF20D440E3F}" destId="{9B3835F2-531B-1D42-85B8-DF62039427A4}" srcOrd="2" destOrd="0" presId="urn:microsoft.com/office/officeart/2016/7/layout/LinearArrowProcessNumbered"/>
    <dgm:cxn modelId="{73B23CE1-77C8-6C40-B67A-15FD0AC131D5}" type="presParOf" srcId="{C85F6DA4-4478-724F-91B0-1B43E5FAFC76}" destId="{16FBAA37-103D-A048-8D05-7A5350D0F7A7}" srcOrd="3" destOrd="0" presId="urn:microsoft.com/office/officeart/2016/7/layout/LinearArrowProcessNumbered"/>
    <dgm:cxn modelId="{13E3A5B3-2B03-654D-934E-B4F2061B248F}" type="presParOf" srcId="{C85F6DA4-4478-724F-91B0-1B43E5FAFC76}" destId="{05695F8E-A9AE-0B4E-8094-FB49B128676D}" srcOrd="4" destOrd="0" presId="urn:microsoft.com/office/officeart/2016/7/layout/LinearArrowProcessNumbered"/>
    <dgm:cxn modelId="{923CF994-0BF0-404B-ABD2-55CD7FE6C622}" type="presParOf" srcId="{05695F8E-A9AE-0B4E-8094-FB49B128676D}" destId="{FFC57BAE-4275-594C-93D2-4C7A2D890DF1}" srcOrd="0" destOrd="0" presId="urn:microsoft.com/office/officeart/2016/7/layout/LinearArrowProcessNumbered"/>
    <dgm:cxn modelId="{56DE57C0-1EEA-164B-A912-C921AEE7CC5B}" type="presParOf" srcId="{05695F8E-A9AE-0B4E-8094-FB49B128676D}" destId="{479D55C7-FE3D-7C4C-94BC-73CCE3C660D9}" srcOrd="1" destOrd="0" presId="urn:microsoft.com/office/officeart/2016/7/layout/LinearArrowProcessNumbered"/>
    <dgm:cxn modelId="{715450CB-12E3-3348-86A1-8C2CF94BEAE3}" type="presParOf" srcId="{479D55C7-FE3D-7C4C-94BC-73CCE3C660D9}" destId="{3D6FCFEC-C99A-C443-8C2F-6E18BEC18AB0}" srcOrd="0" destOrd="0" presId="urn:microsoft.com/office/officeart/2016/7/layout/LinearArrowProcessNumbered"/>
    <dgm:cxn modelId="{07B2EE3D-2560-BC47-A489-8C762E9333AF}" type="presParOf" srcId="{479D55C7-FE3D-7C4C-94BC-73CCE3C660D9}" destId="{659B6CDF-E607-3A4A-A2AC-75BC6C696168}" srcOrd="1" destOrd="0" presId="urn:microsoft.com/office/officeart/2016/7/layout/LinearArrowProcessNumbered"/>
    <dgm:cxn modelId="{2AFD08D6-5CEC-3D46-BE60-6E1671CB3815}" type="presParOf" srcId="{479D55C7-FE3D-7C4C-94BC-73CCE3C660D9}" destId="{EAB904EB-FA30-F44E-9B36-881E12F2FE34}" srcOrd="2" destOrd="0" presId="urn:microsoft.com/office/officeart/2016/7/layout/LinearArrowProcessNumbered"/>
    <dgm:cxn modelId="{76ADA5F3-C86B-3B47-BC46-49846196C7CC}" type="presParOf" srcId="{479D55C7-FE3D-7C4C-94BC-73CCE3C660D9}" destId="{6783F37C-084E-6E45-BD6C-7A03763A121A}" srcOrd="3" destOrd="0" presId="urn:microsoft.com/office/officeart/2016/7/layout/LinearArrowProcessNumbered"/>
    <dgm:cxn modelId="{385DCE90-BEC9-2746-A752-67C0DD32013C}" type="presParOf" srcId="{05695F8E-A9AE-0B4E-8094-FB49B128676D}" destId="{12DB1437-D16B-1A43-9906-C13739AF9419}" srcOrd="2" destOrd="0" presId="urn:microsoft.com/office/officeart/2016/7/layout/LinearArrowProcessNumbered"/>
    <dgm:cxn modelId="{B99B6F6E-8215-7647-BE0E-43774416621F}" type="presParOf" srcId="{C85F6DA4-4478-724F-91B0-1B43E5FAFC76}" destId="{BE686EF4-3E0A-C248-8436-68A239E1FF4F}" srcOrd="5" destOrd="0" presId="urn:microsoft.com/office/officeart/2016/7/layout/LinearArrowProcessNumbered"/>
    <dgm:cxn modelId="{29A42E70-0E03-F545-A16B-0C659B489AE5}" type="presParOf" srcId="{C85F6DA4-4478-724F-91B0-1B43E5FAFC76}" destId="{03A2A81E-19AC-DD4A-B645-705094997B73}" srcOrd="6" destOrd="0" presId="urn:microsoft.com/office/officeart/2016/7/layout/LinearArrowProcessNumbered"/>
    <dgm:cxn modelId="{0D7F8837-C8B4-6348-BDA8-4E2DF9046A57}" type="presParOf" srcId="{03A2A81E-19AC-DD4A-B645-705094997B73}" destId="{863EBCB7-F4B6-5E46-961D-849BF7D562A9}" srcOrd="0" destOrd="0" presId="urn:microsoft.com/office/officeart/2016/7/layout/LinearArrowProcessNumbered"/>
    <dgm:cxn modelId="{4D7FD8C6-BAD8-884F-90DA-B8832FD86554}" type="presParOf" srcId="{03A2A81E-19AC-DD4A-B645-705094997B73}" destId="{66F00010-96B0-7848-A26F-1BD33080349B}" srcOrd="1" destOrd="0" presId="urn:microsoft.com/office/officeart/2016/7/layout/LinearArrowProcessNumbered"/>
    <dgm:cxn modelId="{5FF3D6AC-2F86-0843-BC89-6F0EBDE03A85}" type="presParOf" srcId="{66F00010-96B0-7848-A26F-1BD33080349B}" destId="{9A7DC495-A133-B746-8F03-08A3525CFAFC}" srcOrd="0" destOrd="0" presId="urn:microsoft.com/office/officeart/2016/7/layout/LinearArrowProcessNumbered"/>
    <dgm:cxn modelId="{21EBF242-F89E-484D-9A2C-34BD338BA55C}" type="presParOf" srcId="{66F00010-96B0-7848-A26F-1BD33080349B}" destId="{4DABC0EF-695E-9646-A713-BCE7E2BF4271}" srcOrd="1" destOrd="0" presId="urn:microsoft.com/office/officeart/2016/7/layout/LinearArrowProcessNumbered"/>
    <dgm:cxn modelId="{A7481D0F-CEF9-244A-B9CE-42C6175FCD6D}" type="presParOf" srcId="{66F00010-96B0-7848-A26F-1BD33080349B}" destId="{EABFF495-6815-224E-A9E9-39C4722ADEF7}" srcOrd="2" destOrd="0" presId="urn:microsoft.com/office/officeart/2016/7/layout/LinearArrowProcessNumbered"/>
    <dgm:cxn modelId="{3411A5FA-AB77-FD4A-999F-28FB3CE77940}" type="presParOf" srcId="{66F00010-96B0-7848-A26F-1BD33080349B}" destId="{E3F5E1FC-6089-984E-BE20-6ED9C2927FFE}" srcOrd="3" destOrd="0" presId="urn:microsoft.com/office/officeart/2016/7/layout/LinearArrowProcessNumbered"/>
    <dgm:cxn modelId="{3A8C3A59-8330-BC4B-B08D-9DC14FD4B53F}" type="presParOf" srcId="{03A2A81E-19AC-DD4A-B645-705094997B73}" destId="{102F5739-E239-C94F-BBAC-8424B746E022}" srcOrd="2" destOrd="0" presId="urn:microsoft.com/office/officeart/2016/7/layout/LinearArrowProcessNumbered"/>
    <dgm:cxn modelId="{566EF0D1-2299-8243-B421-CE5E15D8C554}" type="presParOf" srcId="{C85F6DA4-4478-724F-91B0-1B43E5FAFC76}" destId="{1370017A-F870-9F42-B041-5AC1ADD328F4}" srcOrd="7" destOrd="0" presId="urn:microsoft.com/office/officeart/2016/7/layout/LinearArrowProcessNumbered"/>
    <dgm:cxn modelId="{C40E8ADB-670A-E641-8AAE-A72732CAF57C}" type="presParOf" srcId="{C85F6DA4-4478-724F-91B0-1B43E5FAFC76}" destId="{C9A113E0-985C-374B-BB45-ECD232DC5197}" srcOrd="8" destOrd="0" presId="urn:microsoft.com/office/officeart/2016/7/layout/LinearArrowProcessNumbered"/>
    <dgm:cxn modelId="{4767EB3F-06F7-3E42-88EE-4596969D07F8}" type="presParOf" srcId="{C9A113E0-985C-374B-BB45-ECD232DC5197}" destId="{D8890BD4-1E27-A842-86DF-D54B2515B8AF}" srcOrd="0" destOrd="0" presId="urn:microsoft.com/office/officeart/2016/7/layout/LinearArrowProcessNumbered"/>
    <dgm:cxn modelId="{C88AA9F7-C0EE-4A40-9964-B8166E575149}" type="presParOf" srcId="{C9A113E0-985C-374B-BB45-ECD232DC5197}" destId="{181B7F51-41E2-BE4E-A723-56AFD662A018}" srcOrd="1" destOrd="0" presId="urn:microsoft.com/office/officeart/2016/7/layout/LinearArrowProcessNumbered"/>
    <dgm:cxn modelId="{EFDD1C3B-9788-B84E-B2B0-4D4FAAA08E9A}" type="presParOf" srcId="{181B7F51-41E2-BE4E-A723-56AFD662A018}" destId="{E9B24A7C-5E79-9342-8CE3-5A2C254E9A47}" srcOrd="0" destOrd="0" presId="urn:microsoft.com/office/officeart/2016/7/layout/LinearArrowProcessNumbered"/>
    <dgm:cxn modelId="{CCA21A3C-A38A-F94B-BBDB-14842FC48271}" type="presParOf" srcId="{181B7F51-41E2-BE4E-A723-56AFD662A018}" destId="{0EF4F765-FAB7-7B4F-8588-0417E99F5A0E}" srcOrd="1" destOrd="0" presId="urn:microsoft.com/office/officeart/2016/7/layout/LinearArrowProcessNumbered"/>
    <dgm:cxn modelId="{FF83FAA1-59EF-8949-BAFD-43990072767E}" type="presParOf" srcId="{181B7F51-41E2-BE4E-A723-56AFD662A018}" destId="{0438200A-E7FA-824B-84B1-F88364BD56CD}" srcOrd="2" destOrd="0" presId="urn:microsoft.com/office/officeart/2016/7/layout/LinearArrowProcessNumbered"/>
    <dgm:cxn modelId="{542C1064-D9FD-1D47-B36E-E5EBED3ED4B7}" type="presParOf" srcId="{181B7F51-41E2-BE4E-A723-56AFD662A018}" destId="{670B24CE-EE13-284D-874D-12CD28F9C877}" srcOrd="3" destOrd="0" presId="urn:microsoft.com/office/officeart/2016/7/layout/LinearArrowProcessNumbered"/>
    <dgm:cxn modelId="{709A0E35-6C96-7C40-97AD-33F944225D44}" type="presParOf" srcId="{C9A113E0-985C-374B-BB45-ECD232DC5197}" destId="{CD269088-9CD2-5F40-AFAC-DEC12363CA40}" srcOrd="2" destOrd="0" presId="urn:microsoft.com/office/officeart/2016/7/layout/LinearArrowProcessNumbered"/>
    <dgm:cxn modelId="{C869F4F5-58D9-034C-A7E2-EBFE1197F5E0}" type="presParOf" srcId="{C85F6DA4-4478-724F-91B0-1B43E5FAFC76}" destId="{7F602BEF-FD59-C046-9178-BB18AF193729}" srcOrd="9" destOrd="0" presId="urn:microsoft.com/office/officeart/2016/7/layout/LinearArrowProcessNumbered"/>
    <dgm:cxn modelId="{5AFAC46F-51EA-4C41-A489-329BE56C3F05}" type="presParOf" srcId="{C85F6DA4-4478-724F-91B0-1B43E5FAFC76}" destId="{CAE0DAA6-E7B3-D34A-8619-4649D0197028}" srcOrd="10" destOrd="0" presId="urn:microsoft.com/office/officeart/2016/7/layout/LinearArrowProcessNumbered"/>
    <dgm:cxn modelId="{201A95B8-90FA-0144-941F-EF9BEEA96887}" type="presParOf" srcId="{CAE0DAA6-E7B3-D34A-8619-4649D0197028}" destId="{14E1E238-053F-294F-8D85-7C14291B568A}" srcOrd="0" destOrd="0" presId="urn:microsoft.com/office/officeart/2016/7/layout/LinearArrowProcessNumbered"/>
    <dgm:cxn modelId="{BCA7E35F-0183-9345-A232-AFE6708112E7}" type="presParOf" srcId="{CAE0DAA6-E7B3-D34A-8619-4649D0197028}" destId="{405A5CB1-B0C7-5544-A353-4C411D6A2E6C}" srcOrd="1" destOrd="0" presId="urn:microsoft.com/office/officeart/2016/7/layout/LinearArrowProcessNumbered"/>
    <dgm:cxn modelId="{87FC63C8-81CB-2041-8C42-2CC6EFE3E4EB}" type="presParOf" srcId="{405A5CB1-B0C7-5544-A353-4C411D6A2E6C}" destId="{B262AA14-F2A1-B847-A8E8-0879E92351B7}" srcOrd="0" destOrd="0" presId="urn:microsoft.com/office/officeart/2016/7/layout/LinearArrowProcessNumbered"/>
    <dgm:cxn modelId="{25FB9B49-A3F1-A148-B139-422F02052719}" type="presParOf" srcId="{405A5CB1-B0C7-5544-A353-4C411D6A2E6C}" destId="{EE6D915A-7FFB-3E4F-B104-771837703ADC}" srcOrd="1" destOrd="0" presId="urn:microsoft.com/office/officeart/2016/7/layout/LinearArrowProcessNumbered"/>
    <dgm:cxn modelId="{33967959-F7EC-F448-9245-37FD4FB99C22}" type="presParOf" srcId="{405A5CB1-B0C7-5544-A353-4C411D6A2E6C}" destId="{A326AE0C-9321-AB4A-A397-CBBD0B98D024}" srcOrd="2" destOrd="0" presId="urn:microsoft.com/office/officeart/2016/7/layout/LinearArrowProcessNumbered"/>
    <dgm:cxn modelId="{05DFD07F-EAE2-DF43-BD4A-953AA5416BFE}" type="presParOf" srcId="{405A5CB1-B0C7-5544-A353-4C411D6A2E6C}" destId="{91FE577F-D215-304A-943A-2D42E823F37A}" srcOrd="3" destOrd="0" presId="urn:microsoft.com/office/officeart/2016/7/layout/LinearArrowProcessNumbered"/>
    <dgm:cxn modelId="{D6CDE747-02C1-B645-92EC-71D8015CE796}" type="presParOf" srcId="{CAE0DAA6-E7B3-D34A-8619-4649D0197028}" destId="{329E2244-F886-E648-92E8-C1B643DC6698}" srcOrd="2" destOrd="0" presId="urn:microsoft.com/office/officeart/2016/7/layout/LinearArrow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A48CA0C-E065-4221-A017-24214504FD90}" type="doc">
      <dgm:prSet loTypeId="urn:microsoft.com/office/officeart/2016/7/layout/RepeatingBendingProcessNew" loCatId="process" qsTypeId="urn:microsoft.com/office/officeart/2005/8/quickstyle/simple1" qsCatId="simple" csTypeId="urn:microsoft.com/office/officeart/2005/8/colors/colorful1" csCatId="colorful"/>
      <dgm:spPr/>
      <dgm:t>
        <a:bodyPr/>
        <a:lstStyle/>
        <a:p>
          <a:endParaRPr lang="en-US"/>
        </a:p>
      </dgm:t>
    </dgm:pt>
    <dgm:pt modelId="{64AB07A6-168F-4225-B95B-A444A20F28FA}">
      <dgm:prSet/>
      <dgm:spPr/>
      <dgm:t>
        <a:bodyPr/>
        <a:lstStyle/>
        <a:p>
          <a:r>
            <a:rPr lang="en-US"/>
            <a:t>Data Cleaning Techniques</a:t>
          </a:r>
        </a:p>
      </dgm:t>
    </dgm:pt>
    <dgm:pt modelId="{DEF3667F-EC8A-4DCF-8CDE-EDA6222E2ED6}" type="parTrans" cxnId="{7D2911F8-9CFE-4D58-B7A8-C91FC5055A16}">
      <dgm:prSet/>
      <dgm:spPr/>
      <dgm:t>
        <a:bodyPr/>
        <a:lstStyle/>
        <a:p>
          <a:endParaRPr lang="en-US"/>
        </a:p>
      </dgm:t>
    </dgm:pt>
    <dgm:pt modelId="{329C0354-1B24-4BF8-83A4-D5A59F64759B}" type="sibTrans" cxnId="{7D2911F8-9CFE-4D58-B7A8-C91FC5055A16}">
      <dgm:prSet/>
      <dgm:spPr/>
      <dgm:t>
        <a:bodyPr/>
        <a:lstStyle/>
        <a:p>
          <a:endParaRPr lang="en-US"/>
        </a:p>
      </dgm:t>
    </dgm:pt>
    <dgm:pt modelId="{BCB6ED2C-CE6C-4066-BCAE-FC5DB6BEC48C}">
      <dgm:prSet/>
      <dgm:spPr/>
      <dgm:t>
        <a:bodyPr/>
        <a:lstStyle/>
        <a:p>
          <a:r>
            <a:rPr lang="en-US"/>
            <a:t>Find and Replace, Concatenation, and Count Blank Function:</a:t>
          </a:r>
        </a:p>
      </dgm:t>
    </dgm:pt>
    <dgm:pt modelId="{9A32542A-FC3D-4F43-9A70-AC340E21A012}" type="parTrans" cxnId="{45E68D89-265D-456E-9F1C-31763E9BB57E}">
      <dgm:prSet/>
      <dgm:spPr/>
      <dgm:t>
        <a:bodyPr/>
        <a:lstStyle/>
        <a:p>
          <a:endParaRPr lang="en-US"/>
        </a:p>
      </dgm:t>
    </dgm:pt>
    <dgm:pt modelId="{43227439-DDC3-40EB-BE32-A3006B4DE31C}" type="sibTrans" cxnId="{45E68D89-265D-456E-9F1C-31763E9BB57E}">
      <dgm:prSet/>
      <dgm:spPr/>
      <dgm:t>
        <a:bodyPr/>
        <a:lstStyle/>
        <a:p>
          <a:endParaRPr lang="en-US"/>
        </a:p>
      </dgm:t>
    </dgm:pt>
    <dgm:pt modelId="{872B7C75-E59D-404B-9272-43501E7937E7}">
      <dgm:prSet/>
      <dgm:spPr/>
      <dgm:t>
        <a:bodyPr/>
        <a:lstStyle/>
        <a:p>
          <a:r>
            <a:rPr lang="en-US"/>
            <a:t>•	Utilized find and replace to identify and correct erroneous entries.</a:t>
          </a:r>
        </a:p>
      </dgm:t>
    </dgm:pt>
    <dgm:pt modelId="{7FA89DE3-9F1D-4F17-B7F3-2026716D92EE}" type="parTrans" cxnId="{871A4118-EA0C-4486-A2D2-A938FF9A8474}">
      <dgm:prSet/>
      <dgm:spPr/>
      <dgm:t>
        <a:bodyPr/>
        <a:lstStyle/>
        <a:p>
          <a:endParaRPr lang="en-US"/>
        </a:p>
      </dgm:t>
    </dgm:pt>
    <dgm:pt modelId="{52B3A3BD-4167-4C67-BD6D-CE31B4B74A7E}" type="sibTrans" cxnId="{871A4118-EA0C-4486-A2D2-A938FF9A8474}">
      <dgm:prSet/>
      <dgm:spPr/>
      <dgm:t>
        <a:bodyPr/>
        <a:lstStyle/>
        <a:p>
          <a:endParaRPr lang="en-US"/>
        </a:p>
      </dgm:t>
    </dgm:pt>
    <dgm:pt modelId="{3B1D48EA-F310-40FA-B6AB-32A1692C31E0}">
      <dgm:prSet/>
      <dgm:spPr/>
      <dgm:t>
        <a:bodyPr/>
        <a:lstStyle/>
        <a:p>
          <a:r>
            <a:rPr lang="en-US"/>
            <a:t>•	Employed concatenation to merge relevant data fields for a cohesive dataset.</a:t>
          </a:r>
        </a:p>
      </dgm:t>
    </dgm:pt>
    <dgm:pt modelId="{D02320EC-358E-4474-9902-964A5098B185}" type="parTrans" cxnId="{EED2E434-F255-4641-8178-2B886FDCAA89}">
      <dgm:prSet/>
      <dgm:spPr/>
      <dgm:t>
        <a:bodyPr/>
        <a:lstStyle/>
        <a:p>
          <a:endParaRPr lang="en-US"/>
        </a:p>
      </dgm:t>
    </dgm:pt>
    <dgm:pt modelId="{9C06D3D2-11B2-4975-BBB4-5E553FC0E89F}" type="sibTrans" cxnId="{EED2E434-F255-4641-8178-2B886FDCAA89}">
      <dgm:prSet/>
      <dgm:spPr/>
      <dgm:t>
        <a:bodyPr/>
        <a:lstStyle/>
        <a:p>
          <a:endParaRPr lang="en-US"/>
        </a:p>
      </dgm:t>
    </dgm:pt>
    <dgm:pt modelId="{CEFB6E8B-EC7D-496E-8FD1-AA3507D8D11E}">
      <dgm:prSet/>
      <dgm:spPr/>
      <dgm:t>
        <a:bodyPr/>
        <a:lstStyle/>
        <a:p>
          <a:r>
            <a:rPr lang="en-US"/>
            <a:t>•	Applied the count blank function to identify and address missing values, ensuring dataset completeness.</a:t>
          </a:r>
        </a:p>
      </dgm:t>
    </dgm:pt>
    <dgm:pt modelId="{DD8A1700-D7DB-44C6-9D49-1F8777929688}" type="parTrans" cxnId="{343FBDB1-9EB6-4FF7-95E3-CB6519B0638D}">
      <dgm:prSet/>
      <dgm:spPr/>
      <dgm:t>
        <a:bodyPr/>
        <a:lstStyle/>
        <a:p>
          <a:endParaRPr lang="en-US"/>
        </a:p>
      </dgm:t>
    </dgm:pt>
    <dgm:pt modelId="{63215C5A-B437-42C1-8322-E27F7215F8B0}" type="sibTrans" cxnId="{343FBDB1-9EB6-4FF7-95E3-CB6519B0638D}">
      <dgm:prSet/>
      <dgm:spPr/>
      <dgm:t>
        <a:bodyPr/>
        <a:lstStyle/>
        <a:p>
          <a:endParaRPr lang="en-US"/>
        </a:p>
      </dgm:t>
    </dgm:pt>
    <dgm:pt modelId="{550A849E-0835-4431-AA0C-88CA82668178}">
      <dgm:prSet/>
      <dgm:spPr/>
      <dgm:t>
        <a:bodyPr/>
        <a:lstStyle/>
        <a:p>
          <a:r>
            <a:rPr lang="en-US"/>
            <a:t>•	Implemented VLOOKUP to enrich the dataset by adding country names from a reference table, enhancing geographical context.</a:t>
          </a:r>
        </a:p>
      </dgm:t>
    </dgm:pt>
    <dgm:pt modelId="{E6B4BAAC-135F-42D3-A4FF-D954D45311E6}" type="parTrans" cxnId="{7994BBBB-7543-4613-8872-5C2B011591C7}">
      <dgm:prSet/>
      <dgm:spPr/>
      <dgm:t>
        <a:bodyPr/>
        <a:lstStyle/>
        <a:p>
          <a:endParaRPr lang="en-US"/>
        </a:p>
      </dgm:t>
    </dgm:pt>
    <dgm:pt modelId="{6F98005B-C275-4EC9-99E6-929BDB89DB5F}" type="sibTrans" cxnId="{7994BBBB-7543-4613-8872-5C2B011591C7}">
      <dgm:prSet/>
      <dgm:spPr/>
      <dgm:t>
        <a:bodyPr/>
        <a:lstStyle/>
        <a:p>
          <a:endParaRPr lang="en-US"/>
        </a:p>
      </dgm:t>
    </dgm:pt>
    <dgm:pt modelId="{4BDDB549-5A92-DC48-9397-0805F964C636}" type="pres">
      <dgm:prSet presAssocID="{5A48CA0C-E065-4221-A017-24214504FD90}" presName="Name0" presStyleCnt="0">
        <dgm:presLayoutVars>
          <dgm:dir/>
          <dgm:resizeHandles val="exact"/>
        </dgm:presLayoutVars>
      </dgm:prSet>
      <dgm:spPr/>
    </dgm:pt>
    <dgm:pt modelId="{CFE8C428-1D3F-A242-9A72-02418FB8E10F}" type="pres">
      <dgm:prSet presAssocID="{64AB07A6-168F-4225-B95B-A444A20F28FA}" presName="node" presStyleLbl="node1" presStyleIdx="0" presStyleCnt="6">
        <dgm:presLayoutVars>
          <dgm:bulletEnabled val="1"/>
        </dgm:presLayoutVars>
      </dgm:prSet>
      <dgm:spPr/>
    </dgm:pt>
    <dgm:pt modelId="{66F96A82-C06D-2C49-9173-64B75D6BCE2C}" type="pres">
      <dgm:prSet presAssocID="{329C0354-1B24-4BF8-83A4-D5A59F64759B}" presName="sibTrans" presStyleLbl="sibTrans1D1" presStyleIdx="0" presStyleCnt="5"/>
      <dgm:spPr/>
    </dgm:pt>
    <dgm:pt modelId="{6DE86746-7D57-6A4C-AF53-476F0F35E711}" type="pres">
      <dgm:prSet presAssocID="{329C0354-1B24-4BF8-83A4-D5A59F64759B}" presName="connectorText" presStyleLbl="sibTrans1D1" presStyleIdx="0" presStyleCnt="5"/>
      <dgm:spPr/>
    </dgm:pt>
    <dgm:pt modelId="{5FDC056D-D5DF-A74A-8B8C-129FC68FA8DC}" type="pres">
      <dgm:prSet presAssocID="{BCB6ED2C-CE6C-4066-BCAE-FC5DB6BEC48C}" presName="node" presStyleLbl="node1" presStyleIdx="1" presStyleCnt="6">
        <dgm:presLayoutVars>
          <dgm:bulletEnabled val="1"/>
        </dgm:presLayoutVars>
      </dgm:prSet>
      <dgm:spPr/>
    </dgm:pt>
    <dgm:pt modelId="{C4E62640-2F9A-5945-B954-98FD2F7639DD}" type="pres">
      <dgm:prSet presAssocID="{43227439-DDC3-40EB-BE32-A3006B4DE31C}" presName="sibTrans" presStyleLbl="sibTrans1D1" presStyleIdx="1" presStyleCnt="5"/>
      <dgm:spPr/>
    </dgm:pt>
    <dgm:pt modelId="{336D12AC-2DF3-5240-B079-AC147AE49D37}" type="pres">
      <dgm:prSet presAssocID="{43227439-DDC3-40EB-BE32-A3006B4DE31C}" presName="connectorText" presStyleLbl="sibTrans1D1" presStyleIdx="1" presStyleCnt="5"/>
      <dgm:spPr/>
    </dgm:pt>
    <dgm:pt modelId="{2A93E2FD-C65D-8C45-B210-2ADA3F26E7A7}" type="pres">
      <dgm:prSet presAssocID="{872B7C75-E59D-404B-9272-43501E7937E7}" presName="node" presStyleLbl="node1" presStyleIdx="2" presStyleCnt="6">
        <dgm:presLayoutVars>
          <dgm:bulletEnabled val="1"/>
        </dgm:presLayoutVars>
      </dgm:prSet>
      <dgm:spPr/>
    </dgm:pt>
    <dgm:pt modelId="{F726FBA3-D5C8-BA4B-8D83-2AD456523A93}" type="pres">
      <dgm:prSet presAssocID="{52B3A3BD-4167-4C67-BD6D-CE31B4B74A7E}" presName="sibTrans" presStyleLbl="sibTrans1D1" presStyleIdx="2" presStyleCnt="5"/>
      <dgm:spPr/>
    </dgm:pt>
    <dgm:pt modelId="{0F8FBFCB-7EC8-3644-8DB9-CBEC660CD605}" type="pres">
      <dgm:prSet presAssocID="{52B3A3BD-4167-4C67-BD6D-CE31B4B74A7E}" presName="connectorText" presStyleLbl="sibTrans1D1" presStyleIdx="2" presStyleCnt="5"/>
      <dgm:spPr/>
    </dgm:pt>
    <dgm:pt modelId="{2AA0573D-A01C-0D48-BBE1-694121E3E498}" type="pres">
      <dgm:prSet presAssocID="{3B1D48EA-F310-40FA-B6AB-32A1692C31E0}" presName="node" presStyleLbl="node1" presStyleIdx="3" presStyleCnt="6">
        <dgm:presLayoutVars>
          <dgm:bulletEnabled val="1"/>
        </dgm:presLayoutVars>
      </dgm:prSet>
      <dgm:spPr/>
    </dgm:pt>
    <dgm:pt modelId="{3A302EC8-0C69-FB44-B092-DC9C912CB02A}" type="pres">
      <dgm:prSet presAssocID="{9C06D3D2-11B2-4975-BBB4-5E553FC0E89F}" presName="sibTrans" presStyleLbl="sibTrans1D1" presStyleIdx="3" presStyleCnt="5"/>
      <dgm:spPr/>
    </dgm:pt>
    <dgm:pt modelId="{4C99AFC2-8042-E841-AEBF-50B7983E756B}" type="pres">
      <dgm:prSet presAssocID="{9C06D3D2-11B2-4975-BBB4-5E553FC0E89F}" presName="connectorText" presStyleLbl="sibTrans1D1" presStyleIdx="3" presStyleCnt="5"/>
      <dgm:spPr/>
    </dgm:pt>
    <dgm:pt modelId="{30194F75-8E04-9E49-BF02-094ABB5E6CB9}" type="pres">
      <dgm:prSet presAssocID="{CEFB6E8B-EC7D-496E-8FD1-AA3507D8D11E}" presName="node" presStyleLbl="node1" presStyleIdx="4" presStyleCnt="6">
        <dgm:presLayoutVars>
          <dgm:bulletEnabled val="1"/>
        </dgm:presLayoutVars>
      </dgm:prSet>
      <dgm:spPr/>
    </dgm:pt>
    <dgm:pt modelId="{92579AFD-B8DE-214F-A1C6-39DE4D313D76}" type="pres">
      <dgm:prSet presAssocID="{63215C5A-B437-42C1-8322-E27F7215F8B0}" presName="sibTrans" presStyleLbl="sibTrans1D1" presStyleIdx="4" presStyleCnt="5"/>
      <dgm:spPr/>
    </dgm:pt>
    <dgm:pt modelId="{5931965D-628F-3D4E-A9D3-F52D90945C56}" type="pres">
      <dgm:prSet presAssocID="{63215C5A-B437-42C1-8322-E27F7215F8B0}" presName="connectorText" presStyleLbl="sibTrans1D1" presStyleIdx="4" presStyleCnt="5"/>
      <dgm:spPr/>
    </dgm:pt>
    <dgm:pt modelId="{923DC41E-A45A-974A-A8D6-09C0E200082F}" type="pres">
      <dgm:prSet presAssocID="{550A849E-0835-4431-AA0C-88CA82668178}" presName="node" presStyleLbl="node1" presStyleIdx="5" presStyleCnt="6">
        <dgm:presLayoutVars>
          <dgm:bulletEnabled val="1"/>
        </dgm:presLayoutVars>
      </dgm:prSet>
      <dgm:spPr/>
    </dgm:pt>
  </dgm:ptLst>
  <dgm:cxnLst>
    <dgm:cxn modelId="{25E02501-9279-7D46-9050-052A74FF506C}" type="presOf" srcId="{43227439-DDC3-40EB-BE32-A3006B4DE31C}" destId="{C4E62640-2F9A-5945-B954-98FD2F7639DD}" srcOrd="0" destOrd="0" presId="urn:microsoft.com/office/officeart/2016/7/layout/RepeatingBendingProcessNew"/>
    <dgm:cxn modelId="{A4470E09-A6D4-304C-B19E-2BD3464A2038}" type="presOf" srcId="{43227439-DDC3-40EB-BE32-A3006B4DE31C}" destId="{336D12AC-2DF3-5240-B079-AC147AE49D37}" srcOrd="1" destOrd="0" presId="urn:microsoft.com/office/officeart/2016/7/layout/RepeatingBendingProcessNew"/>
    <dgm:cxn modelId="{F285EC0B-F3FE-9E4B-B9E0-564233B49996}" type="presOf" srcId="{9C06D3D2-11B2-4975-BBB4-5E553FC0E89F}" destId="{4C99AFC2-8042-E841-AEBF-50B7983E756B}" srcOrd="1" destOrd="0" presId="urn:microsoft.com/office/officeart/2016/7/layout/RepeatingBendingProcessNew"/>
    <dgm:cxn modelId="{87AAB611-FC0F-6845-BA32-733D720BA256}" type="presOf" srcId="{872B7C75-E59D-404B-9272-43501E7937E7}" destId="{2A93E2FD-C65D-8C45-B210-2ADA3F26E7A7}" srcOrd="0" destOrd="0" presId="urn:microsoft.com/office/officeart/2016/7/layout/RepeatingBendingProcessNew"/>
    <dgm:cxn modelId="{871A4118-EA0C-4486-A2D2-A938FF9A8474}" srcId="{5A48CA0C-E065-4221-A017-24214504FD90}" destId="{872B7C75-E59D-404B-9272-43501E7937E7}" srcOrd="2" destOrd="0" parTransId="{7FA89DE3-9F1D-4F17-B7F3-2026716D92EE}" sibTransId="{52B3A3BD-4167-4C67-BD6D-CE31B4B74A7E}"/>
    <dgm:cxn modelId="{4F8E311E-3C60-3C4B-9A71-370BB78B93B2}" type="presOf" srcId="{329C0354-1B24-4BF8-83A4-D5A59F64759B}" destId="{6DE86746-7D57-6A4C-AF53-476F0F35E711}" srcOrd="1" destOrd="0" presId="urn:microsoft.com/office/officeart/2016/7/layout/RepeatingBendingProcessNew"/>
    <dgm:cxn modelId="{EED2E434-F255-4641-8178-2B886FDCAA89}" srcId="{5A48CA0C-E065-4221-A017-24214504FD90}" destId="{3B1D48EA-F310-40FA-B6AB-32A1692C31E0}" srcOrd="3" destOrd="0" parTransId="{D02320EC-358E-4474-9902-964A5098B185}" sibTransId="{9C06D3D2-11B2-4975-BBB4-5E553FC0E89F}"/>
    <dgm:cxn modelId="{027C713E-E20A-A744-A6C6-4A87B007917D}" type="presOf" srcId="{329C0354-1B24-4BF8-83A4-D5A59F64759B}" destId="{66F96A82-C06D-2C49-9173-64B75D6BCE2C}" srcOrd="0" destOrd="0" presId="urn:microsoft.com/office/officeart/2016/7/layout/RepeatingBendingProcessNew"/>
    <dgm:cxn modelId="{0C83DA57-922F-B14E-A0D6-FD4D06F1A509}" type="presOf" srcId="{63215C5A-B437-42C1-8322-E27F7215F8B0}" destId="{5931965D-628F-3D4E-A9D3-F52D90945C56}" srcOrd="1" destOrd="0" presId="urn:microsoft.com/office/officeart/2016/7/layout/RepeatingBendingProcessNew"/>
    <dgm:cxn modelId="{36A9256D-05F3-8940-B8F4-0967288C3B04}" type="presOf" srcId="{BCB6ED2C-CE6C-4066-BCAE-FC5DB6BEC48C}" destId="{5FDC056D-D5DF-A74A-8B8C-129FC68FA8DC}" srcOrd="0" destOrd="0" presId="urn:microsoft.com/office/officeart/2016/7/layout/RepeatingBendingProcessNew"/>
    <dgm:cxn modelId="{12BE3E76-EDB8-EC4B-8707-DF282C248B3C}" type="presOf" srcId="{64AB07A6-168F-4225-B95B-A444A20F28FA}" destId="{CFE8C428-1D3F-A242-9A72-02418FB8E10F}" srcOrd="0" destOrd="0" presId="urn:microsoft.com/office/officeart/2016/7/layout/RepeatingBendingProcessNew"/>
    <dgm:cxn modelId="{3985C878-772C-4545-8C36-D627CF8B51AC}" type="presOf" srcId="{63215C5A-B437-42C1-8322-E27F7215F8B0}" destId="{92579AFD-B8DE-214F-A1C6-39DE4D313D76}" srcOrd="0" destOrd="0" presId="urn:microsoft.com/office/officeart/2016/7/layout/RepeatingBendingProcessNew"/>
    <dgm:cxn modelId="{2084097E-962E-7246-AC1F-E16DEF4408D2}" type="presOf" srcId="{52B3A3BD-4167-4C67-BD6D-CE31B4B74A7E}" destId="{F726FBA3-D5C8-BA4B-8D83-2AD456523A93}" srcOrd="0" destOrd="0" presId="urn:microsoft.com/office/officeart/2016/7/layout/RepeatingBendingProcessNew"/>
    <dgm:cxn modelId="{C1846480-4853-834B-B14A-AA8E958CF9D1}" type="presOf" srcId="{CEFB6E8B-EC7D-496E-8FD1-AA3507D8D11E}" destId="{30194F75-8E04-9E49-BF02-094ABB5E6CB9}" srcOrd="0" destOrd="0" presId="urn:microsoft.com/office/officeart/2016/7/layout/RepeatingBendingProcessNew"/>
    <dgm:cxn modelId="{45E68D89-265D-456E-9F1C-31763E9BB57E}" srcId="{5A48CA0C-E065-4221-A017-24214504FD90}" destId="{BCB6ED2C-CE6C-4066-BCAE-FC5DB6BEC48C}" srcOrd="1" destOrd="0" parTransId="{9A32542A-FC3D-4F43-9A70-AC340E21A012}" sibTransId="{43227439-DDC3-40EB-BE32-A3006B4DE31C}"/>
    <dgm:cxn modelId="{B99B049A-1691-B743-8994-86985925973B}" type="presOf" srcId="{5A48CA0C-E065-4221-A017-24214504FD90}" destId="{4BDDB549-5A92-DC48-9397-0805F964C636}" srcOrd="0" destOrd="0" presId="urn:microsoft.com/office/officeart/2016/7/layout/RepeatingBendingProcessNew"/>
    <dgm:cxn modelId="{A245BEA7-15C2-F64E-9ADB-957083CC124A}" type="presOf" srcId="{550A849E-0835-4431-AA0C-88CA82668178}" destId="{923DC41E-A45A-974A-A8D6-09C0E200082F}" srcOrd="0" destOrd="0" presId="urn:microsoft.com/office/officeart/2016/7/layout/RepeatingBendingProcessNew"/>
    <dgm:cxn modelId="{C248E5A8-CB79-9E4E-9D34-021A6D566998}" type="presOf" srcId="{9C06D3D2-11B2-4975-BBB4-5E553FC0E89F}" destId="{3A302EC8-0C69-FB44-B092-DC9C912CB02A}" srcOrd="0" destOrd="0" presId="urn:microsoft.com/office/officeart/2016/7/layout/RepeatingBendingProcessNew"/>
    <dgm:cxn modelId="{8F762CB1-C974-2F49-A263-8123F9FABB75}" type="presOf" srcId="{52B3A3BD-4167-4C67-BD6D-CE31B4B74A7E}" destId="{0F8FBFCB-7EC8-3644-8DB9-CBEC660CD605}" srcOrd="1" destOrd="0" presId="urn:microsoft.com/office/officeart/2016/7/layout/RepeatingBendingProcessNew"/>
    <dgm:cxn modelId="{343FBDB1-9EB6-4FF7-95E3-CB6519B0638D}" srcId="{5A48CA0C-E065-4221-A017-24214504FD90}" destId="{CEFB6E8B-EC7D-496E-8FD1-AA3507D8D11E}" srcOrd="4" destOrd="0" parTransId="{DD8A1700-D7DB-44C6-9D49-1F8777929688}" sibTransId="{63215C5A-B437-42C1-8322-E27F7215F8B0}"/>
    <dgm:cxn modelId="{7994BBBB-7543-4613-8872-5C2B011591C7}" srcId="{5A48CA0C-E065-4221-A017-24214504FD90}" destId="{550A849E-0835-4431-AA0C-88CA82668178}" srcOrd="5" destOrd="0" parTransId="{E6B4BAAC-135F-42D3-A4FF-D954D45311E6}" sibTransId="{6F98005B-C275-4EC9-99E6-929BDB89DB5F}"/>
    <dgm:cxn modelId="{74F7B7EC-1458-FC4A-93F8-357C8FEBBEDE}" type="presOf" srcId="{3B1D48EA-F310-40FA-B6AB-32A1692C31E0}" destId="{2AA0573D-A01C-0D48-BBE1-694121E3E498}" srcOrd="0" destOrd="0" presId="urn:microsoft.com/office/officeart/2016/7/layout/RepeatingBendingProcessNew"/>
    <dgm:cxn modelId="{7D2911F8-9CFE-4D58-B7A8-C91FC5055A16}" srcId="{5A48CA0C-E065-4221-A017-24214504FD90}" destId="{64AB07A6-168F-4225-B95B-A444A20F28FA}" srcOrd="0" destOrd="0" parTransId="{DEF3667F-EC8A-4DCF-8CDE-EDA6222E2ED6}" sibTransId="{329C0354-1B24-4BF8-83A4-D5A59F64759B}"/>
    <dgm:cxn modelId="{64F63E88-91DD-D048-9AA8-4E6AAC65FFB0}" type="presParOf" srcId="{4BDDB549-5A92-DC48-9397-0805F964C636}" destId="{CFE8C428-1D3F-A242-9A72-02418FB8E10F}" srcOrd="0" destOrd="0" presId="urn:microsoft.com/office/officeart/2016/7/layout/RepeatingBendingProcessNew"/>
    <dgm:cxn modelId="{DFA22D99-2639-F84F-B64B-A2C8FFD00295}" type="presParOf" srcId="{4BDDB549-5A92-DC48-9397-0805F964C636}" destId="{66F96A82-C06D-2C49-9173-64B75D6BCE2C}" srcOrd="1" destOrd="0" presId="urn:microsoft.com/office/officeart/2016/7/layout/RepeatingBendingProcessNew"/>
    <dgm:cxn modelId="{C7CD92F7-6CD3-9A40-B02C-C64EA14B04D9}" type="presParOf" srcId="{66F96A82-C06D-2C49-9173-64B75D6BCE2C}" destId="{6DE86746-7D57-6A4C-AF53-476F0F35E711}" srcOrd="0" destOrd="0" presId="urn:microsoft.com/office/officeart/2016/7/layout/RepeatingBendingProcessNew"/>
    <dgm:cxn modelId="{EF748EF2-5895-414C-9574-C8BB93D3B0AE}" type="presParOf" srcId="{4BDDB549-5A92-DC48-9397-0805F964C636}" destId="{5FDC056D-D5DF-A74A-8B8C-129FC68FA8DC}" srcOrd="2" destOrd="0" presId="urn:microsoft.com/office/officeart/2016/7/layout/RepeatingBendingProcessNew"/>
    <dgm:cxn modelId="{17C5AD00-9D5E-6D43-94F6-68D8AF6F33F9}" type="presParOf" srcId="{4BDDB549-5A92-DC48-9397-0805F964C636}" destId="{C4E62640-2F9A-5945-B954-98FD2F7639DD}" srcOrd="3" destOrd="0" presId="urn:microsoft.com/office/officeart/2016/7/layout/RepeatingBendingProcessNew"/>
    <dgm:cxn modelId="{55CFA8E4-B88D-5240-B7CD-B79EA3E37274}" type="presParOf" srcId="{C4E62640-2F9A-5945-B954-98FD2F7639DD}" destId="{336D12AC-2DF3-5240-B079-AC147AE49D37}" srcOrd="0" destOrd="0" presId="urn:microsoft.com/office/officeart/2016/7/layout/RepeatingBendingProcessNew"/>
    <dgm:cxn modelId="{C8EEBD9B-D347-BD49-A499-61C204391191}" type="presParOf" srcId="{4BDDB549-5A92-DC48-9397-0805F964C636}" destId="{2A93E2FD-C65D-8C45-B210-2ADA3F26E7A7}" srcOrd="4" destOrd="0" presId="urn:microsoft.com/office/officeart/2016/7/layout/RepeatingBendingProcessNew"/>
    <dgm:cxn modelId="{6DF39A7C-5DE6-CF4C-B511-745700BB3AF7}" type="presParOf" srcId="{4BDDB549-5A92-DC48-9397-0805F964C636}" destId="{F726FBA3-D5C8-BA4B-8D83-2AD456523A93}" srcOrd="5" destOrd="0" presId="urn:microsoft.com/office/officeart/2016/7/layout/RepeatingBendingProcessNew"/>
    <dgm:cxn modelId="{4EBB1AD2-0EF9-1A4F-B710-405501E69560}" type="presParOf" srcId="{F726FBA3-D5C8-BA4B-8D83-2AD456523A93}" destId="{0F8FBFCB-7EC8-3644-8DB9-CBEC660CD605}" srcOrd="0" destOrd="0" presId="urn:microsoft.com/office/officeart/2016/7/layout/RepeatingBendingProcessNew"/>
    <dgm:cxn modelId="{C8CE4B1A-2730-F549-B454-89F813A9F2E1}" type="presParOf" srcId="{4BDDB549-5A92-DC48-9397-0805F964C636}" destId="{2AA0573D-A01C-0D48-BBE1-694121E3E498}" srcOrd="6" destOrd="0" presId="urn:microsoft.com/office/officeart/2016/7/layout/RepeatingBendingProcessNew"/>
    <dgm:cxn modelId="{4DC4B911-76F6-9F48-ACAB-33BDCEA4F726}" type="presParOf" srcId="{4BDDB549-5A92-DC48-9397-0805F964C636}" destId="{3A302EC8-0C69-FB44-B092-DC9C912CB02A}" srcOrd="7" destOrd="0" presId="urn:microsoft.com/office/officeart/2016/7/layout/RepeatingBendingProcessNew"/>
    <dgm:cxn modelId="{5B244BA3-AA87-BA44-99AB-64939ED99ED3}" type="presParOf" srcId="{3A302EC8-0C69-FB44-B092-DC9C912CB02A}" destId="{4C99AFC2-8042-E841-AEBF-50B7983E756B}" srcOrd="0" destOrd="0" presId="urn:microsoft.com/office/officeart/2016/7/layout/RepeatingBendingProcessNew"/>
    <dgm:cxn modelId="{B0682643-4836-3D48-93CF-80869DEC489F}" type="presParOf" srcId="{4BDDB549-5A92-DC48-9397-0805F964C636}" destId="{30194F75-8E04-9E49-BF02-094ABB5E6CB9}" srcOrd="8" destOrd="0" presId="urn:microsoft.com/office/officeart/2016/7/layout/RepeatingBendingProcessNew"/>
    <dgm:cxn modelId="{5081F802-A715-7340-A778-6BC15B3E8229}" type="presParOf" srcId="{4BDDB549-5A92-DC48-9397-0805F964C636}" destId="{92579AFD-B8DE-214F-A1C6-39DE4D313D76}" srcOrd="9" destOrd="0" presId="urn:microsoft.com/office/officeart/2016/7/layout/RepeatingBendingProcessNew"/>
    <dgm:cxn modelId="{F467515D-C53C-9246-98A4-49FE9F5EDFF7}" type="presParOf" srcId="{92579AFD-B8DE-214F-A1C6-39DE4D313D76}" destId="{5931965D-628F-3D4E-A9D3-F52D90945C56}" srcOrd="0" destOrd="0" presId="urn:microsoft.com/office/officeart/2016/7/layout/RepeatingBendingProcessNew"/>
    <dgm:cxn modelId="{C57F3216-3FA3-6049-8C29-11D0DCC880AB}" type="presParOf" srcId="{4BDDB549-5A92-DC48-9397-0805F964C636}" destId="{923DC41E-A45A-974A-A8D6-09C0E200082F}"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D226B95-B3E0-42B7-B099-C0FB2B50E4C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CB44F29-8450-4DC5-91AC-36AE1709FF83}">
      <dgm:prSet/>
      <dgm:spPr/>
      <dgm:t>
        <a:bodyPr/>
        <a:lstStyle/>
        <a:p>
          <a:pPr>
            <a:lnSpc>
              <a:spcPct val="100000"/>
            </a:lnSpc>
          </a:pPr>
          <a:r>
            <a:rPr lang="en-US"/>
            <a:t>•	Used pivot tables for effective data summarization, enabling the identification of key patterns and trends for quick insights.</a:t>
          </a:r>
        </a:p>
      </dgm:t>
    </dgm:pt>
    <dgm:pt modelId="{3CBC1D9B-6A6E-4281-95F7-A47BB004EDE6}" type="parTrans" cxnId="{0B3425BB-FE50-45B4-9A98-9BBFE9E2713F}">
      <dgm:prSet/>
      <dgm:spPr/>
      <dgm:t>
        <a:bodyPr/>
        <a:lstStyle/>
        <a:p>
          <a:endParaRPr lang="en-US"/>
        </a:p>
      </dgm:t>
    </dgm:pt>
    <dgm:pt modelId="{37F508E8-309E-487E-A344-FDDBFD930403}" type="sibTrans" cxnId="{0B3425BB-FE50-45B4-9A98-9BBFE9E2713F}">
      <dgm:prSet/>
      <dgm:spPr/>
      <dgm:t>
        <a:bodyPr/>
        <a:lstStyle/>
        <a:p>
          <a:endParaRPr lang="en-US"/>
        </a:p>
      </dgm:t>
    </dgm:pt>
    <dgm:pt modelId="{6D9BBC47-D938-4EF1-8E0D-3962D82088CD}">
      <dgm:prSet/>
      <dgm:spPr/>
      <dgm:t>
        <a:bodyPr/>
        <a:lstStyle/>
        <a:p>
          <a:pPr>
            <a:lnSpc>
              <a:spcPct val="100000"/>
            </a:lnSpc>
          </a:pPr>
          <a:r>
            <a:rPr lang="en-US"/>
            <a:t>•	Created dynamic charts and dashboards for visualizing analyzed data, facilitating interactive exploration and enabling users to derive actionable insights.</a:t>
          </a:r>
        </a:p>
      </dgm:t>
    </dgm:pt>
    <dgm:pt modelId="{39D00FBB-0C29-4AE5-AEFD-C1E3E5EA6C50}" type="parTrans" cxnId="{6F3C5626-F671-49FA-863B-5C718C942CF3}">
      <dgm:prSet/>
      <dgm:spPr/>
      <dgm:t>
        <a:bodyPr/>
        <a:lstStyle/>
        <a:p>
          <a:endParaRPr lang="en-US"/>
        </a:p>
      </dgm:t>
    </dgm:pt>
    <dgm:pt modelId="{A8D2CD64-9228-43F5-BC1E-A345067412C9}" type="sibTrans" cxnId="{6F3C5626-F671-49FA-863B-5C718C942CF3}">
      <dgm:prSet/>
      <dgm:spPr/>
      <dgm:t>
        <a:bodyPr/>
        <a:lstStyle/>
        <a:p>
          <a:endParaRPr lang="en-US"/>
        </a:p>
      </dgm:t>
    </dgm:pt>
    <dgm:pt modelId="{012152B6-B1B2-44D9-A547-1B60710AB3C8}" type="pres">
      <dgm:prSet presAssocID="{1D226B95-B3E0-42B7-B099-C0FB2B50E4C8}" presName="root" presStyleCnt="0">
        <dgm:presLayoutVars>
          <dgm:dir/>
          <dgm:resizeHandles val="exact"/>
        </dgm:presLayoutVars>
      </dgm:prSet>
      <dgm:spPr/>
    </dgm:pt>
    <dgm:pt modelId="{871621CB-B2CB-42B8-890D-1843973C158C}" type="pres">
      <dgm:prSet presAssocID="{ACB44F29-8450-4DC5-91AC-36AE1709FF83}" presName="compNode" presStyleCnt="0"/>
      <dgm:spPr/>
    </dgm:pt>
    <dgm:pt modelId="{5496CA0B-8188-42BE-A06A-E51DD4E5EDD2}" type="pres">
      <dgm:prSet presAssocID="{ACB44F29-8450-4DC5-91AC-36AE1709FF83}" presName="bgRect" presStyleLbl="bgShp" presStyleIdx="0" presStyleCnt="2"/>
      <dgm:spPr/>
    </dgm:pt>
    <dgm:pt modelId="{35DF6E32-0C1E-4721-A5F5-6AFCEBD93BF9}" type="pres">
      <dgm:prSet presAssocID="{ACB44F29-8450-4DC5-91AC-36AE1709FF8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E85B9FBD-E8D2-4B08-8CE0-EEABAC73BE70}" type="pres">
      <dgm:prSet presAssocID="{ACB44F29-8450-4DC5-91AC-36AE1709FF83}" presName="spaceRect" presStyleCnt="0"/>
      <dgm:spPr/>
    </dgm:pt>
    <dgm:pt modelId="{0A80D181-28B0-4523-A997-4BEAE2B7A10E}" type="pres">
      <dgm:prSet presAssocID="{ACB44F29-8450-4DC5-91AC-36AE1709FF83}" presName="parTx" presStyleLbl="revTx" presStyleIdx="0" presStyleCnt="2">
        <dgm:presLayoutVars>
          <dgm:chMax val="0"/>
          <dgm:chPref val="0"/>
        </dgm:presLayoutVars>
      </dgm:prSet>
      <dgm:spPr/>
    </dgm:pt>
    <dgm:pt modelId="{5BC4D72C-98E2-4947-9631-1BC40EE79068}" type="pres">
      <dgm:prSet presAssocID="{37F508E8-309E-487E-A344-FDDBFD930403}" presName="sibTrans" presStyleCnt="0"/>
      <dgm:spPr/>
    </dgm:pt>
    <dgm:pt modelId="{898C2A67-D36E-4DDC-A1A7-A695C2A36796}" type="pres">
      <dgm:prSet presAssocID="{6D9BBC47-D938-4EF1-8E0D-3962D82088CD}" presName="compNode" presStyleCnt="0"/>
      <dgm:spPr/>
    </dgm:pt>
    <dgm:pt modelId="{F9D7CB33-7E59-49D7-90BC-A51DE2FB2787}" type="pres">
      <dgm:prSet presAssocID="{6D9BBC47-D938-4EF1-8E0D-3962D82088CD}" presName="bgRect" presStyleLbl="bgShp" presStyleIdx="1" presStyleCnt="2"/>
      <dgm:spPr/>
    </dgm:pt>
    <dgm:pt modelId="{0409704E-7D21-458D-86BE-83670682DE8E}" type="pres">
      <dgm:prSet presAssocID="{6D9BBC47-D938-4EF1-8E0D-3962D82088C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ie chart"/>
        </a:ext>
      </dgm:extLst>
    </dgm:pt>
    <dgm:pt modelId="{2DC8776A-7DD6-4F8A-A8EE-2694A8ED0BC4}" type="pres">
      <dgm:prSet presAssocID="{6D9BBC47-D938-4EF1-8E0D-3962D82088CD}" presName="spaceRect" presStyleCnt="0"/>
      <dgm:spPr/>
    </dgm:pt>
    <dgm:pt modelId="{A89B2863-067D-4CAF-B411-A58C875CD5A6}" type="pres">
      <dgm:prSet presAssocID="{6D9BBC47-D938-4EF1-8E0D-3962D82088CD}" presName="parTx" presStyleLbl="revTx" presStyleIdx="1" presStyleCnt="2">
        <dgm:presLayoutVars>
          <dgm:chMax val="0"/>
          <dgm:chPref val="0"/>
        </dgm:presLayoutVars>
      </dgm:prSet>
      <dgm:spPr/>
    </dgm:pt>
  </dgm:ptLst>
  <dgm:cxnLst>
    <dgm:cxn modelId="{6F3C5626-F671-49FA-863B-5C718C942CF3}" srcId="{1D226B95-B3E0-42B7-B099-C0FB2B50E4C8}" destId="{6D9BBC47-D938-4EF1-8E0D-3962D82088CD}" srcOrd="1" destOrd="0" parTransId="{39D00FBB-0C29-4AE5-AEFD-C1E3E5EA6C50}" sibTransId="{A8D2CD64-9228-43F5-BC1E-A345067412C9}"/>
    <dgm:cxn modelId="{970E2B5D-F6A0-F846-AA96-F7952AB32B64}" type="presOf" srcId="{6D9BBC47-D938-4EF1-8E0D-3962D82088CD}" destId="{A89B2863-067D-4CAF-B411-A58C875CD5A6}" srcOrd="0" destOrd="0" presId="urn:microsoft.com/office/officeart/2018/2/layout/IconVerticalSolidList"/>
    <dgm:cxn modelId="{2ABD1982-A198-B541-8241-DDB0BA4EC020}" type="presOf" srcId="{1D226B95-B3E0-42B7-B099-C0FB2B50E4C8}" destId="{012152B6-B1B2-44D9-A547-1B60710AB3C8}" srcOrd="0" destOrd="0" presId="urn:microsoft.com/office/officeart/2018/2/layout/IconVerticalSolidList"/>
    <dgm:cxn modelId="{0B3425BB-FE50-45B4-9A98-9BBFE9E2713F}" srcId="{1D226B95-B3E0-42B7-B099-C0FB2B50E4C8}" destId="{ACB44F29-8450-4DC5-91AC-36AE1709FF83}" srcOrd="0" destOrd="0" parTransId="{3CBC1D9B-6A6E-4281-95F7-A47BB004EDE6}" sibTransId="{37F508E8-309E-487E-A344-FDDBFD930403}"/>
    <dgm:cxn modelId="{E549EEC5-54D1-A145-98C6-BA2154D065D6}" type="presOf" srcId="{ACB44F29-8450-4DC5-91AC-36AE1709FF83}" destId="{0A80D181-28B0-4523-A997-4BEAE2B7A10E}" srcOrd="0" destOrd="0" presId="urn:microsoft.com/office/officeart/2018/2/layout/IconVerticalSolidList"/>
    <dgm:cxn modelId="{98DBFE48-4155-AE4C-8AF3-4519CD62CC13}" type="presParOf" srcId="{012152B6-B1B2-44D9-A547-1B60710AB3C8}" destId="{871621CB-B2CB-42B8-890D-1843973C158C}" srcOrd="0" destOrd="0" presId="urn:microsoft.com/office/officeart/2018/2/layout/IconVerticalSolidList"/>
    <dgm:cxn modelId="{918DF815-5FCD-3F4B-834C-A8F1D247B673}" type="presParOf" srcId="{871621CB-B2CB-42B8-890D-1843973C158C}" destId="{5496CA0B-8188-42BE-A06A-E51DD4E5EDD2}" srcOrd="0" destOrd="0" presId="urn:microsoft.com/office/officeart/2018/2/layout/IconVerticalSolidList"/>
    <dgm:cxn modelId="{236F20D3-5654-9D43-91F2-B0C52B19676B}" type="presParOf" srcId="{871621CB-B2CB-42B8-890D-1843973C158C}" destId="{35DF6E32-0C1E-4721-A5F5-6AFCEBD93BF9}" srcOrd="1" destOrd="0" presId="urn:microsoft.com/office/officeart/2018/2/layout/IconVerticalSolidList"/>
    <dgm:cxn modelId="{5F6DDD4B-023A-DB44-932A-8592AE9E3A0F}" type="presParOf" srcId="{871621CB-B2CB-42B8-890D-1843973C158C}" destId="{E85B9FBD-E8D2-4B08-8CE0-EEABAC73BE70}" srcOrd="2" destOrd="0" presId="urn:microsoft.com/office/officeart/2018/2/layout/IconVerticalSolidList"/>
    <dgm:cxn modelId="{FF52ED36-885E-464D-80B0-4E6D303A7BA6}" type="presParOf" srcId="{871621CB-B2CB-42B8-890D-1843973C158C}" destId="{0A80D181-28B0-4523-A997-4BEAE2B7A10E}" srcOrd="3" destOrd="0" presId="urn:microsoft.com/office/officeart/2018/2/layout/IconVerticalSolidList"/>
    <dgm:cxn modelId="{97205067-5409-3D4D-AE46-5E4494808CA4}" type="presParOf" srcId="{012152B6-B1B2-44D9-A547-1B60710AB3C8}" destId="{5BC4D72C-98E2-4947-9631-1BC40EE79068}" srcOrd="1" destOrd="0" presId="urn:microsoft.com/office/officeart/2018/2/layout/IconVerticalSolidList"/>
    <dgm:cxn modelId="{EAE6D3CA-EC5E-884A-9717-11AE0A6DB892}" type="presParOf" srcId="{012152B6-B1B2-44D9-A547-1B60710AB3C8}" destId="{898C2A67-D36E-4DDC-A1A7-A695C2A36796}" srcOrd="2" destOrd="0" presId="urn:microsoft.com/office/officeart/2018/2/layout/IconVerticalSolidList"/>
    <dgm:cxn modelId="{8AECBCCA-2D93-304F-B574-24EC61E26C8F}" type="presParOf" srcId="{898C2A67-D36E-4DDC-A1A7-A695C2A36796}" destId="{F9D7CB33-7E59-49D7-90BC-A51DE2FB2787}" srcOrd="0" destOrd="0" presId="urn:microsoft.com/office/officeart/2018/2/layout/IconVerticalSolidList"/>
    <dgm:cxn modelId="{A78C3B95-1201-CD4A-9BD6-B135B095F532}" type="presParOf" srcId="{898C2A67-D36E-4DDC-A1A7-A695C2A36796}" destId="{0409704E-7D21-458D-86BE-83670682DE8E}" srcOrd="1" destOrd="0" presId="urn:microsoft.com/office/officeart/2018/2/layout/IconVerticalSolidList"/>
    <dgm:cxn modelId="{12F82CD0-5912-4240-97C5-E3D4420FA2C3}" type="presParOf" srcId="{898C2A67-D36E-4DDC-A1A7-A695C2A36796}" destId="{2DC8776A-7DD6-4F8A-A8EE-2694A8ED0BC4}" srcOrd="2" destOrd="0" presId="urn:microsoft.com/office/officeart/2018/2/layout/IconVerticalSolidList"/>
    <dgm:cxn modelId="{2E782A95-A80B-2847-ADD3-C314433902BD}" type="presParOf" srcId="{898C2A67-D36E-4DDC-A1A7-A695C2A36796}" destId="{A89B2863-067D-4CAF-B411-A58C875CD5A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7A3AD37-CBBD-4EC1-BCEF-8B8CCB5DDCF8}"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F4CC235-40A1-4774-9DD9-39E65C7E9F5A}">
      <dgm:prSet/>
      <dgm:spPr/>
      <dgm:t>
        <a:bodyPr/>
        <a:lstStyle/>
        <a:p>
          <a:r>
            <a:rPr lang="en-US" dirty="0"/>
            <a:t>Company should focus on restaurant who offers cuisines which are like most by customers in different countries.</a:t>
          </a:r>
        </a:p>
      </dgm:t>
    </dgm:pt>
    <dgm:pt modelId="{4CEB37CF-F624-43E8-A1F1-F9D0AB33A058}" type="parTrans" cxnId="{7AB1A753-74A7-4466-8DB3-A8C8DFB92172}">
      <dgm:prSet/>
      <dgm:spPr/>
      <dgm:t>
        <a:bodyPr/>
        <a:lstStyle/>
        <a:p>
          <a:endParaRPr lang="en-US"/>
        </a:p>
      </dgm:t>
    </dgm:pt>
    <dgm:pt modelId="{32E6922C-9906-466D-A084-EF4DE473AABD}" type="sibTrans" cxnId="{7AB1A753-74A7-4466-8DB3-A8C8DFB92172}">
      <dgm:prSet/>
      <dgm:spPr/>
      <dgm:t>
        <a:bodyPr/>
        <a:lstStyle/>
        <a:p>
          <a:endParaRPr lang="en-US"/>
        </a:p>
      </dgm:t>
    </dgm:pt>
    <dgm:pt modelId="{2C0B3A07-3795-44F6-9E08-42A5D5444F28}">
      <dgm:prSet/>
      <dgm:spPr/>
      <dgm:t>
        <a:bodyPr/>
        <a:lstStyle/>
        <a:p>
          <a:r>
            <a:rPr lang="en-US"/>
            <a:t>Company increase the promotion of online delivery by giving cashback offers to customers and attractive restaurant engaging policies.</a:t>
          </a:r>
        </a:p>
      </dgm:t>
    </dgm:pt>
    <dgm:pt modelId="{D89D6739-B8A2-4E6B-A4C2-940490AF7420}" type="parTrans" cxnId="{DE5E00BB-B977-47F5-BEFE-CCA3DF8E3F79}">
      <dgm:prSet/>
      <dgm:spPr/>
      <dgm:t>
        <a:bodyPr/>
        <a:lstStyle/>
        <a:p>
          <a:endParaRPr lang="en-US"/>
        </a:p>
      </dgm:t>
    </dgm:pt>
    <dgm:pt modelId="{E32A395E-BB65-4E9F-8A79-507B11EE84C8}" type="sibTrans" cxnId="{DE5E00BB-B977-47F5-BEFE-CCA3DF8E3F79}">
      <dgm:prSet/>
      <dgm:spPr/>
      <dgm:t>
        <a:bodyPr/>
        <a:lstStyle/>
        <a:p>
          <a:endParaRPr lang="en-US"/>
        </a:p>
      </dgm:t>
    </dgm:pt>
    <dgm:pt modelId="{D1A4D801-9B62-49C3-8481-DCC160532BB1}" type="pres">
      <dgm:prSet presAssocID="{D7A3AD37-CBBD-4EC1-BCEF-8B8CCB5DDCF8}" presName="root" presStyleCnt="0">
        <dgm:presLayoutVars>
          <dgm:dir/>
          <dgm:resizeHandles val="exact"/>
        </dgm:presLayoutVars>
      </dgm:prSet>
      <dgm:spPr/>
    </dgm:pt>
    <dgm:pt modelId="{244A180B-686A-42BE-8511-D5017D4E437D}" type="pres">
      <dgm:prSet presAssocID="{0F4CC235-40A1-4774-9DD9-39E65C7E9F5A}" presName="compNode" presStyleCnt="0"/>
      <dgm:spPr/>
    </dgm:pt>
    <dgm:pt modelId="{6E652FB0-6FD2-4B7F-B855-B3E9848646F7}" type="pres">
      <dgm:prSet presAssocID="{0F4CC235-40A1-4774-9DD9-39E65C7E9F5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f"/>
        </a:ext>
      </dgm:extLst>
    </dgm:pt>
    <dgm:pt modelId="{32C30518-0535-4372-A678-E66B36322999}" type="pres">
      <dgm:prSet presAssocID="{0F4CC235-40A1-4774-9DD9-39E65C7E9F5A}" presName="spaceRect" presStyleCnt="0"/>
      <dgm:spPr/>
    </dgm:pt>
    <dgm:pt modelId="{7026E14F-2D59-4297-84FD-F99106B5725C}" type="pres">
      <dgm:prSet presAssocID="{0F4CC235-40A1-4774-9DD9-39E65C7E9F5A}" presName="textRect" presStyleLbl="revTx" presStyleIdx="0" presStyleCnt="2">
        <dgm:presLayoutVars>
          <dgm:chMax val="1"/>
          <dgm:chPref val="1"/>
        </dgm:presLayoutVars>
      </dgm:prSet>
      <dgm:spPr/>
    </dgm:pt>
    <dgm:pt modelId="{BB3A3EDE-79D1-40BA-B784-5F025FA34CA1}" type="pres">
      <dgm:prSet presAssocID="{32E6922C-9906-466D-A084-EF4DE473AABD}" presName="sibTrans" presStyleCnt="0"/>
      <dgm:spPr/>
    </dgm:pt>
    <dgm:pt modelId="{7D71C62C-CC18-44D6-8774-1B95043A093F}" type="pres">
      <dgm:prSet presAssocID="{2C0B3A07-3795-44F6-9E08-42A5D5444F28}" presName="compNode" presStyleCnt="0"/>
      <dgm:spPr/>
    </dgm:pt>
    <dgm:pt modelId="{5873B546-864F-4E11-A97F-3D034A1BA216}" type="pres">
      <dgm:prSet presAssocID="{2C0B3A07-3795-44F6-9E08-42A5D5444F2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Kiosk"/>
        </a:ext>
      </dgm:extLst>
    </dgm:pt>
    <dgm:pt modelId="{67AA27AF-EBCA-4FE7-8788-6EA25AB67B22}" type="pres">
      <dgm:prSet presAssocID="{2C0B3A07-3795-44F6-9E08-42A5D5444F28}" presName="spaceRect" presStyleCnt="0"/>
      <dgm:spPr/>
    </dgm:pt>
    <dgm:pt modelId="{2454DCB0-1222-40D9-B149-9C6E3C4C9301}" type="pres">
      <dgm:prSet presAssocID="{2C0B3A07-3795-44F6-9E08-42A5D5444F28}" presName="textRect" presStyleLbl="revTx" presStyleIdx="1" presStyleCnt="2">
        <dgm:presLayoutVars>
          <dgm:chMax val="1"/>
          <dgm:chPref val="1"/>
        </dgm:presLayoutVars>
      </dgm:prSet>
      <dgm:spPr/>
    </dgm:pt>
  </dgm:ptLst>
  <dgm:cxnLst>
    <dgm:cxn modelId="{7F26A730-84CD-4959-AC66-BDE2623D5C86}" type="presOf" srcId="{2C0B3A07-3795-44F6-9E08-42A5D5444F28}" destId="{2454DCB0-1222-40D9-B149-9C6E3C4C9301}" srcOrd="0" destOrd="0" presId="urn:microsoft.com/office/officeart/2018/2/layout/IconLabelList"/>
    <dgm:cxn modelId="{7AB1A753-74A7-4466-8DB3-A8C8DFB92172}" srcId="{D7A3AD37-CBBD-4EC1-BCEF-8B8CCB5DDCF8}" destId="{0F4CC235-40A1-4774-9DD9-39E65C7E9F5A}" srcOrd="0" destOrd="0" parTransId="{4CEB37CF-F624-43E8-A1F1-F9D0AB33A058}" sibTransId="{32E6922C-9906-466D-A084-EF4DE473AABD}"/>
    <dgm:cxn modelId="{18ED7458-11EE-4FC0-B918-C869BA898B80}" type="presOf" srcId="{D7A3AD37-CBBD-4EC1-BCEF-8B8CCB5DDCF8}" destId="{D1A4D801-9B62-49C3-8481-DCC160532BB1}" srcOrd="0" destOrd="0" presId="urn:microsoft.com/office/officeart/2018/2/layout/IconLabelList"/>
    <dgm:cxn modelId="{5A730269-7FDA-4CC7-9A52-BAB08C5A8772}" type="presOf" srcId="{0F4CC235-40A1-4774-9DD9-39E65C7E9F5A}" destId="{7026E14F-2D59-4297-84FD-F99106B5725C}" srcOrd="0" destOrd="0" presId="urn:microsoft.com/office/officeart/2018/2/layout/IconLabelList"/>
    <dgm:cxn modelId="{DE5E00BB-B977-47F5-BEFE-CCA3DF8E3F79}" srcId="{D7A3AD37-CBBD-4EC1-BCEF-8B8CCB5DDCF8}" destId="{2C0B3A07-3795-44F6-9E08-42A5D5444F28}" srcOrd="1" destOrd="0" parTransId="{D89D6739-B8A2-4E6B-A4C2-940490AF7420}" sibTransId="{E32A395E-BB65-4E9F-8A79-507B11EE84C8}"/>
    <dgm:cxn modelId="{14B8DA24-C87A-4590-AE2D-33116E786B0A}" type="presParOf" srcId="{D1A4D801-9B62-49C3-8481-DCC160532BB1}" destId="{244A180B-686A-42BE-8511-D5017D4E437D}" srcOrd="0" destOrd="0" presId="urn:microsoft.com/office/officeart/2018/2/layout/IconLabelList"/>
    <dgm:cxn modelId="{34918F31-ECCE-4063-BA06-9EEACB24870F}" type="presParOf" srcId="{244A180B-686A-42BE-8511-D5017D4E437D}" destId="{6E652FB0-6FD2-4B7F-B855-B3E9848646F7}" srcOrd="0" destOrd="0" presId="urn:microsoft.com/office/officeart/2018/2/layout/IconLabelList"/>
    <dgm:cxn modelId="{EB05897A-AE15-4808-8025-C86F5A212E9A}" type="presParOf" srcId="{244A180B-686A-42BE-8511-D5017D4E437D}" destId="{32C30518-0535-4372-A678-E66B36322999}" srcOrd="1" destOrd="0" presId="urn:microsoft.com/office/officeart/2018/2/layout/IconLabelList"/>
    <dgm:cxn modelId="{6812C16E-8DDA-4212-A567-538E12EB00AA}" type="presParOf" srcId="{244A180B-686A-42BE-8511-D5017D4E437D}" destId="{7026E14F-2D59-4297-84FD-F99106B5725C}" srcOrd="2" destOrd="0" presId="urn:microsoft.com/office/officeart/2018/2/layout/IconLabelList"/>
    <dgm:cxn modelId="{E6280058-506B-418F-B4CB-8F5BFB772C24}" type="presParOf" srcId="{D1A4D801-9B62-49C3-8481-DCC160532BB1}" destId="{BB3A3EDE-79D1-40BA-B784-5F025FA34CA1}" srcOrd="1" destOrd="0" presId="urn:microsoft.com/office/officeart/2018/2/layout/IconLabelList"/>
    <dgm:cxn modelId="{E5A3DA12-141A-4DF5-972A-A0213275F567}" type="presParOf" srcId="{D1A4D801-9B62-49C3-8481-DCC160532BB1}" destId="{7D71C62C-CC18-44D6-8774-1B95043A093F}" srcOrd="2" destOrd="0" presId="urn:microsoft.com/office/officeart/2018/2/layout/IconLabelList"/>
    <dgm:cxn modelId="{DFE82407-8381-413B-B6F7-7898D36C54E7}" type="presParOf" srcId="{7D71C62C-CC18-44D6-8774-1B95043A093F}" destId="{5873B546-864F-4E11-A97F-3D034A1BA216}" srcOrd="0" destOrd="0" presId="urn:microsoft.com/office/officeart/2018/2/layout/IconLabelList"/>
    <dgm:cxn modelId="{D0A2BD4B-8ECE-4253-B76C-D3CD0A3F4EC5}" type="presParOf" srcId="{7D71C62C-CC18-44D6-8774-1B95043A093F}" destId="{67AA27AF-EBCA-4FE7-8788-6EA25AB67B22}" srcOrd="1" destOrd="0" presId="urn:microsoft.com/office/officeart/2018/2/layout/IconLabelList"/>
    <dgm:cxn modelId="{DE7E9BAE-1761-45B6-A0C7-C190A38C8F08}" type="presParOf" srcId="{7D71C62C-CC18-44D6-8774-1B95043A093F}" destId="{2454DCB0-1222-40D9-B149-9C6E3C4C9301}"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D40EBF-ADE0-4268-8273-72A2BAA26A5F}">
      <dsp:nvSpPr>
        <dsp:cNvPr id="0" name=""/>
        <dsp:cNvSpPr/>
      </dsp:nvSpPr>
      <dsp:spPr>
        <a:xfrm>
          <a:off x="1747800" y="227902"/>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E84919-3408-4F26-8E8B-920A0F7CC567}">
      <dsp:nvSpPr>
        <dsp:cNvPr id="0" name=""/>
        <dsp:cNvSpPr/>
      </dsp:nvSpPr>
      <dsp:spPr>
        <a:xfrm>
          <a:off x="559800" y="2642271"/>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b="0" i="0" kern="1200"/>
            <a:t>Zomato is an Indian multinational platform that specializes in food delivery and restaurant discovery. </a:t>
          </a:r>
          <a:endParaRPr lang="en-US" sz="1500" kern="1200"/>
        </a:p>
      </dsp:txBody>
      <dsp:txXfrm>
        <a:off x="559800" y="2642271"/>
        <a:ext cx="4320000" cy="720000"/>
      </dsp:txXfrm>
    </dsp:sp>
    <dsp:sp modelId="{92C5E4E2-79D9-4B0A-8B69-870BC4796AB5}">
      <dsp:nvSpPr>
        <dsp:cNvPr id="0" name=""/>
        <dsp:cNvSpPr/>
      </dsp:nvSpPr>
      <dsp:spPr>
        <a:xfrm>
          <a:off x="6823800" y="227902"/>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ED6DF3-0BE4-4DEA-B56C-27040042ADB8}">
      <dsp:nvSpPr>
        <dsp:cNvPr id="0" name=""/>
        <dsp:cNvSpPr/>
      </dsp:nvSpPr>
      <dsp:spPr>
        <a:xfrm>
          <a:off x="5635800" y="2642271"/>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b="0" i="0" kern="1200"/>
            <a:t>It offers users access to a wealth of information, including restaurant menus, user reviews, and ratings. </a:t>
          </a:r>
          <a:endParaRPr lang="en-US" sz="1500" kern="1200"/>
        </a:p>
      </dsp:txBody>
      <dsp:txXfrm>
        <a:off x="5635800" y="2642271"/>
        <a:ext cx="432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6A8C44-2F98-4F0E-A6F3-33BEF9FE597A}">
      <dsp:nvSpPr>
        <dsp:cNvPr id="0" name=""/>
        <dsp:cNvSpPr/>
      </dsp:nvSpPr>
      <dsp:spPr>
        <a:xfrm>
          <a:off x="282221" y="368029"/>
          <a:ext cx="1371985" cy="137198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8EC908-04BE-4395-8A0F-3C63AAD82C44}">
      <dsp:nvSpPr>
        <dsp:cNvPr id="0" name=""/>
        <dsp:cNvSpPr/>
      </dsp:nvSpPr>
      <dsp:spPr>
        <a:xfrm>
          <a:off x="570337" y="656145"/>
          <a:ext cx="795751" cy="7957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460D35E-CA8A-4B3B-B512-82868690B544}">
      <dsp:nvSpPr>
        <dsp:cNvPr id="0" name=""/>
        <dsp:cNvSpPr/>
      </dsp:nvSpPr>
      <dsp:spPr>
        <a:xfrm>
          <a:off x="1948202" y="368029"/>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b="0" i="0" kern="1200"/>
            <a:t>The platform allows users to search for restaurants based on various criteria such as location and cuisine preferences. </a:t>
          </a:r>
          <a:endParaRPr lang="en-US" sz="1700" kern="1200"/>
        </a:p>
      </dsp:txBody>
      <dsp:txXfrm>
        <a:off x="1948202" y="368029"/>
        <a:ext cx="3233964" cy="1371985"/>
      </dsp:txXfrm>
    </dsp:sp>
    <dsp:sp modelId="{54B93CDD-C242-4676-A01F-42DF72004EF7}">
      <dsp:nvSpPr>
        <dsp:cNvPr id="0" name=""/>
        <dsp:cNvSpPr/>
      </dsp:nvSpPr>
      <dsp:spPr>
        <a:xfrm>
          <a:off x="5745661" y="368029"/>
          <a:ext cx="1371985" cy="137198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0D1F5C-2259-4B11-9C3A-BCA08CCE520B}">
      <dsp:nvSpPr>
        <dsp:cNvPr id="0" name=""/>
        <dsp:cNvSpPr/>
      </dsp:nvSpPr>
      <dsp:spPr>
        <a:xfrm>
          <a:off x="6033778" y="656145"/>
          <a:ext cx="795751" cy="7957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010FAB3-A48A-4604-BA26-1B07F677E5D4}">
      <dsp:nvSpPr>
        <dsp:cNvPr id="0" name=""/>
        <dsp:cNvSpPr/>
      </dsp:nvSpPr>
      <dsp:spPr>
        <a:xfrm>
          <a:off x="7411643" y="368029"/>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b="0" i="0" kern="1200"/>
            <a:t>Once a restaurant is selected, users can view detailed information including the menu, pricing, photos, and operating hours. </a:t>
          </a:r>
          <a:endParaRPr lang="en-US" sz="1700" kern="1200"/>
        </a:p>
      </dsp:txBody>
      <dsp:txXfrm>
        <a:off x="7411643" y="368029"/>
        <a:ext cx="3233964" cy="1371985"/>
      </dsp:txXfrm>
    </dsp:sp>
    <dsp:sp modelId="{91BC90D4-3402-4C64-B53F-95BBCDB240BE}">
      <dsp:nvSpPr>
        <dsp:cNvPr id="0" name=""/>
        <dsp:cNvSpPr/>
      </dsp:nvSpPr>
      <dsp:spPr>
        <a:xfrm>
          <a:off x="282221" y="2452790"/>
          <a:ext cx="1371985" cy="137198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5D7335-91C2-4639-8A1A-C7D2B57051BF}">
      <dsp:nvSpPr>
        <dsp:cNvPr id="0" name=""/>
        <dsp:cNvSpPr/>
      </dsp:nvSpPr>
      <dsp:spPr>
        <a:xfrm>
          <a:off x="570337" y="2740907"/>
          <a:ext cx="795751" cy="79575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139BD65-EFD3-4383-939B-CD1AEBC3E43D}">
      <dsp:nvSpPr>
        <dsp:cNvPr id="0" name=""/>
        <dsp:cNvSpPr/>
      </dsp:nvSpPr>
      <dsp:spPr>
        <a:xfrm>
          <a:off x="1948202" y="2452790"/>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b="0" i="0" kern="1200"/>
            <a:t>Zomato also facilitates food orders directly through its app or website, enabling users to customize their selections and choose from multiple payment options.</a:t>
          </a:r>
          <a:endParaRPr lang="en-US" sz="1700" kern="1200"/>
        </a:p>
      </dsp:txBody>
      <dsp:txXfrm>
        <a:off x="1948202" y="2452790"/>
        <a:ext cx="3233964" cy="1371985"/>
      </dsp:txXfrm>
    </dsp:sp>
    <dsp:sp modelId="{4D5B2FE9-E245-4347-A978-DB763CAD7E31}">
      <dsp:nvSpPr>
        <dsp:cNvPr id="0" name=""/>
        <dsp:cNvSpPr/>
      </dsp:nvSpPr>
      <dsp:spPr>
        <a:xfrm>
          <a:off x="5745661" y="2452790"/>
          <a:ext cx="1371985" cy="137198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DF3DA4-6282-4E05-BE5D-A521D4E510F9}">
      <dsp:nvSpPr>
        <dsp:cNvPr id="0" name=""/>
        <dsp:cNvSpPr/>
      </dsp:nvSpPr>
      <dsp:spPr>
        <a:xfrm>
          <a:off x="6033778" y="2740907"/>
          <a:ext cx="795751" cy="79575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620FFB7-2C24-45B2-8BAD-845C666DA543}">
      <dsp:nvSpPr>
        <dsp:cNvPr id="0" name=""/>
        <dsp:cNvSpPr/>
      </dsp:nvSpPr>
      <dsp:spPr>
        <a:xfrm>
          <a:off x="7411643" y="2452790"/>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b="0" i="0" kern="1200"/>
            <a:t>Additionally, Zomato encourages user feedback through ratings and reviews, enhancing the dining experience for future customers</a:t>
          </a:r>
          <a:endParaRPr lang="en-US" sz="1700" kern="1200"/>
        </a:p>
      </dsp:txBody>
      <dsp:txXfrm>
        <a:off x="7411643" y="2452790"/>
        <a:ext cx="3233964" cy="137198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25BF6D-EE58-9647-BBB8-DA127963FF20}">
      <dsp:nvSpPr>
        <dsp:cNvPr id="0" name=""/>
        <dsp:cNvSpPr/>
      </dsp:nvSpPr>
      <dsp:spPr>
        <a:xfrm>
          <a:off x="915098" y="1030766"/>
          <a:ext cx="727810" cy="71"/>
        </a:xfrm>
        <a:prstGeom prst="rect">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DE313D0-25B3-5846-A660-E5F80B5DDD4A}">
      <dsp:nvSpPr>
        <dsp:cNvPr id="0" name=""/>
        <dsp:cNvSpPr/>
      </dsp:nvSpPr>
      <dsp:spPr>
        <a:xfrm>
          <a:off x="1686578" y="969666"/>
          <a:ext cx="83698" cy="157206"/>
        </a:xfrm>
        <a:prstGeom prst="chevron">
          <a:avLst>
            <a:gd name="adj" fmla="val 90000"/>
          </a:avLst>
        </a:prstGeom>
        <a:solidFill>
          <a:schemeClr val="accent3">
            <a:tint val="40000"/>
            <a:alpha val="90000"/>
            <a:hueOff val="0"/>
            <a:satOff val="0"/>
            <a:lumOff val="0"/>
            <a:alphaOff val="0"/>
          </a:schemeClr>
        </a:solidFill>
        <a:ln w="1905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A99767F-B5E9-CF41-A49B-6328B714BC8B}">
      <dsp:nvSpPr>
        <dsp:cNvPr id="0" name=""/>
        <dsp:cNvSpPr/>
      </dsp:nvSpPr>
      <dsp:spPr>
        <a:xfrm>
          <a:off x="470236" y="676916"/>
          <a:ext cx="707772" cy="707772"/>
        </a:xfrm>
        <a:prstGeom prst="ellips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466" tIns="27466" rIns="27466" bIns="27466" numCol="1" spcCol="1270" anchor="ctr" anchorCtr="0">
          <a:noAutofit/>
        </a:bodyPr>
        <a:lstStyle/>
        <a:p>
          <a:pPr marL="0" lvl="0" indent="0" algn="ctr" defTabSz="1377950">
            <a:lnSpc>
              <a:spcPct val="90000"/>
            </a:lnSpc>
            <a:spcBef>
              <a:spcPct val="0"/>
            </a:spcBef>
            <a:spcAft>
              <a:spcPct val="35000"/>
            </a:spcAft>
            <a:buNone/>
          </a:pPr>
          <a:r>
            <a:rPr lang="en-US" sz="3100" kern="1200"/>
            <a:t>1</a:t>
          </a:r>
        </a:p>
      </dsp:txBody>
      <dsp:txXfrm>
        <a:off x="573887" y="780567"/>
        <a:ext cx="500470" cy="500470"/>
      </dsp:txXfrm>
    </dsp:sp>
    <dsp:sp modelId="{B30AB966-48F0-EA4E-944F-196F68A92454}">
      <dsp:nvSpPr>
        <dsp:cNvPr id="0" name=""/>
        <dsp:cNvSpPr/>
      </dsp:nvSpPr>
      <dsp:spPr>
        <a:xfrm>
          <a:off x="5335" y="1550288"/>
          <a:ext cx="1637573" cy="1965600"/>
        </a:xfrm>
        <a:prstGeom prst="upArrowCallout">
          <a:avLst>
            <a:gd name="adj1" fmla="val 50000"/>
            <a:gd name="adj2" fmla="val 20000"/>
            <a:gd name="adj3" fmla="val 20000"/>
            <a:gd name="adj4" fmla="val 100000"/>
          </a:avLst>
        </a:prstGeom>
        <a:solidFill>
          <a:schemeClr val="accent4">
            <a:tint val="40000"/>
            <a:alpha val="90000"/>
            <a:hueOff val="0"/>
            <a:satOff val="0"/>
            <a:lumOff val="0"/>
            <a:alphaOff val="0"/>
          </a:schemeClr>
        </a:solidFill>
        <a:ln w="1905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9174" tIns="165100" rIns="129174" bIns="165100" numCol="1" spcCol="1270" anchor="t" anchorCtr="0">
          <a:noAutofit/>
        </a:bodyPr>
        <a:lstStyle/>
        <a:p>
          <a:pPr marL="0" lvl="0" indent="0" algn="l" defTabSz="488950">
            <a:lnSpc>
              <a:spcPct val="90000"/>
            </a:lnSpc>
            <a:spcBef>
              <a:spcPct val="0"/>
            </a:spcBef>
            <a:spcAft>
              <a:spcPct val="35000"/>
            </a:spcAft>
            <a:buNone/>
          </a:pPr>
          <a:r>
            <a:rPr lang="en-US" sz="1100" kern="1200"/>
            <a:t>There total 20 attributes present in the dataset.</a:t>
          </a:r>
        </a:p>
      </dsp:txBody>
      <dsp:txXfrm>
        <a:off x="5335" y="1877803"/>
        <a:ext cx="1637573" cy="1638085"/>
      </dsp:txXfrm>
    </dsp:sp>
    <dsp:sp modelId="{E53A6995-1455-FA43-9762-21DBD34B3175}">
      <dsp:nvSpPr>
        <dsp:cNvPr id="0" name=""/>
        <dsp:cNvSpPr/>
      </dsp:nvSpPr>
      <dsp:spPr>
        <a:xfrm>
          <a:off x="1824862" y="1030766"/>
          <a:ext cx="1637573" cy="72"/>
        </a:xfrm>
        <a:prstGeom prst="rect">
          <a:avLst/>
        </a:prstGeom>
        <a:solidFill>
          <a:schemeClr val="accent5">
            <a:tint val="40000"/>
            <a:alpha val="90000"/>
            <a:hueOff val="0"/>
            <a:satOff val="0"/>
            <a:lumOff val="0"/>
            <a:alphaOff val="0"/>
          </a:schemeClr>
        </a:solidFill>
        <a:ln w="1905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153D43E-3B1E-9846-9994-35C9FC88A4F8}">
      <dsp:nvSpPr>
        <dsp:cNvPr id="0" name=""/>
        <dsp:cNvSpPr/>
      </dsp:nvSpPr>
      <dsp:spPr>
        <a:xfrm>
          <a:off x="3506104" y="969666"/>
          <a:ext cx="83698" cy="157207"/>
        </a:xfrm>
        <a:prstGeom prst="chevron">
          <a:avLst>
            <a:gd name="adj" fmla="val 90000"/>
          </a:avLst>
        </a:prstGeom>
        <a:solidFill>
          <a:schemeClr val="accent6">
            <a:tint val="40000"/>
            <a:alpha val="90000"/>
            <a:hueOff val="0"/>
            <a:satOff val="0"/>
            <a:lumOff val="0"/>
            <a:alphaOff val="0"/>
          </a:schemeClr>
        </a:solidFill>
        <a:ln w="1905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82C25B1-1709-1343-8B54-782B54B4CB17}">
      <dsp:nvSpPr>
        <dsp:cNvPr id="0" name=""/>
        <dsp:cNvSpPr/>
      </dsp:nvSpPr>
      <dsp:spPr>
        <a:xfrm>
          <a:off x="2289762" y="676916"/>
          <a:ext cx="707772" cy="707772"/>
        </a:xfrm>
        <a:prstGeom prst="ellipse">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466" tIns="27466" rIns="27466" bIns="27466" numCol="1" spcCol="1270" anchor="ctr" anchorCtr="0">
          <a:noAutofit/>
        </a:bodyPr>
        <a:lstStyle/>
        <a:p>
          <a:pPr marL="0" lvl="0" indent="0" algn="ctr" defTabSz="1377950">
            <a:lnSpc>
              <a:spcPct val="90000"/>
            </a:lnSpc>
            <a:spcBef>
              <a:spcPct val="0"/>
            </a:spcBef>
            <a:spcAft>
              <a:spcPct val="35000"/>
            </a:spcAft>
            <a:buNone/>
          </a:pPr>
          <a:r>
            <a:rPr lang="en-US" sz="3100" kern="1200"/>
            <a:t>2</a:t>
          </a:r>
        </a:p>
      </dsp:txBody>
      <dsp:txXfrm>
        <a:off x="2393413" y="780567"/>
        <a:ext cx="500470" cy="500470"/>
      </dsp:txXfrm>
    </dsp:sp>
    <dsp:sp modelId="{9B3835F2-531B-1D42-85B8-DF62039427A4}">
      <dsp:nvSpPr>
        <dsp:cNvPr id="0" name=""/>
        <dsp:cNvSpPr/>
      </dsp:nvSpPr>
      <dsp:spPr>
        <a:xfrm>
          <a:off x="1824862" y="1550288"/>
          <a:ext cx="1637573" cy="1965600"/>
        </a:xfrm>
        <a:prstGeom prst="upArrowCallout">
          <a:avLst>
            <a:gd name="adj1" fmla="val 50000"/>
            <a:gd name="adj2" fmla="val 20000"/>
            <a:gd name="adj3" fmla="val 20000"/>
            <a:gd name="adj4" fmla="val 100000"/>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9174" tIns="165100" rIns="129174" bIns="165100" numCol="1" spcCol="1270" anchor="t" anchorCtr="0">
          <a:noAutofit/>
        </a:bodyPr>
        <a:lstStyle/>
        <a:p>
          <a:pPr marL="0" lvl="0" indent="0" algn="l" defTabSz="488950">
            <a:lnSpc>
              <a:spcPct val="90000"/>
            </a:lnSpc>
            <a:spcBef>
              <a:spcPct val="0"/>
            </a:spcBef>
            <a:spcAft>
              <a:spcPct val="35000"/>
            </a:spcAft>
            <a:buNone/>
          </a:pPr>
          <a:r>
            <a:rPr lang="en-US" sz="1100" kern="1200"/>
            <a:t>Total number of restaurants are  9551.</a:t>
          </a:r>
        </a:p>
      </dsp:txBody>
      <dsp:txXfrm>
        <a:off x="1824862" y="1877803"/>
        <a:ext cx="1637573" cy="1638085"/>
      </dsp:txXfrm>
    </dsp:sp>
    <dsp:sp modelId="{3D6FCFEC-C99A-C443-8C2F-6E18BEC18AB0}">
      <dsp:nvSpPr>
        <dsp:cNvPr id="0" name=""/>
        <dsp:cNvSpPr/>
      </dsp:nvSpPr>
      <dsp:spPr>
        <a:xfrm>
          <a:off x="3644388" y="1030766"/>
          <a:ext cx="1637573" cy="72"/>
        </a:xfrm>
        <a:prstGeom prst="rect">
          <a:avLst/>
        </a:prstGeom>
        <a:solidFill>
          <a:schemeClr val="accent3">
            <a:tint val="40000"/>
            <a:alpha val="90000"/>
            <a:hueOff val="0"/>
            <a:satOff val="0"/>
            <a:lumOff val="0"/>
            <a:alphaOff val="0"/>
          </a:schemeClr>
        </a:solidFill>
        <a:ln w="1905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59B6CDF-E607-3A4A-A2AC-75BC6C696168}">
      <dsp:nvSpPr>
        <dsp:cNvPr id="0" name=""/>
        <dsp:cNvSpPr/>
      </dsp:nvSpPr>
      <dsp:spPr>
        <a:xfrm>
          <a:off x="5325630" y="969666"/>
          <a:ext cx="83698" cy="157207"/>
        </a:xfrm>
        <a:prstGeom prst="chevron">
          <a:avLst>
            <a:gd name="adj" fmla="val 90000"/>
          </a:avLst>
        </a:prstGeom>
        <a:solidFill>
          <a:schemeClr val="accent4">
            <a:tint val="40000"/>
            <a:alpha val="90000"/>
            <a:hueOff val="0"/>
            <a:satOff val="0"/>
            <a:lumOff val="0"/>
            <a:alphaOff val="0"/>
          </a:schemeClr>
        </a:solidFill>
        <a:ln w="1905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AB904EB-FA30-F44E-9B36-881E12F2FE34}">
      <dsp:nvSpPr>
        <dsp:cNvPr id="0" name=""/>
        <dsp:cNvSpPr/>
      </dsp:nvSpPr>
      <dsp:spPr>
        <a:xfrm>
          <a:off x="4109288" y="676916"/>
          <a:ext cx="707772" cy="707772"/>
        </a:xfrm>
        <a:prstGeom prst="ellips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466" tIns="27466" rIns="27466" bIns="27466" numCol="1" spcCol="1270" anchor="ctr" anchorCtr="0">
          <a:noAutofit/>
        </a:bodyPr>
        <a:lstStyle/>
        <a:p>
          <a:pPr marL="0" lvl="0" indent="0" algn="ctr" defTabSz="1377950">
            <a:lnSpc>
              <a:spcPct val="90000"/>
            </a:lnSpc>
            <a:spcBef>
              <a:spcPct val="0"/>
            </a:spcBef>
            <a:spcAft>
              <a:spcPct val="35000"/>
            </a:spcAft>
            <a:buNone/>
          </a:pPr>
          <a:r>
            <a:rPr lang="en-US" sz="3100" kern="1200"/>
            <a:t>3</a:t>
          </a:r>
        </a:p>
      </dsp:txBody>
      <dsp:txXfrm>
        <a:off x="4212939" y="780567"/>
        <a:ext cx="500470" cy="500470"/>
      </dsp:txXfrm>
    </dsp:sp>
    <dsp:sp modelId="{12DB1437-D16B-1A43-9906-C13739AF9419}">
      <dsp:nvSpPr>
        <dsp:cNvPr id="0" name=""/>
        <dsp:cNvSpPr/>
      </dsp:nvSpPr>
      <dsp:spPr>
        <a:xfrm>
          <a:off x="3644388" y="1550288"/>
          <a:ext cx="1637573" cy="1965600"/>
        </a:xfrm>
        <a:prstGeom prst="upArrowCallout">
          <a:avLst>
            <a:gd name="adj1" fmla="val 50000"/>
            <a:gd name="adj2" fmla="val 20000"/>
            <a:gd name="adj3" fmla="val 20000"/>
            <a:gd name="adj4" fmla="val 100000"/>
          </a:avLst>
        </a:prstGeom>
        <a:solidFill>
          <a:schemeClr val="accent5">
            <a:tint val="40000"/>
            <a:alpha val="90000"/>
            <a:hueOff val="0"/>
            <a:satOff val="0"/>
            <a:lumOff val="0"/>
            <a:alphaOff val="0"/>
          </a:schemeClr>
        </a:solidFill>
        <a:ln w="1905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9174" tIns="165100" rIns="129174" bIns="165100" numCol="1" spcCol="1270" anchor="t" anchorCtr="0">
          <a:noAutofit/>
        </a:bodyPr>
        <a:lstStyle/>
        <a:p>
          <a:pPr marL="0" lvl="0" indent="0" algn="l" defTabSz="488950">
            <a:lnSpc>
              <a:spcPct val="90000"/>
            </a:lnSpc>
            <a:spcBef>
              <a:spcPct val="0"/>
            </a:spcBef>
            <a:spcAft>
              <a:spcPct val="35000"/>
            </a:spcAft>
            <a:buNone/>
          </a:pPr>
          <a:r>
            <a:rPr lang="en-US" sz="1100" kern="1200"/>
            <a:t>Coverage of 15 countries and 141 cities.</a:t>
          </a:r>
        </a:p>
      </dsp:txBody>
      <dsp:txXfrm>
        <a:off x="3644388" y="1877803"/>
        <a:ext cx="1637573" cy="1638085"/>
      </dsp:txXfrm>
    </dsp:sp>
    <dsp:sp modelId="{9A7DC495-A133-B746-8F03-08A3525CFAFC}">
      <dsp:nvSpPr>
        <dsp:cNvPr id="0" name=""/>
        <dsp:cNvSpPr/>
      </dsp:nvSpPr>
      <dsp:spPr>
        <a:xfrm>
          <a:off x="5463914" y="1030766"/>
          <a:ext cx="1637573" cy="72"/>
        </a:xfrm>
        <a:prstGeom prst="rect">
          <a:avLst/>
        </a:prstGeom>
        <a:solidFill>
          <a:schemeClr val="accent6">
            <a:tint val="40000"/>
            <a:alpha val="90000"/>
            <a:hueOff val="0"/>
            <a:satOff val="0"/>
            <a:lumOff val="0"/>
            <a:alphaOff val="0"/>
          </a:schemeClr>
        </a:solidFill>
        <a:ln w="1905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DABC0EF-695E-9646-A713-BCE7E2BF4271}">
      <dsp:nvSpPr>
        <dsp:cNvPr id="0" name=""/>
        <dsp:cNvSpPr/>
      </dsp:nvSpPr>
      <dsp:spPr>
        <a:xfrm>
          <a:off x="7145156" y="969666"/>
          <a:ext cx="83698" cy="157207"/>
        </a:xfrm>
        <a:prstGeom prst="chevron">
          <a:avLst>
            <a:gd name="adj" fmla="val 90000"/>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ABFF495-6815-224E-A9E9-39C4722ADEF7}">
      <dsp:nvSpPr>
        <dsp:cNvPr id="0" name=""/>
        <dsp:cNvSpPr/>
      </dsp:nvSpPr>
      <dsp:spPr>
        <a:xfrm>
          <a:off x="5928815" y="676916"/>
          <a:ext cx="707772" cy="707772"/>
        </a:xfrm>
        <a:prstGeom prst="ellipse">
          <a:avLst/>
        </a:prstGeom>
        <a:solidFill>
          <a:schemeClr val="accent5">
            <a:hueOff val="0"/>
            <a:satOff val="0"/>
            <a:lumOff val="0"/>
            <a:alphaOff val="0"/>
          </a:schemeClr>
        </a:solidFill>
        <a:ln w="1905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466" tIns="27466" rIns="27466" bIns="27466" numCol="1" spcCol="1270" anchor="ctr" anchorCtr="0">
          <a:noAutofit/>
        </a:bodyPr>
        <a:lstStyle/>
        <a:p>
          <a:pPr marL="0" lvl="0" indent="0" algn="ctr" defTabSz="1377950">
            <a:lnSpc>
              <a:spcPct val="90000"/>
            </a:lnSpc>
            <a:spcBef>
              <a:spcPct val="0"/>
            </a:spcBef>
            <a:spcAft>
              <a:spcPct val="35000"/>
            </a:spcAft>
            <a:buNone/>
          </a:pPr>
          <a:r>
            <a:rPr lang="en-US" sz="3100" kern="1200"/>
            <a:t>4</a:t>
          </a:r>
        </a:p>
      </dsp:txBody>
      <dsp:txXfrm>
        <a:off x="6032466" y="780567"/>
        <a:ext cx="500470" cy="500470"/>
      </dsp:txXfrm>
    </dsp:sp>
    <dsp:sp modelId="{102F5739-E239-C94F-BBAC-8424B746E022}">
      <dsp:nvSpPr>
        <dsp:cNvPr id="0" name=""/>
        <dsp:cNvSpPr/>
      </dsp:nvSpPr>
      <dsp:spPr>
        <a:xfrm>
          <a:off x="5463914" y="1550288"/>
          <a:ext cx="1637573" cy="1965600"/>
        </a:xfrm>
        <a:prstGeom prst="upArrowCallout">
          <a:avLst>
            <a:gd name="adj1" fmla="val 50000"/>
            <a:gd name="adj2" fmla="val 20000"/>
            <a:gd name="adj3" fmla="val 20000"/>
            <a:gd name="adj4" fmla="val 100000"/>
          </a:avLst>
        </a:prstGeom>
        <a:solidFill>
          <a:schemeClr val="accent3">
            <a:tint val="40000"/>
            <a:alpha val="90000"/>
            <a:hueOff val="0"/>
            <a:satOff val="0"/>
            <a:lumOff val="0"/>
            <a:alphaOff val="0"/>
          </a:schemeClr>
        </a:solidFill>
        <a:ln w="1905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9174" tIns="165100" rIns="129174" bIns="165100" numCol="1" spcCol="1270" anchor="t" anchorCtr="0">
          <a:noAutofit/>
        </a:bodyPr>
        <a:lstStyle/>
        <a:p>
          <a:pPr marL="0" lvl="0" indent="0" algn="l" defTabSz="488950">
            <a:lnSpc>
              <a:spcPct val="90000"/>
            </a:lnSpc>
            <a:spcBef>
              <a:spcPct val="0"/>
            </a:spcBef>
            <a:spcAft>
              <a:spcPct val="35000"/>
            </a:spcAft>
            <a:buNone/>
          </a:pPr>
          <a:r>
            <a:rPr lang="en-US" sz="1100" kern="1200"/>
            <a:t>Years of opening of restaurant are from 2010 to 2018.</a:t>
          </a:r>
        </a:p>
      </dsp:txBody>
      <dsp:txXfrm>
        <a:off x="5463914" y="1877803"/>
        <a:ext cx="1637573" cy="1638085"/>
      </dsp:txXfrm>
    </dsp:sp>
    <dsp:sp modelId="{E9B24A7C-5E79-9342-8CE3-5A2C254E9A47}">
      <dsp:nvSpPr>
        <dsp:cNvPr id="0" name=""/>
        <dsp:cNvSpPr/>
      </dsp:nvSpPr>
      <dsp:spPr>
        <a:xfrm>
          <a:off x="7283440" y="1030766"/>
          <a:ext cx="1637573" cy="72"/>
        </a:xfrm>
        <a:prstGeom prst="rect">
          <a:avLst/>
        </a:prstGeom>
        <a:solidFill>
          <a:schemeClr val="accent4">
            <a:tint val="40000"/>
            <a:alpha val="90000"/>
            <a:hueOff val="0"/>
            <a:satOff val="0"/>
            <a:lumOff val="0"/>
            <a:alphaOff val="0"/>
          </a:schemeClr>
        </a:solidFill>
        <a:ln w="1905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EF4F765-FAB7-7B4F-8588-0417E99F5A0E}">
      <dsp:nvSpPr>
        <dsp:cNvPr id="0" name=""/>
        <dsp:cNvSpPr/>
      </dsp:nvSpPr>
      <dsp:spPr>
        <a:xfrm>
          <a:off x="8964682" y="969666"/>
          <a:ext cx="83698" cy="157207"/>
        </a:xfrm>
        <a:prstGeom prst="chevron">
          <a:avLst>
            <a:gd name="adj" fmla="val 90000"/>
          </a:avLst>
        </a:prstGeom>
        <a:solidFill>
          <a:schemeClr val="accent5">
            <a:tint val="40000"/>
            <a:alpha val="90000"/>
            <a:hueOff val="0"/>
            <a:satOff val="0"/>
            <a:lumOff val="0"/>
            <a:alphaOff val="0"/>
          </a:schemeClr>
        </a:solidFill>
        <a:ln w="1905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438200A-E7FA-824B-84B1-F88364BD56CD}">
      <dsp:nvSpPr>
        <dsp:cNvPr id="0" name=""/>
        <dsp:cNvSpPr/>
      </dsp:nvSpPr>
      <dsp:spPr>
        <a:xfrm>
          <a:off x="7748341" y="676916"/>
          <a:ext cx="707772" cy="707772"/>
        </a:xfrm>
        <a:prstGeom prst="ellipse">
          <a:avLst/>
        </a:prstGeom>
        <a:solidFill>
          <a:schemeClr val="accent6">
            <a:hueOff val="0"/>
            <a:satOff val="0"/>
            <a:lumOff val="0"/>
            <a:alphaOff val="0"/>
          </a:schemeClr>
        </a:solidFill>
        <a:ln w="1905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466" tIns="27466" rIns="27466" bIns="27466" numCol="1" spcCol="1270" anchor="ctr" anchorCtr="0">
          <a:noAutofit/>
        </a:bodyPr>
        <a:lstStyle/>
        <a:p>
          <a:pPr marL="0" lvl="0" indent="0" algn="ctr" defTabSz="1377950">
            <a:lnSpc>
              <a:spcPct val="90000"/>
            </a:lnSpc>
            <a:spcBef>
              <a:spcPct val="0"/>
            </a:spcBef>
            <a:spcAft>
              <a:spcPct val="35000"/>
            </a:spcAft>
            <a:buNone/>
          </a:pPr>
          <a:r>
            <a:rPr lang="en-US" sz="3100" kern="1200"/>
            <a:t>5</a:t>
          </a:r>
        </a:p>
      </dsp:txBody>
      <dsp:txXfrm>
        <a:off x="7851992" y="780567"/>
        <a:ext cx="500470" cy="500470"/>
      </dsp:txXfrm>
    </dsp:sp>
    <dsp:sp modelId="{CD269088-9CD2-5F40-AFAC-DEC12363CA40}">
      <dsp:nvSpPr>
        <dsp:cNvPr id="0" name=""/>
        <dsp:cNvSpPr/>
      </dsp:nvSpPr>
      <dsp:spPr>
        <a:xfrm>
          <a:off x="7283440" y="1550288"/>
          <a:ext cx="1637573" cy="1965600"/>
        </a:xfrm>
        <a:prstGeom prst="upArrowCallout">
          <a:avLst>
            <a:gd name="adj1" fmla="val 50000"/>
            <a:gd name="adj2" fmla="val 20000"/>
            <a:gd name="adj3" fmla="val 20000"/>
            <a:gd name="adj4" fmla="val 100000"/>
          </a:avLst>
        </a:prstGeom>
        <a:solidFill>
          <a:schemeClr val="accent6">
            <a:tint val="40000"/>
            <a:alpha val="90000"/>
            <a:hueOff val="0"/>
            <a:satOff val="0"/>
            <a:lumOff val="0"/>
            <a:alphaOff val="0"/>
          </a:schemeClr>
        </a:solidFill>
        <a:ln w="1905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9174" tIns="165100" rIns="129174" bIns="165100" numCol="1" spcCol="1270" anchor="t" anchorCtr="0">
          <a:noAutofit/>
        </a:bodyPr>
        <a:lstStyle/>
        <a:p>
          <a:pPr marL="0" lvl="0" indent="0" algn="l" defTabSz="488950">
            <a:lnSpc>
              <a:spcPct val="90000"/>
            </a:lnSpc>
            <a:spcBef>
              <a:spcPct val="0"/>
            </a:spcBef>
            <a:spcAft>
              <a:spcPct val="35000"/>
            </a:spcAft>
            <a:buNone/>
          </a:pPr>
          <a:r>
            <a:rPr lang="en-US" sz="1100" kern="1200"/>
            <a:t>There are more than 1826 types of cuisines serves in different type of restaurant.</a:t>
          </a:r>
        </a:p>
      </dsp:txBody>
      <dsp:txXfrm>
        <a:off x="7283440" y="1877803"/>
        <a:ext cx="1637573" cy="1638085"/>
      </dsp:txXfrm>
    </dsp:sp>
    <dsp:sp modelId="{B262AA14-F2A1-B847-A8E8-0879E92351B7}">
      <dsp:nvSpPr>
        <dsp:cNvPr id="0" name=""/>
        <dsp:cNvSpPr/>
      </dsp:nvSpPr>
      <dsp:spPr>
        <a:xfrm>
          <a:off x="9102966" y="1030766"/>
          <a:ext cx="818786" cy="72"/>
        </a:xfrm>
        <a:prstGeom prst="rect">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326AE0C-9321-AB4A-A397-CBBD0B98D024}">
      <dsp:nvSpPr>
        <dsp:cNvPr id="0" name=""/>
        <dsp:cNvSpPr/>
      </dsp:nvSpPr>
      <dsp:spPr>
        <a:xfrm>
          <a:off x="9567867" y="676916"/>
          <a:ext cx="707772" cy="707772"/>
        </a:xfrm>
        <a:prstGeom prst="ellips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466" tIns="27466" rIns="27466" bIns="27466" numCol="1" spcCol="1270" anchor="ctr" anchorCtr="0">
          <a:noAutofit/>
        </a:bodyPr>
        <a:lstStyle/>
        <a:p>
          <a:pPr marL="0" lvl="0" indent="0" algn="ctr" defTabSz="1377950">
            <a:lnSpc>
              <a:spcPct val="90000"/>
            </a:lnSpc>
            <a:spcBef>
              <a:spcPct val="0"/>
            </a:spcBef>
            <a:spcAft>
              <a:spcPct val="35000"/>
            </a:spcAft>
            <a:buNone/>
          </a:pPr>
          <a:r>
            <a:rPr lang="en-US" sz="3100" kern="1200"/>
            <a:t>6</a:t>
          </a:r>
        </a:p>
      </dsp:txBody>
      <dsp:txXfrm>
        <a:off x="9671518" y="780567"/>
        <a:ext cx="500470" cy="500470"/>
      </dsp:txXfrm>
    </dsp:sp>
    <dsp:sp modelId="{329E2244-F886-E648-92E8-C1B643DC6698}">
      <dsp:nvSpPr>
        <dsp:cNvPr id="0" name=""/>
        <dsp:cNvSpPr/>
      </dsp:nvSpPr>
      <dsp:spPr>
        <a:xfrm>
          <a:off x="9102966" y="1550288"/>
          <a:ext cx="1637573" cy="1965600"/>
        </a:xfrm>
        <a:prstGeom prst="upArrowCallout">
          <a:avLst>
            <a:gd name="adj1" fmla="val 50000"/>
            <a:gd name="adj2" fmla="val 20000"/>
            <a:gd name="adj3" fmla="val 20000"/>
            <a:gd name="adj4" fmla="val 100000"/>
          </a:avLst>
        </a:prstGeom>
        <a:solidFill>
          <a:schemeClr val="accent4">
            <a:tint val="40000"/>
            <a:alpha val="90000"/>
            <a:hueOff val="0"/>
            <a:satOff val="0"/>
            <a:lumOff val="0"/>
            <a:alphaOff val="0"/>
          </a:schemeClr>
        </a:solidFill>
        <a:ln w="1905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9174" tIns="165100" rIns="129174" bIns="165100" numCol="1" spcCol="1270" anchor="t" anchorCtr="0">
          <a:noAutofit/>
        </a:bodyPr>
        <a:lstStyle/>
        <a:p>
          <a:pPr marL="0" lvl="0" indent="0" algn="l" defTabSz="488950">
            <a:lnSpc>
              <a:spcPct val="90000"/>
            </a:lnSpc>
            <a:spcBef>
              <a:spcPct val="0"/>
            </a:spcBef>
            <a:spcAft>
              <a:spcPct val="35000"/>
            </a:spcAft>
            <a:buNone/>
          </a:pPr>
          <a:r>
            <a:rPr lang="en-US" sz="1100" kern="1200"/>
            <a:t>Function like vlookup is used to match country code with country name and text is used to convert date to year.</a:t>
          </a:r>
        </a:p>
      </dsp:txBody>
      <dsp:txXfrm>
        <a:off x="9102966" y="1877803"/>
        <a:ext cx="1637573" cy="163808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F96A82-C06D-2C49-9173-64B75D6BCE2C}">
      <dsp:nvSpPr>
        <dsp:cNvPr id="0" name=""/>
        <dsp:cNvSpPr/>
      </dsp:nvSpPr>
      <dsp:spPr>
        <a:xfrm>
          <a:off x="2899779" y="686484"/>
          <a:ext cx="530464" cy="91440"/>
        </a:xfrm>
        <a:custGeom>
          <a:avLst/>
          <a:gdLst/>
          <a:ahLst/>
          <a:cxnLst/>
          <a:rect l="0" t="0" r="0" b="0"/>
          <a:pathLst>
            <a:path>
              <a:moveTo>
                <a:pt x="0" y="45720"/>
              </a:moveTo>
              <a:lnTo>
                <a:pt x="530464" y="45720"/>
              </a:lnTo>
            </a:path>
          </a:pathLst>
        </a:custGeom>
        <a:noFill/>
        <a:ln w="1270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50985" y="729398"/>
        <a:ext cx="28053" cy="5610"/>
      </dsp:txXfrm>
    </dsp:sp>
    <dsp:sp modelId="{CFE8C428-1D3F-A242-9A72-02418FB8E10F}">
      <dsp:nvSpPr>
        <dsp:cNvPr id="0" name=""/>
        <dsp:cNvSpPr/>
      </dsp:nvSpPr>
      <dsp:spPr>
        <a:xfrm>
          <a:off x="462167" y="380"/>
          <a:ext cx="2439412" cy="1463647"/>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533" tIns="125471" rIns="119533" bIns="125471" numCol="1" spcCol="1270" anchor="ctr" anchorCtr="0">
          <a:noAutofit/>
        </a:bodyPr>
        <a:lstStyle/>
        <a:p>
          <a:pPr marL="0" lvl="0" indent="0" algn="ctr" defTabSz="622300">
            <a:lnSpc>
              <a:spcPct val="90000"/>
            </a:lnSpc>
            <a:spcBef>
              <a:spcPct val="0"/>
            </a:spcBef>
            <a:spcAft>
              <a:spcPct val="35000"/>
            </a:spcAft>
            <a:buNone/>
          </a:pPr>
          <a:r>
            <a:rPr lang="en-US" sz="1400" kern="1200"/>
            <a:t>Data Cleaning Techniques</a:t>
          </a:r>
        </a:p>
      </dsp:txBody>
      <dsp:txXfrm>
        <a:off x="462167" y="380"/>
        <a:ext cx="2439412" cy="1463647"/>
      </dsp:txXfrm>
    </dsp:sp>
    <dsp:sp modelId="{C4E62640-2F9A-5945-B954-98FD2F7639DD}">
      <dsp:nvSpPr>
        <dsp:cNvPr id="0" name=""/>
        <dsp:cNvSpPr/>
      </dsp:nvSpPr>
      <dsp:spPr>
        <a:xfrm>
          <a:off x="1681873" y="1462227"/>
          <a:ext cx="3000476" cy="530464"/>
        </a:xfrm>
        <a:custGeom>
          <a:avLst/>
          <a:gdLst/>
          <a:ahLst/>
          <a:cxnLst/>
          <a:rect l="0" t="0" r="0" b="0"/>
          <a:pathLst>
            <a:path>
              <a:moveTo>
                <a:pt x="3000476" y="0"/>
              </a:moveTo>
              <a:lnTo>
                <a:pt x="3000476" y="282332"/>
              </a:lnTo>
              <a:lnTo>
                <a:pt x="0" y="282332"/>
              </a:lnTo>
              <a:lnTo>
                <a:pt x="0" y="530464"/>
              </a:lnTo>
            </a:path>
          </a:pathLst>
        </a:custGeom>
        <a:noFill/>
        <a:ln w="1270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05799" y="1724654"/>
        <a:ext cx="152624" cy="5610"/>
      </dsp:txXfrm>
    </dsp:sp>
    <dsp:sp modelId="{5FDC056D-D5DF-A74A-8B8C-129FC68FA8DC}">
      <dsp:nvSpPr>
        <dsp:cNvPr id="0" name=""/>
        <dsp:cNvSpPr/>
      </dsp:nvSpPr>
      <dsp:spPr>
        <a:xfrm>
          <a:off x="3462644" y="380"/>
          <a:ext cx="2439412" cy="1463647"/>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533" tIns="125471" rIns="119533" bIns="125471" numCol="1" spcCol="1270" anchor="ctr" anchorCtr="0">
          <a:noAutofit/>
        </a:bodyPr>
        <a:lstStyle/>
        <a:p>
          <a:pPr marL="0" lvl="0" indent="0" algn="ctr" defTabSz="622300">
            <a:lnSpc>
              <a:spcPct val="90000"/>
            </a:lnSpc>
            <a:spcBef>
              <a:spcPct val="0"/>
            </a:spcBef>
            <a:spcAft>
              <a:spcPct val="35000"/>
            </a:spcAft>
            <a:buNone/>
          </a:pPr>
          <a:r>
            <a:rPr lang="en-US" sz="1400" kern="1200"/>
            <a:t>Find and Replace, Concatenation, and Count Blank Function:</a:t>
          </a:r>
        </a:p>
      </dsp:txBody>
      <dsp:txXfrm>
        <a:off x="3462644" y="380"/>
        <a:ext cx="2439412" cy="1463647"/>
      </dsp:txXfrm>
    </dsp:sp>
    <dsp:sp modelId="{F726FBA3-D5C8-BA4B-8D83-2AD456523A93}">
      <dsp:nvSpPr>
        <dsp:cNvPr id="0" name=""/>
        <dsp:cNvSpPr/>
      </dsp:nvSpPr>
      <dsp:spPr>
        <a:xfrm>
          <a:off x="2899779" y="2711195"/>
          <a:ext cx="530464" cy="91440"/>
        </a:xfrm>
        <a:custGeom>
          <a:avLst/>
          <a:gdLst/>
          <a:ahLst/>
          <a:cxnLst/>
          <a:rect l="0" t="0" r="0" b="0"/>
          <a:pathLst>
            <a:path>
              <a:moveTo>
                <a:pt x="0" y="45720"/>
              </a:moveTo>
              <a:lnTo>
                <a:pt x="530464" y="45720"/>
              </a:lnTo>
            </a:path>
          </a:pathLst>
        </a:custGeom>
        <a:noFill/>
        <a:ln w="1270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50985" y="2754110"/>
        <a:ext cx="28053" cy="5610"/>
      </dsp:txXfrm>
    </dsp:sp>
    <dsp:sp modelId="{2A93E2FD-C65D-8C45-B210-2ADA3F26E7A7}">
      <dsp:nvSpPr>
        <dsp:cNvPr id="0" name=""/>
        <dsp:cNvSpPr/>
      </dsp:nvSpPr>
      <dsp:spPr>
        <a:xfrm>
          <a:off x="462167" y="2025092"/>
          <a:ext cx="2439412" cy="1463647"/>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533" tIns="125471" rIns="119533" bIns="125471" numCol="1" spcCol="1270" anchor="ctr" anchorCtr="0">
          <a:noAutofit/>
        </a:bodyPr>
        <a:lstStyle/>
        <a:p>
          <a:pPr marL="0" lvl="0" indent="0" algn="ctr" defTabSz="622300">
            <a:lnSpc>
              <a:spcPct val="90000"/>
            </a:lnSpc>
            <a:spcBef>
              <a:spcPct val="0"/>
            </a:spcBef>
            <a:spcAft>
              <a:spcPct val="35000"/>
            </a:spcAft>
            <a:buNone/>
          </a:pPr>
          <a:r>
            <a:rPr lang="en-US" sz="1400" kern="1200"/>
            <a:t>•	Utilized find and replace to identify and correct erroneous entries.</a:t>
          </a:r>
        </a:p>
      </dsp:txBody>
      <dsp:txXfrm>
        <a:off x="462167" y="2025092"/>
        <a:ext cx="2439412" cy="1463647"/>
      </dsp:txXfrm>
    </dsp:sp>
    <dsp:sp modelId="{3A302EC8-0C69-FB44-B092-DC9C912CB02A}">
      <dsp:nvSpPr>
        <dsp:cNvPr id="0" name=""/>
        <dsp:cNvSpPr/>
      </dsp:nvSpPr>
      <dsp:spPr>
        <a:xfrm>
          <a:off x="1681873" y="3486939"/>
          <a:ext cx="3000476" cy="530464"/>
        </a:xfrm>
        <a:custGeom>
          <a:avLst/>
          <a:gdLst/>
          <a:ahLst/>
          <a:cxnLst/>
          <a:rect l="0" t="0" r="0" b="0"/>
          <a:pathLst>
            <a:path>
              <a:moveTo>
                <a:pt x="3000476" y="0"/>
              </a:moveTo>
              <a:lnTo>
                <a:pt x="3000476" y="282332"/>
              </a:lnTo>
              <a:lnTo>
                <a:pt x="0" y="282332"/>
              </a:lnTo>
              <a:lnTo>
                <a:pt x="0" y="530464"/>
              </a:lnTo>
            </a:path>
          </a:pathLst>
        </a:custGeom>
        <a:noFill/>
        <a:ln w="1270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05799" y="3749366"/>
        <a:ext cx="152624" cy="5610"/>
      </dsp:txXfrm>
    </dsp:sp>
    <dsp:sp modelId="{2AA0573D-A01C-0D48-BBE1-694121E3E498}">
      <dsp:nvSpPr>
        <dsp:cNvPr id="0" name=""/>
        <dsp:cNvSpPr/>
      </dsp:nvSpPr>
      <dsp:spPr>
        <a:xfrm>
          <a:off x="3462644" y="2025092"/>
          <a:ext cx="2439412" cy="1463647"/>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533" tIns="125471" rIns="119533" bIns="125471" numCol="1" spcCol="1270" anchor="ctr" anchorCtr="0">
          <a:noAutofit/>
        </a:bodyPr>
        <a:lstStyle/>
        <a:p>
          <a:pPr marL="0" lvl="0" indent="0" algn="ctr" defTabSz="622300">
            <a:lnSpc>
              <a:spcPct val="90000"/>
            </a:lnSpc>
            <a:spcBef>
              <a:spcPct val="0"/>
            </a:spcBef>
            <a:spcAft>
              <a:spcPct val="35000"/>
            </a:spcAft>
            <a:buNone/>
          </a:pPr>
          <a:r>
            <a:rPr lang="en-US" sz="1400" kern="1200"/>
            <a:t>•	Employed concatenation to merge relevant data fields for a cohesive dataset.</a:t>
          </a:r>
        </a:p>
      </dsp:txBody>
      <dsp:txXfrm>
        <a:off x="3462644" y="2025092"/>
        <a:ext cx="2439412" cy="1463647"/>
      </dsp:txXfrm>
    </dsp:sp>
    <dsp:sp modelId="{92579AFD-B8DE-214F-A1C6-39DE4D313D76}">
      <dsp:nvSpPr>
        <dsp:cNvPr id="0" name=""/>
        <dsp:cNvSpPr/>
      </dsp:nvSpPr>
      <dsp:spPr>
        <a:xfrm>
          <a:off x="2899779" y="4735907"/>
          <a:ext cx="530464" cy="91440"/>
        </a:xfrm>
        <a:custGeom>
          <a:avLst/>
          <a:gdLst/>
          <a:ahLst/>
          <a:cxnLst/>
          <a:rect l="0" t="0" r="0" b="0"/>
          <a:pathLst>
            <a:path>
              <a:moveTo>
                <a:pt x="0" y="45720"/>
              </a:moveTo>
              <a:lnTo>
                <a:pt x="530464" y="45720"/>
              </a:lnTo>
            </a:path>
          </a:pathLst>
        </a:custGeom>
        <a:noFill/>
        <a:ln w="1270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50985" y="4778822"/>
        <a:ext cx="28053" cy="5610"/>
      </dsp:txXfrm>
    </dsp:sp>
    <dsp:sp modelId="{30194F75-8E04-9E49-BF02-094ABB5E6CB9}">
      <dsp:nvSpPr>
        <dsp:cNvPr id="0" name=""/>
        <dsp:cNvSpPr/>
      </dsp:nvSpPr>
      <dsp:spPr>
        <a:xfrm>
          <a:off x="462167" y="4049804"/>
          <a:ext cx="2439412" cy="1463647"/>
        </a:xfrm>
        <a:prstGeom prst="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533" tIns="125471" rIns="119533" bIns="125471" numCol="1" spcCol="1270" anchor="ctr" anchorCtr="0">
          <a:noAutofit/>
        </a:bodyPr>
        <a:lstStyle/>
        <a:p>
          <a:pPr marL="0" lvl="0" indent="0" algn="ctr" defTabSz="622300">
            <a:lnSpc>
              <a:spcPct val="90000"/>
            </a:lnSpc>
            <a:spcBef>
              <a:spcPct val="0"/>
            </a:spcBef>
            <a:spcAft>
              <a:spcPct val="35000"/>
            </a:spcAft>
            <a:buNone/>
          </a:pPr>
          <a:r>
            <a:rPr lang="en-US" sz="1400" kern="1200"/>
            <a:t>•	Applied the count blank function to identify and address missing values, ensuring dataset completeness.</a:t>
          </a:r>
        </a:p>
      </dsp:txBody>
      <dsp:txXfrm>
        <a:off x="462167" y="4049804"/>
        <a:ext cx="2439412" cy="1463647"/>
      </dsp:txXfrm>
    </dsp:sp>
    <dsp:sp modelId="{923DC41E-A45A-974A-A8D6-09C0E200082F}">
      <dsp:nvSpPr>
        <dsp:cNvPr id="0" name=""/>
        <dsp:cNvSpPr/>
      </dsp:nvSpPr>
      <dsp:spPr>
        <a:xfrm>
          <a:off x="3462644" y="4049804"/>
          <a:ext cx="2439412" cy="1463647"/>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533" tIns="125471" rIns="119533" bIns="125471" numCol="1" spcCol="1270" anchor="ctr" anchorCtr="0">
          <a:noAutofit/>
        </a:bodyPr>
        <a:lstStyle/>
        <a:p>
          <a:pPr marL="0" lvl="0" indent="0" algn="ctr" defTabSz="622300">
            <a:lnSpc>
              <a:spcPct val="90000"/>
            </a:lnSpc>
            <a:spcBef>
              <a:spcPct val="0"/>
            </a:spcBef>
            <a:spcAft>
              <a:spcPct val="35000"/>
            </a:spcAft>
            <a:buNone/>
          </a:pPr>
          <a:r>
            <a:rPr lang="en-US" sz="1400" kern="1200"/>
            <a:t>•	Implemented VLOOKUP to enrich the dataset by adding country names from a reference table, enhancing geographical context.</a:t>
          </a:r>
        </a:p>
      </dsp:txBody>
      <dsp:txXfrm>
        <a:off x="3462644" y="4049804"/>
        <a:ext cx="2439412" cy="146364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96CA0B-8188-42BE-A06A-E51DD4E5EDD2}">
      <dsp:nvSpPr>
        <dsp:cNvPr id="0" name=""/>
        <dsp:cNvSpPr/>
      </dsp:nvSpPr>
      <dsp:spPr>
        <a:xfrm>
          <a:off x="0" y="908268"/>
          <a:ext cx="6245265" cy="167680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DF6E32-0C1E-4721-A5F5-6AFCEBD93BF9}">
      <dsp:nvSpPr>
        <dsp:cNvPr id="0" name=""/>
        <dsp:cNvSpPr/>
      </dsp:nvSpPr>
      <dsp:spPr>
        <a:xfrm>
          <a:off x="507233" y="1285549"/>
          <a:ext cx="922242" cy="92224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A80D181-28B0-4523-A997-4BEAE2B7A10E}">
      <dsp:nvSpPr>
        <dsp:cNvPr id="0" name=""/>
        <dsp:cNvSpPr/>
      </dsp:nvSpPr>
      <dsp:spPr>
        <a:xfrm>
          <a:off x="1936708" y="908268"/>
          <a:ext cx="4308556" cy="16768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462" tIns="177462" rIns="177462" bIns="177462" numCol="1" spcCol="1270" anchor="ctr" anchorCtr="0">
          <a:noAutofit/>
        </a:bodyPr>
        <a:lstStyle/>
        <a:p>
          <a:pPr marL="0" lvl="0" indent="0" algn="l" defTabSz="755650">
            <a:lnSpc>
              <a:spcPct val="100000"/>
            </a:lnSpc>
            <a:spcBef>
              <a:spcPct val="0"/>
            </a:spcBef>
            <a:spcAft>
              <a:spcPct val="35000"/>
            </a:spcAft>
            <a:buNone/>
          </a:pPr>
          <a:r>
            <a:rPr lang="en-US" sz="1700" kern="1200"/>
            <a:t>•	Used pivot tables for effective data summarization, enabling the identification of key patterns and trends for quick insights.</a:t>
          </a:r>
        </a:p>
      </dsp:txBody>
      <dsp:txXfrm>
        <a:off x="1936708" y="908268"/>
        <a:ext cx="4308556" cy="1676804"/>
      </dsp:txXfrm>
    </dsp:sp>
    <dsp:sp modelId="{F9D7CB33-7E59-49D7-90BC-A51DE2FB2787}">
      <dsp:nvSpPr>
        <dsp:cNvPr id="0" name=""/>
        <dsp:cNvSpPr/>
      </dsp:nvSpPr>
      <dsp:spPr>
        <a:xfrm>
          <a:off x="0" y="3004274"/>
          <a:ext cx="6245265" cy="167680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09704E-7D21-458D-86BE-83670682DE8E}">
      <dsp:nvSpPr>
        <dsp:cNvPr id="0" name=""/>
        <dsp:cNvSpPr/>
      </dsp:nvSpPr>
      <dsp:spPr>
        <a:xfrm>
          <a:off x="507233" y="3381554"/>
          <a:ext cx="922242" cy="92224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89B2863-067D-4CAF-B411-A58C875CD5A6}">
      <dsp:nvSpPr>
        <dsp:cNvPr id="0" name=""/>
        <dsp:cNvSpPr/>
      </dsp:nvSpPr>
      <dsp:spPr>
        <a:xfrm>
          <a:off x="1936708" y="3004274"/>
          <a:ext cx="4308556" cy="16768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462" tIns="177462" rIns="177462" bIns="177462" numCol="1" spcCol="1270" anchor="ctr" anchorCtr="0">
          <a:noAutofit/>
        </a:bodyPr>
        <a:lstStyle/>
        <a:p>
          <a:pPr marL="0" lvl="0" indent="0" algn="l" defTabSz="755650">
            <a:lnSpc>
              <a:spcPct val="100000"/>
            </a:lnSpc>
            <a:spcBef>
              <a:spcPct val="0"/>
            </a:spcBef>
            <a:spcAft>
              <a:spcPct val="35000"/>
            </a:spcAft>
            <a:buNone/>
          </a:pPr>
          <a:r>
            <a:rPr lang="en-US" sz="1700" kern="1200"/>
            <a:t>•	Created dynamic charts and dashboards for visualizing analyzed data, facilitating interactive exploration and enabling users to derive actionable insights.</a:t>
          </a:r>
        </a:p>
      </dsp:txBody>
      <dsp:txXfrm>
        <a:off x="1936708" y="3004274"/>
        <a:ext cx="4308556" cy="167680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652FB0-6FD2-4B7F-B855-B3E9848646F7}">
      <dsp:nvSpPr>
        <dsp:cNvPr id="0" name=""/>
        <dsp:cNvSpPr/>
      </dsp:nvSpPr>
      <dsp:spPr>
        <a:xfrm>
          <a:off x="1953914" y="529294"/>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026E14F-2D59-4297-84FD-F99106B5725C}">
      <dsp:nvSpPr>
        <dsp:cNvPr id="0" name=""/>
        <dsp:cNvSpPr/>
      </dsp:nvSpPr>
      <dsp:spPr>
        <a:xfrm>
          <a:off x="765914" y="2943510"/>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dirty="0"/>
            <a:t>Company should focus on restaurant who offers cuisines which are like most by customers in different countries.</a:t>
          </a:r>
        </a:p>
      </dsp:txBody>
      <dsp:txXfrm>
        <a:off x="765914" y="2943510"/>
        <a:ext cx="4320000" cy="720000"/>
      </dsp:txXfrm>
    </dsp:sp>
    <dsp:sp modelId="{5873B546-864F-4E11-A97F-3D034A1BA216}">
      <dsp:nvSpPr>
        <dsp:cNvPr id="0" name=""/>
        <dsp:cNvSpPr/>
      </dsp:nvSpPr>
      <dsp:spPr>
        <a:xfrm>
          <a:off x="7029914" y="529294"/>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454DCB0-1222-40D9-B149-9C6E3C4C9301}">
      <dsp:nvSpPr>
        <dsp:cNvPr id="0" name=""/>
        <dsp:cNvSpPr/>
      </dsp:nvSpPr>
      <dsp:spPr>
        <a:xfrm>
          <a:off x="5841914" y="2943510"/>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a:t>Company increase the promotion of online delivery by giving cashback offers to customers and attractive restaurant engaging policies.</a:t>
          </a:r>
        </a:p>
      </dsp:txBody>
      <dsp:txXfrm>
        <a:off x="5841914" y="2943510"/>
        <a:ext cx="43200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4.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9A052-DB1A-467B-D03E-2E0D5F19B2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7AD3476-A649-B484-945A-08742521CA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F374A75-3F8F-F221-5936-5DE5CA80D7AC}"/>
              </a:ext>
            </a:extLst>
          </p:cNvPr>
          <p:cNvSpPr>
            <a:spLocks noGrp="1"/>
          </p:cNvSpPr>
          <p:nvPr>
            <p:ph type="dt" sz="half" idx="10"/>
          </p:nvPr>
        </p:nvSpPr>
        <p:spPr/>
        <p:txBody>
          <a:bodyPr/>
          <a:lstStyle/>
          <a:p>
            <a:fld id="{AC900A1A-7487-9241-9915-C4D5A7CA2365}" type="datetimeFigureOut">
              <a:rPr lang="en-US" smtClean="0"/>
              <a:t>12/10/24</a:t>
            </a:fld>
            <a:endParaRPr lang="en-US"/>
          </a:p>
        </p:txBody>
      </p:sp>
      <p:sp>
        <p:nvSpPr>
          <p:cNvPr id="5" name="Footer Placeholder 4">
            <a:extLst>
              <a:ext uri="{FF2B5EF4-FFF2-40B4-BE49-F238E27FC236}">
                <a16:creationId xmlns:a16="http://schemas.microsoft.com/office/drawing/2014/main" id="{E54EAAB3-6934-4FF6-26E2-4B8EC810B3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9F667A-54E8-860C-8276-9408CBF57263}"/>
              </a:ext>
            </a:extLst>
          </p:cNvPr>
          <p:cNvSpPr>
            <a:spLocks noGrp="1"/>
          </p:cNvSpPr>
          <p:nvPr>
            <p:ph type="sldNum" sz="quarter" idx="12"/>
          </p:nvPr>
        </p:nvSpPr>
        <p:spPr/>
        <p:txBody>
          <a:bodyPr/>
          <a:lstStyle/>
          <a:p>
            <a:fld id="{6B2BFD20-C46E-2B46-B290-D7D57C894E75}" type="slidenum">
              <a:rPr lang="en-US" smtClean="0"/>
              <a:t>‹#›</a:t>
            </a:fld>
            <a:endParaRPr lang="en-US"/>
          </a:p>
        </p:txBody>
      </p:sp>
    </p:spTree>
    <p:extLst>
      <p:ext uri="{BB962C8B-B14F-4D97-AF65-F5344CB8AC3E}">
        <p14:creationId xmlns:p14="http://schemas.microsoft.com/office/powerpoint/2010/main" val="1858847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C40C4-19A0-BC9E-79D0-C9102ED8715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A8B69C-F068-ADA0-CFA6-40BF95DD89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3DEDDA-5CB8-87B5-5A9D-C1F1D911D882}"/>
              </a:ext>
            </a:extLst>
          </p:cNvPr>
          <p:cNvSpPr>
            <a:spLocks noGrp="1"/>
          </p:cNvSpPr>
          <p:nvPr>
            <p:ph type="dt" sz="half" idx="10"/>
          </p:nvPr>
        </p:nvSpPr>
        <p:spPr/>
        <p:txBody>
          <a:bodyPr/>
          <a:lstStyle/>
          <a:p>
            <a:fld id="{AC900A1A-7487-9241-9915-C4D5A7CA2365}" type="datetimeFigureOut">
              <a:rPr lang="en-US" smtClean="0"/>
              <a:t>12/10/24</a:t>
            </a:fld>
            <a:endParaRPr lang="en-US"/>
          </a:p>
        </p:txBody>
      </p:sp>
      <p:sp>
        <p:nvSpPr>
          <p:cNvPr id="5" name="Footer Placeholder 4">
            <a:extLst>
              <a:ext uri="{FF2B5EF4-FFF2-40B4-BE49-F238E27FC236}">
                <a16:creationId xmlns:a16="http://schemas.microsoft.com/office/drawing/2014/main" id="{84636659-D930-AEED-F2CE-BE1919012B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70BACA-11CA-BF13-AD19-CD76B1414024}"/>
              </a:ext>
            </a:extLst>
          </p:cNvPr>
          <p:cNvSpPr>
            <a:spLocks noGrp="1"/>
          </p:cNvSpPr>
          <p:nvPr>
            <p:ph type="sldNum" sz="quarter" idx="12"/>
          </p:nvPr>
        </p:nvSpPr>
        <p:spPr/>
        <p:txBody>
          <a:bodyPr/>
          <a:lstStyle/>
          <a:p>
            <a:fld id="{6B2BFD20-C46E-2B46-B290-D7D57C894E75}" type="slidenum">
              <a:rPr lang="en-US" smtClean="0"/>
              <a:t>‹#›</a:t>
            </a:fld>
            <a:endParaRPr lang="en-US"/>
          </a:p>
        </p:txBody>
      </p:sp>
    </p:spTree>
    <p:extLst>
      <p:ext uri="{BB962C8B-B14F-4D97-AF65-F5344CB8AC3E}">
        <p14:creationId xmlns:p14="http://schemas.microsoft.com/office/powerpoint/2010/main" val="1347864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AF2371-C7F7-DB60-B89C-6522F81032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C85B7D9-820C-9784-4A25-C2616B74307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C8E4CD-C93A-1C83-40D3-DD01215E0E81}"/>
              </a:ext>
            </a:extLst>
          </p:cNvPr>
          <p:cNvSpPr>
            <a:spLocks noGrp="1"/>
          </p:cNvSpPr>
          <p:nvPr>
            <p:ph type="dt" sz="half" idx="10"/>
          </p:nvPr>
        </p:nvSpPr>
        <p:spPr/>
        <p:txBody>
          <a:bodyPr/>
          <a:lstStyle/>
          <a:p>
            <a:fld id="{AC900A1A-7487-9241-9915-C4D5A7CA2365}" type="datetimeFigureOut">
              <a:rPr lang="en-US" smtClean="0"/>
              <a:t>12/10/24</a:t>
            </a:fld>
            <a:endParaRPr lang="en-US"/>
          </a:p>
        </p:txBody>
      </p:sp>
      <p:sp>
        <p:nvSpPr>
          <p:cNvPr id="5" name="Footer Placeholder 4">
            <a:extLst>
              <a:ext uri="{FF2B5EF4-FFF2-40B4-BE49-F238E27FC236}">
                <a16:creationId xmlns:a16="http://schemas.microsoft.com/office/drawing/2014/main" id="{2879674D-FB49-EC9D-FEE6-2EBA3603C6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4CEB06-939A-2E44-88F0-4648582281F4}"/>
              </a:ext>
            </a:extLst>
          </p:cNvPr>
          <p:cNvSpPr>
            <a:spLocks noGrp="1"/>
          </p:cNvSpPr>
          <p:nvPr>
            <p:ph type="sldNum" sz="quarter" idx="12"/>
          </p:nvPr>
        </p:nvSpPr>
        <p:spPr/>
        <p:txBody>
          <a:bodyPr/>
          <a:lstStyle/>
          <a:p>
            <a:fld id="{6B2BFD20-C46E-2B46-B290-D7D57C894E75}" type="slidenum">
              <a:rPr lang="en-US" smtClean="0"/>
              <a:t>‹#›</a:t>
            </a:fld>
            <a:endParaRPr lang="en-US"/>
          </a:p>
        </p:txBody>
      </p:sp>
    </p:spTree>
    <p:extLst>
      <p:ext uri="{BB962C8B-B14F-4D97-AF65-F5344CB8AC3E}">
        <p14:creationId xmlns:p14="http://schemas.microsoft.com/office/powerpoint/2010/main" val="4115529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F64F5-D294-D7D0-ED36-11D87F2D16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00D22E-0424-4965-BD82-B96DC44AD2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8DC5C5-7DED-67D2-8B39-66B8C7157EEC}"/>
              </a:ext>
            </a:extLst>
          </p:cNvPr>
          <p:cNvSpPr>
            <a:spLocks noGrp="1"/>
          </p:cNvSpPr>
          <p:nvPr>
            <p:ph type="dt" sz="half" idx="10"/>
          </p:nvPr>
        </p:nvSpPr>
        <p:spPr/>
        <p:txBody>
          <a:bodyPr/>
          <a:lstStyle/>
          <a:p>
            <a:fld id="{AC900A1A-7487-9241-9915-C4D5A7CA2365}" type="datetimeFigureOut">
              <a:rPr lang="en-US" smtClean="0"/>
              <a:t>12/10/24</a:t>
            </a:fld>
            <a:endParaRPr lang="en-US"/>
          </a:p>
        </p:txBody>
      </p:sp>
      <p:sp>
        <p:nvSpPr>
          <p:cNvPr id="5" name="Footer Placeholder 4">
            <a:extLst>
              <a:ext uri="{FF2B5EF4-FFF2-40B4-BE49-F238E27FC236}">
                <a16:creationId xmlns:a16="http://schemas.microsoft.com/office/drawing/2014/main" id="{CDA7001B-8961-B0D8-35CA-25604D9D0F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1C613A-5A4C-2292-4283-1BCBA356FB69}"/>
              </a:ext>
            </a:extLst>
          </p:cNvPr>
          <p:cNvSpPr>
            <a:spLocks noGrp="1"/>
          </p:cNvSpPr>
          <p:nvPr>
            <p:ph type="sldNum" sz="quarter" idx="12"/>
          </p:nvPr>
        </p:nvSpPr>
        <p:spPr/>
        <p:txBody>
          <a:bodyPr/>
          <a:lstStyle/>
          <a:p>
            <a:fld id="{6B2BFD20-C46E-2B46-B290-D7D57C894E75}" type="slidenum">
              <a:rPr lang="en-US" smtClean="0"/>
              <a:t>‹#›</a:t>
            </a:fld>
            <a:endParaRPr lang="en-US"/>
          </a:p>
        </p:txBody>
      </p:sp>
    </p:spTree>
    <p:extLst>
      <p:ext uri="{BB962C8B-B14F-4D97-AF65-F5344CB8AC3E}">
        <p14:creationId xmlns:p14="http://schemas.microsoft.com/office/powerpoint/2010/main" val="2580406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EFB3E-77EC-6136-485A-1F950156D1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C809B73-BB6E-5956-7F4D-8A154F0D1F6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F4C9010-FD56-13A5-62C2-B8CCE2496218}"/>
              </a:ext>
            </a:extLst>
          </p:cNvPr>
          <p:cNvSpPr>
            <a:spLocks noGrp="1"/>
          </p:cNvSpPr>
          <p:nvPr>
            <p:ph type="dt" sz="half" idx="10"/>
          </p:nvPr>
        </p:nvSpPr>
        <p:spPr/>
        <p:txBody>
          <a:bodyPr/>
          <a:lstStyle/>
          <a:p>
            <a:fld id="{AC900A1A-7487-9241-9915-C4D5A7CA2365}" type="datetimeFigureOut">
              <a:rPr lang="en-US" smtClean="0"/>
              <a:t>12/10/24</a:t>
            </a:fld>
            <a:endParaRPr lang="en-US"/>
          </a:p>
        </p:txBody>
      </p:sp>
      <p:sp>
        <p:nvSpPr>
          <p:cNvPr id="5" name="Footer Placeholder 4">
            <a:extLst>
              <a:ext uri="{FF2B5EF4-FFF2-40B4-BE49-F238E27FC236}">
                <a16:creationId xmlns:a16="http://schemas.microsoft.com/office/drawing/2014/main" id="{FEC4D346-26B9-C6BD-93E4-93646CDB8A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16307C-C29F-A023-8A01-933372314B59}"/>
              </a:ext>
            </a:extLst>
          </p:cNvPr>
          <p:cNvSpPr>
            <a:spLocks noGrp="1"/>
          </p:cNvSpPr>
          <p:nvPr>
            <p:ph type="sldNum" sz="quarter" idx="12"/>
          </p:nvPr>
        </p:nvSpPr>
        <p:spPr/>
        <p:txBody>
          <a:bodyPr/>
          <a:lstStyle/>
          <a:p>
            <a:fld id="{6B2BFD20-C46E-2B46-B290-D7D57C894E75}" type="slidenum">
              <a:rPr lang="en-US" smtClean="0"/>
              <a:t>‹#›</a:t>
            </a:fld>
            <a:endParaRPr lang="en-US"/>
          </a:p>
        </p:txBody>
      </p:sp>
    </p:spTree>
    <p:extLst>
      <p:ext uri="{BB962C8B-B14F-4D97-AF65-F5344CB8AC3E}">
        <p14:creationId xmlns:p14="http://schemas.microsoft.com/office/powerpoint/2010/main" val="2042766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DEA64-5466-F181-7A33-CEADC440A8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197E24-6D99-C7DA-772A-57D9A190260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2A2CACE-92C8-1994-3923-CBF55443F1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87F3236-5384-63E6-BFFF-3C9F5C808F40}"/>
              </a:ext>
            </a:extLst>
          </p:cNvPr>
          <p:cNvSpPr>
            <a:spLocks noGrp="1"/>
          </p:cNvSpPr>
          <p:nvPr>
            <p:ph type="dt" sz="half" idx="10"/>
          </p:nvPr>
        </p:nvSpPr>
        <p:spPr/>
        <p:txBody>
          <a:bodyPr/>
          <a:lstStyle/>
          <a:p>
            <a:fld id="{AC900A1A-7487-9241-9915-C4D5A7CA2365}" type="datetimeFigureOut">
              <a:rPr lang="en-US" smtClean="0"/>
              <a:t>12/10/24</a:t>
            </a:fld>
            <a:endParaRPr lang="en-US"/>
          </a:p>
        </p:txBody>
      </p:sp>
      <p:sp>
        <p:nvSpPr>
          <p:cNvPr id="6" name="Footer Placeholder 5">
            <a:extLst>
              <a:ext uri="{FF2B5EF4-FFF2-40B4-BE49-F238E27FC236}">
                <a16:creationId xmlns:a16="http://schemas.microsoft.com/office/drawing/2014/main" id="{510B0B1E-CA15-18D2-4C02-159A975CAC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918340-14BD-5F9E-7520-E9DF785611C0}"/>
              </a:ext>
            </a:extLst>
          </p:cNvPr>
          <p:cNvSpPr>
            <a:spLocks noGrp="1"/>
          </p:cNvSpPr>
          <p:nvPr>
            <p:ph type="sldNum" sz="quarter" idx="12"/>
          </p:nvPr>
        </p:nvSpPr>
        <p:spPr/>
        <p:txBody>
          <a:bodyPr/>
          <a:lstStyle/>
          <a:p>
            <a:fld id="{6B2BFD20-C46E-2B46-B290-D7D57C894E75}" type="slidenum">
              <a:rPr lang="en-US" smtClean="0"/>
              <a:t>‹#›</a:t>
            </a:fld>
            <a:endParaRPr lang="en-US"/>
          </a:p>
        </p:txBody>
      </p:sp>
    </p:spTree>
    <p:extLst>
      <p:ext uri="{BB962C8B-B14F-4D97-AF65-F5344CB8AC3E}">
        <p14:creationId xmlns:p14="http://schemas.microsoft.com/office/powerpoint/2010/main" val="2389469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D0865-64EE-85DB-AE79-5B0B14FBDBC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C74B049-2AB6-A1E0-9A84-71BA132837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9A374D-3BD1-DDEA-FEDF-B02C68C5F3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A2D4574-6976-BFE8-2623-DA8D50FC6A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C2C13C-E782-CCD8-0BE5-98FCD1E9681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A056D6-0CF7-BBF7-59A7-04F342D3B2AF}"/>
              </a:ext>
            </a:extLst>
          </p:cNvPr>
          <p:cNvSpPr>
            <a:spLocks noGrp="1"/>
          </p:cNvSpPr>
          <p:nvPr>
            <p:ph type="dt" sz="half" idx="10"/>
          </p:nvPr>
        </p:nvSpPr>
        <p:spPr/>
        <p:txBody>
          <a:bodyPr/>
          <a:lstStyle/>
          <a:p>
            <a:fld id="{AC900A1A-7487-9241-9915-C4D5A7CA2365}" type="datetimeFigureOut">
              <a:rPr lang="en-US" smtClean="0"/>
              <a:t>12/10/24</a:t>
            </a:fld>
            <a:endParaRPr lang="en-US"/>
          </a:p>
        </p:txBody>
      </p:sp>
      <p:sp>
        <p:nvSpPr>
          <p:cNvPr id="8" name="Footer Placeholder 7">
            <a:extLst>
              <a:ext uri="{FF2B5EF4-FFF2-40B4-BE49-F238E27FC236}">
                <a16:creationId xmlns:a16="http://schemas.microsoft.com/office/drawing/2014/main" id="{D385CFD1-CE1F-C91E-5EF2-AC0CCBE770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4286637-89FC-DFEA-AE92-B5688A9A0353}"/>
              </a:ext>
            </a:extLst>
          </p:cNvPr>
          <p:cNvSpPr>
            <a:spLocks noGrp="1"/>
          </p:cNvSpPr>
          <p:nvPr>
            <p:ph type="sldNum" sz="quarter" idx="12"/>
          </p:nvPr>
        </p:nvSpPr>
        <p:spPr/>
        <p:txBody>
          <a:bodyPr/>
          <a:lstStyle/>
          <a:p>
            <a:fld id="{6B2BFD20-C46E-2B46-B290-D7D57C894E75}" type="slidenum">
              <a:rPr lang="en-US" smtClean="0"/>
              <a:t>‹#›</a:t>
            </a:fld>
            <a:endParaRPr lang="en-US"/>
          </a:p>
        </p:txBody>
      </p:sp>
    </p:spTree>
    <p:extLst>
      <p:ext uri="{BB962C8B-B14F-4D97-AF65-F5344CB8AC3E}">
        <p14:creationId xmlns:p14="http://schemas.microsoft.com/office/powerpoint/2010/main" val="3203624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29009-F813-9873-BA7E-3C001F1FA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4EDF592-4656-5216-6C08-E4F5C4311BA7}"/>
              </a:ext>
            </a:extLst>
          </p:cNvPr>
          <p:cNvSpPr>
            <a:spLocks noGrp="1"/>
          </p:cNvSpPr>
          <p:nvPr>
            <p:ph type="dt" sz="half" idx="10"/>
          </p:nvPr>
        </p:nvSpPr>
        <p:spPr/>
        <p:txBody>
          <a:bodyPr/>
          <a:lstStyle/>
          <a:p>
            <a:fld id="{AC900A1A-7487-9241-9915-C4D5A7CA2365}" type="datetimeFigureOut">
              <a:rPr lang="en-US" smtClean="0"/>
              <a:t>12/10/24</a:t>
            </a:fld>
            <a:endParaRPr lang="en-US"/>
          </a:p>
        </p:txBody>
      </p:sp>
      <p:sp>
        <p:nvSpPr>
          <p:cNvPr id="4" name="Footer Placeholder 3">
            <a:extLst>
              <a:ext uri="{FF2B5EF4-FFF2-40B4-BE49-F238E27FC236}">
                <a16:creationId xmlns:a16="http://schemas.microsoft.com/office/drawing/2014/main" id="{9872BCDC-6633-A29D-874C-9C687DE231D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9CDB999-D326-BB0A-4134-BA8054F13393}"/>
              </a:ext>
            </a:extLst>
          </p:cNvPr>
          <p:cNvSpPr>
            <a:spLocks noGrp="1"/>
          </p:cNvSpPr>
          <p:nvPr>
            <p:ph type="sldNum" sz="quarter" idx="12"/>
          </p:nvPr>
        </p:nvSpPr>
        <p:spPr/>
        <p:txBody>
          <a:bodyPr/>
          <a:lstStyle/>
          <a:p>
            <a:fld id="{6B2BFD20-C46E-2B46-B290-D7D57C894E75}" type="slidenum">
              <a:rPr lang="en-US" smtClean="0"/>
              <a:t>‹#›</a:t>
            </a:fld>
            <a:endParaRPr lang="en-US"/>
          </a:p>
        </p:txBody>
      </p:sp>
    </p:spTree>
    <p:extLst>
      <p:ext uri="{BB962C8B-B14F-4D97-AF65-F5344CB8AC3E}">
        <p14:creationId xmlns:p14="http://schemas.microsoft.com/office/powerpoint/2010/main" val="1378281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488A45-0073-BF6F-88DE-3BD7061E13AB}"/>
              </a:ext>
            </a:extLst>
          </p:cNvPr>
          <p:cNvSpPr>
            <a:spLocks noGrp="1"/>
          </p:cNvSpPr>
          <p:nvPr>
            <p:ph type="dt" sz="half" idx="10"/>
          </p:nvPr>
        </p:nvSpPr>
        <p:spPr/>
        <p:txBody>
          <a:bodyPr/>
          <a:lstStyle/>
          <a:p>
            <a:fld id="{AC900A1A-7487-9241-9915-C4D5A7CA2365}" type="datetimeFigureOut">
              <a:rPr lang="en-US" smtClean="0"/>
              <a:t>12/10/24</a:t>
            </a:fld>
            <a:endParaRPr lang="en-US"/>
          </a:p>
        </p:txBody>
      </p:sp>
      <p:sp>
        <p:nvSpPr>
          <p:cNvPr id="3" name="Footer Placeholder 2">
            <a:extLst>
              <a:ext uri="{FF2B5EF4-FFF2-40B4-BE49-F238E27FC236}">
                <a16:creationId xmlns:a16="http://schemas.microsoft.com/office/drawing/2014/main" id="{CF167617-D918-F75A-77D0-37D0068538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798B40-5097-669D-39D2-376A23EC377A}"/>
              </a:ext>
            </a:extLst>
          </p:cNvPr>
          <p:cNvSpPr>
            <a:spLocks noGrp="1"/>
          </p:cNvSpPr>
          <p:nvPr>
            <p:ph type="sldNum" sz="quarter" idx="12"/>
          </p:nvPr>
        </p:nvSpPr>
        <p:spPr/>
        <p:txBody>
          <a:bodyPr/>
          <a:lstStyle/>
          <a:p>
            <a:fld id="{6B2BFD20-C46E-2B46-B290-D7D57C894E75}" type="slidenum">
              <a:rPr lang="en-US" smtClean="0"/>
              <a:t>‹#›</a:t>
            </a:fld>
            <a:endParaRPr lang="en-US"/>
          </a:p>
        </p:txBody>
      </p:sp>
    </p:spTree>
    <p:extLst>
      <p:ext uri="{BB962C8B-B14F-4D97-AF65-F5344CB8AC3E}">
        <p14:creationId xmlns:p14="http://schemas.microsoft.com/office/powerpoint/2010/main" val="3909346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6FF5E-7FE4-463D-8912-AB6780A112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D6CA39D-4B9A-ACC2-A05D-30CBE309C4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08F6B9B-388A-8800-2BDA-D3DF3DB580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093B17-61B9-6B20-B15E-CD4FE163875A}"/>
              </a:ext>
            </a:extLst>
          </p:cNvPr>
          <p:cNvSpPr>
            <a:spLocks noGrp="1"/>
          </p:cNvSpPr>
          <p:nvPr>
            <p:ph type="dt" sz="half" idx="10"/>
          </p:nvPr>
        </p:nvSpPr>
        <p:spPr/>
        <p:txBody>
          <a:bodyPr/>
          <a:lstStyle/>
          <a:p>
            <a:fld id="{AC900A1A-7487-9241-9915-C4D5A7CA2365}" type="datetimeFigureOut">
              <a:rPr lang="en-US" smtClean="0"/>
              <a:t>12/10/24</a:t>
            </a:fld>
            <a:endParaRPr lang="en-US"/>
          </a:p>
        </p:txBody>
      </p:sp>
      <p:sp>
        <p:nvSpPr>
          <p:cNvPr id="6" name="Footer Placeholder 5">
            <a:extLst>
              <a:ext uri="{FF2B5EF4-FFF2-40B4-BE49-F238E27FC236}">
                <a16:creationId xmlns:a16="http://schemas.microsoft.com/office/drawing/2014/main" id="{F3E35404-D881-FBC1-09D0-45E0665C3B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42BDC9-89DE-C5A6-34A7-072EC9F1719C}"/>
              </a:ext>
            </a:extLst>
          </p:cNvPr>
          <p:cNvSpPr>
            <a:spLocks noGrp="1"/>
          </p:cNvSpPr>
          <p:nvPr>
            <p:ph type="sldNum" sz="quarter" idx="12"/>
          </p:nvPr>
        </p:nvSpPr>
        <p:spPr/>
        <p:txBody>
          <a:bodyPr/>
          <a:lstStyle/>
          <a:p>
            <a:fld id="{6B2BFD20-C46E-2B46-B290-D7D57C894E75}" type="slidenum">
              <a:rPr lang="en-US" smtClean="0"/>
              <a:t>‹#›</a:t>
            </a:fld>
            <a:endParaRPr lang="en-US"/>
          </a:p>
        </p:txBody>
      </p:sp>
    </p:spTree>
    <p:extLst>
      <p:ext uri="{BB962C8B-B14F-4D97-AF65-F5344CB8AC3E}">
        <p14:creationId xmlns:p14="http://schemas.microsoft.com/office/powerpoint/2010/main" val="2077355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2933F-7560-9850-5ECB-21EAD1556C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140604F-578A-D963-3960-532935F76B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E2C3908-5EFF-46C4-48D2-B1DFB4688C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6FA061-FD22-660D-68FC-A6F4D451169D}"/>
              </a:ext>
            </a:extLst>
          </p:cNvPr>
          <p:cNvSpPr>
            <a:spLocks noGrp="1"/>
          </p:cNvSpPr>
          <p:nvPr>
            <p:ph type="dt" sz="half" idx="10"/>
          </p:nvPr>
        </p:nvSpPr>
        <p:spPr/>
        <p:txBody>
          <a:bodyPr/>
          <a:lstStyle/>
          <a:p>
            <a:fld id="{AC900A1A-7487-9241-9915-C4D5A7CA2365}" type="datetimeFigureOut">
              <a:rPr lang="en-US" smtClean="0"/>
              <a:t>12/10/24</a:t>
            </a:fld>
            <a:endParaRPr lang="en-US"/>
          </a:p>
        </p:txBody>
      </p:sp>
      <p:sp>
        <p:nvSpPr>
          <p:cNvPr id="6" name="Footer Placeholder 5">
            <a:extLst>
              <a:ext uri="{FF2B5EF4-FFF2-40B4-BE49-F238E27FC236}">
                <a16:creationId xmlns:a16="http://schemas.microsoft.com/office/drawing/2014/main" id="{9E5DC552-9962-E815-1D3C-38CF68CB82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2CEA5E-A293-2409-91BA-97B0220282F8}"/>
              </a:ext>
            </a:extLst>
          </p:cNvPr>
          <p:cNvSpPr>
            <a:spLocks noGrp="1"/>
          </p:cNvSpPr>
          <p:nvPr>
            <p:ph type="sldNum" sz="quarter" idx="12"/>
          </p:nvPr>
        </p:nvSpPr>
        <p:spPr/>
        <p:txBody>
          <a:bodyPr/>
          <a:lstStyle/>
          <a:p>
            <a:fld id="{6B2BFD20-C46E-2B46-B290-D7D57C894E75}" type="slidenum">
              <a:rPr lang="en-US" smtClean="0"/>
              <a:t>‹#›</a:t>
            </a:fld>
            <a:endParaRPr lang="en-US"/>
          </a:p>
        </p:txBody>
      </p:sp>
    </p:spTree>
    <p:extLst>
      <p:ext uri="{BB962C8B-B14F-4D97-AF65-F5344CB8AC3E}">
        <p14:creationId xmlns:p14="http://schemas.microsoft.com/office/powerpoint/2010/main" val="3746522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6913BD-F2EB-D812-92D2-560BEA4B7C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DBB7A3D-1E68-AEC6-47D4-4555A8181B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107860-33D1-326A-B68C-59F454E902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C900A1A-7487-9241-9915-C4D5A7CA2365}" type="datetimeFigureOut">
              <a:rPr lang="en-US" smtClean="0"/>
              <a:t>12/10/24</a:t>
            </a:fld>
            <a:endParaRPr lang="en-US"/>
          </a:p>
        </p:txBody>
      </p:sp>
      <p:sp>
        <p:nvSpPr>
          <p:cNvPr id="5" name="Footer Placeholder 4">
            <a:extLst>
              <a:ext uri="{FF2B5EF4-FFF2-40B4-BE49-F238E27FC236}">
                <a16:creationId xmlns:a16="http://schemas.microsoft.com/office/drawing/2014/main" id="{2D9C912F-5E3F-01C5-1BC1-70178AD491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B1A3C73-45C6-68E9-5351-299A6063EA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B2BFD20-C46E-2B46-B290-D7D57C894E75}" type="slidenum">
              <a:rPr lang="en-US" smtClean="0"/>
              <a:t>‹#›</a:t>
            </a:fld>
            <a:endParaRPr lang="en-US"/>
          </a:p>
        </p:txBody>
      </p:sp>
    </p:spTree>
    <p:extLst>
      <p:ext uri="{BB962C8B-B14F-4D97-AF65-F5344CB8AC3E}">
        <p14:creationId xmlns:p14="http://schemas.microsoft.com/office/powerpoint/2010/main" val="27113693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66" name="Rectangle 1065">
            <a:extLst>
              <a:ext uri="{FF2B5EF4-FFF2-40B4-BE49-F238E27FC236}">
                <a16:creationId xmlns:a16="http://schemas.microsoft.com/office/drawing/2014/main" id="{93245F62-CCC4-49E4-B95B-EA6C1E790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B494F0-28D0-1FE1-BE35-4AFD49BAA1B5}"/>
              </a:ext>
            </a:extLst>
          </p:cNvPr>
          <p:cNvSpPr>
            <a:spLocks noGrp="1"/>
          </p:cNvSpPr>
          <p:nvPr>
            <p:ph type="ctrTitle"/>
          </p:nvPr>
        </p:nvSpPr>
        <p:spPr>
          <a:xfrm>
            <a:off x="638882" y="3577456"/>
            <a:ext cx="10909640" cy="1687814"/>
          </a:xfrm>
        </p:spPr>
        <p:txBody>
          <a:bodyPr anchor="b">
            <a:normAutofit/>
          </a:bodyPr>
          <a:lstStyle/>
          <a:p>
            <a:r>
              <a:rPr lang="en-US" sz="6600"/>
              <a:t>Zomato restaurant analysis </a:t>
            </a:r>
          </a:p>
        </p:txBody>
      </p:sp>
      <p:sp>
        <p:nvSpPr>
          <p:cNvPr id="3" name="Subtitle 2">
            <a:extLst>
              <a:ext uri="{FF2B5EF4-FFF2-40B4-BE49-F238E27FC236}">
                <a16:creationId xmlns:a16="http://schemas.microsoft.com/office/drawing/2014/main" id="{71A9D4FA-854F-AFFE-4F1B-3920795F3D17}"/>
              </a:ext>
            </a:extLst>
          </p:cNvPr>
          <p:cNvSpPr>
            <a:spLocks noGrp="1"/>
          </p:cNvSpPr>
          <p:nvPr>
            <p:ph type="subTitle" idx="1"/>
          </p:nvPr>
        </p:nvSpPr>
        <p:spPr>
          <a:xfrm>
            <a:off x="638881" y="5660607"/>
            <a:ext cx="10909643" cy="552659"/>
          </a:xfrm>
        </p:spPr>
        <p:txBody>
          <a:bodyPr anchor="t">
            <a:normAutofit/>
          </a:bodyPr>
          <a:lstStyle/>
          <a:p>
            <a:r>
              <a:rPr lang="en-US"/>
              <a:t>By Krishna Rathore</a:t>
            </a:r>
          </a:p>
        </p:txBody>
      </p:sp>
      <p:pic>
        <p:nvPicPr>
          <p:cNvPr id="1026" name="Picture 2" descr="Zomato Marketing Strategy - A Case ...">
            <a:extLst>
              <a:ext uri="{FF2B5EF4-FFF2-40B4-BE49-F238E27FC236}">
                <a16:creationId xmlns:a16="http://schemas.microsoft.com/office/drawing/2014/main" id="{9060A630-8026-1D77-09E5-1EAEA7CD6B1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351698" y="591670"/>
            <a:ext cx="5484008" cy="2742004"/>
          </a:xfrm>
          <a:prstGeom prst="rect">
            <a:avLst/>
          </a:prstGeom>
          <a:noFill/>
          <a:extLst>
            <a:ext uri="{909E8E84-426E-40DD-AFC4-6F175D3DCCD1}">
              <a14:hiddenFill xmlns:a14="http://schemas.microsoft.com/office/drawing/2010/main">
                <a:solidFill>
                  <a:srgbClr val="FFFFFF"/>
                </a:solidFill>
              </a14:hiddenFill>
            </a:ext>
          </a:extLst>
        </p:spPr>
      </p:pic>
      <p:sp>
        <p:nvSpPr>
          <p:cNvPr id="1068" name="sketch line">
            <a:extLst>
              <a:ext uri="{FF2B5EF4-FFF2-40B4-BE49-F238E27FC236}">
                <a16:creationId xmlns:a16="http://schemas.microsoft.com/office/drawing/2014/main" id="{E6C0DD6B-6AA3-448F-9B99-8386295BC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5509052"/>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3240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18A733F1-00A2-8CA0-6DE3-BF56EAC446CD}"/>
              </a:ext>
            </a:extLst>
          </p:cNvPr>
          <p:cNvSpPr txBox="1"/>
          <p:nvPr/>
        </p:nvSpPr>
        <p:spPr>
          <a:xfrm>
            <a:off x="630936" y="639520"/>
            <a:ext cx="3429000" cy="1719072"/>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800" kern="1200">
                <a:solidFill>
                  <a:schemeClr val="tx1"/>
                </a:solidFill>
                <a:latin typeface="+mj-lt"/>
                <a:ea typeface="+mj-ea"/>
                <a:cs typeface="+mj-cs"/>
              </a:rPr>
              <a:t>Average of rating VS countries</a:t>
            </a:r>
          </a:p>
        </p:txBody>
      </p:sp>
      <p:sp>
        <p:nvSpPr>
          <p:cNvPr id="26"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8DCDE82-C0D5-F94A-FE3D-49653FD09D7D}"/>
              </a:ext>
            </a:extLst>
          </p:cNvPr>
          <p:cNvSpPr>
            <a:spLocks noGrp="1"/>
          </p:cNvSpPr>
          <p:nvPr>
            <p:ph idx="1"/>
          </p:nvPr>
        </p:nvSpPr>
        <p:spPr>
          <a:xfrm>
            <a:off x="630936" y="2807208"/>
            <a:ext cx="3429000" cy="3410712"/>
          </a:xfrm>
        </p:spPr>
        <p:txBody>
          <a:bodyPr vert="horz" lIns="91440" tIns="45720" rIns="91440" bIns="45720" rtlCol="0" anchor="t">
            <a:normAutofit/>
          </a:bodyPr>
          <a:lstStyle/>
          <a:p>
            <a:r>
              <a:rPr lang="en-US" sz="1700" dirty="0"/>
              <a:t>The average ratings of the countries are ranked as follows:</a:t>
            </a:r>
          </a:p>
          <a:p>
            <a:pPr marL="0"/>
            <a:r>
              <a:rPr lang="en-US" sz="1700" dirty="0"/>
              <a:t>1. Philippines: Highest average rating</a:t>
            </a:r>
            <a:endParaRPr lang="en-US" sz="1700"/>
          </a:p>
          <a:p>
            <a:pPr marL="0"/>
            <a:r>
              <a:rPr lang="en-US" sz="1700" dirty="0"/>
              <a:t>2. Turkey: Second highest average rating</a:t>
            </a:r>
            <a:endParaRPr lang="en-US" sz="1700"/>
          </a:p>
          <a:p>
            <a:pPr marL="0"/>
            <a:r>
              <a:rPr lang="en-US" sz="1700" dirty="0"/>
              <a:t>3. Indonesia: Third highest average rating</a:t>
            </a:r>
            <a:endParaRPr lang="en-US" sz="1700"/>
          </a:p>
          <a:p>
            <a:r>
              <a:rPr lang="en-US" sz="1700" dirty="0"/>
              <a:t>Countries not listed have lower average ratings compared to these top three.</a:t>
            </a:r>
          </a:p>
        </p:txBody>
      </p:sp>
      <p:pic>
        <p:nvPicPr>
          <p:cNvPr id="4" name="Picture 3" descr="A graph of blue lines&#10;&#10;Description automatically generated with medium confidence">
            <a:extLst>
              <a:ext uri="{FF2B5EF4-FFF2-40B4-BE49-F238E27FC236}">
                <a16:creationId xmlns:a16="http://schemas.microsoft.com/office/drawing/2014/main" id="{18309C65-F2C1-416D-3139-5278692C4704}"/>
              </a:ext>
            </a:extLst>
          </p:cNvPr>
          <p:cNvPicPr>
            <a:picLocks noChangeAspect="1"/>
          </p:cNvPicPr>
          <p:nvPr/>
        </p:nvPicPr>
        <p:blipFill>
          <a:blip r:embed="rId2"/>
          <a:stretch>
            <a:fillRect/>
          </a:stretch>
        </p:blipFill>
        <p:spPr>
          <a:xfrm>
            <a:off x="4654296" y="1953330"/>
            <a:ext cx="6903720" cy="2951340"/>
          </a:xfrm>
          <a:prstGeom prst="rect">
            <a:avLst/>
          </a:prstGeom>
        </p:spPr>
      </p:pic>
    </p:spTree>
    <p:extLst>
      <p:ext uri="{BB962C8B-B14F-4D97-AF65-F5344CB8AC3E}">
        <p14:creationId xmlns:p14="http://schemas.microsoft.com/office/powerpoint/2010/main" val="4041416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91ED1B0-5003-F8DF-6699-3E30D12DB09E}"/>
              </a:ext>
            </a:extLst>
          </p:cNvPr>
          <p:cNvSpPr txBox="1"/>
          <p:nvPr/>
        </p:nvSpPr>
        <p:spPr>
          <a:xfrm>
            <a:off x="630936" y="639520"/>
            <a:ext cx="3429000" cy="1719072"/>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800" kern="1200">
                <a:solidFill>
                  <a:schemeClr val="tx1"/>
                </a:solidFill>
                <a:latin typeface="+mj-lt"/>
                <a:ea typeface="+mj-ea"/>
                <a:cs typeface="+mj-cs"/>
              </a:rPr>
              <a:t>Average rating VS top countries city</a:t>
            </a:r>
          </a:p>
        </p:txBody>
      </p:sp>
      <p:sp>
        <p:nvSpPr>
          <p:cNvPr id="25"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2673962-9CD0-77A2-9893-28894BA427F3}"/>
              </a:ext>
            </a:extLst>
          </p:cNvPr>
          <p:cNvSpPr>
            <a:spLocks noGrp="1"/>
          </p:cNvSpPr>
          <p:nvPr>
            <p:ph idx="1"/>
          </p:nvPr>
        </p:nvSpPr>
        <p:spPr>
          <a:xfrm>
            <a:off x="630936" y="2807208"/>
            <a:ext cx="3429000" cy="3410712"/>
          </a:xfrm>
        </p:spPr>
        <p:txBody>
          <a:bodyPr vert="horz" lIns="91440" tIns="45720" rIns="91440" bIns="45720" rtlCol="0" anchor="t">
            <a:normAutofit/>
          </a:bodyPr>
          <a:lstStyle/>
          <a:p>
            <a:r>
              <a:rPr lang="en-US" sz="1700"/>
              <a:t>Santa Rosa, Philippines, received the lowest livability score of 3.</a:t>
            </a:r>
            <a:r>
              <a:rPr lang="en-US" sz="1700" b="0" i="0">
                <a:effectLst/>
              </a:rPr>
              <a:t> </a:t>
            </a:r>
            <a:r>
              <a:rPr lang="en-US" sz="1700"/>
              <a:t>8 among nine cities.</a:t>
            </a:r>
            <a:r>
              <a:rPr lang="en-US" sz="1700" b="0" i="0">
                <a:effectLst/>
              </a:rPr>
              <a:t> </a:t>
            </a:r>
            <a:r>
              <a:rPr lang="en-US" sz="1700"/>
              <a:t>Quezon City had the highest score of 4.</a:t>
            </a:r>
            <a:r>
              <a:rPr lang="en-US" sz="1700" b="0" i="0">
                <a:effectLst/>
              </a:rPr>
              <a:t> </a:t>
            </a:r>
            <a:r>
              <a:rPr lang="en-US" sz="1700"/>
              <a:t>8.</a:t>
            </a:r>
            <a:r>
              <a:rPr lang="en-US" sz="1700" b="0" i="0">
                <a:effectLst/>
              </a:rPr>
              <a:t> </a:t>
            </a:r>
            <a:r>
              <a:rPr lang="en-US" sz="1700"/>
              <a:t>Other cities like Taguig, Tagaytay, Mandaluyong, and Makati scored between 4.</a:t>
            </a:r>
            <a:r>
              <a:rPr lang="en-US" sz="1700" b="0" i="0">
                <a:effectLst/>
              </a:rPr>
              <a:t> </a:t>
            </a:r>
            <a:r>
              <a:rPr lang="en-US" sz="1700"/>
              <a:t>5 and 4.</a:t>
            </a:r>
            <a:r>
              <a:rPr lang="en-US" sz="1700" b="0" i="0">
                <a:effectLst/>
              </a:rPr>
              <a:t> </a:t>
            </a:r>
            <a:r>
              <a:rPr lang="en-US" sz="1700"/>
              <a:t>6.</a:t>
            </a:r>
            <a:r>
              <a:rPr lang="en-US" sz="1700" b="0" i="0">
                <a:effectLst/>
              </a:rPr>
              <a:t> </a:t>
            </a:r>
          </a:p>
          <a:p>
            <a:r>
              <a:rPr lang="en-US" sz="1700"/>
              <a:t>In Turkey, two cities had scores around 4.</a:t>
            </a:r>
            <a:r>
              <a:rPr lang="en-US" sz="1700" b="0" i="0">
                <a:effectLst/>
              </a:rPr>
              <a:t> </a:t>
            </a:r>
            <a:r>
              <a:rPr lang="en-US" sz="1700"/>
              <a:t>3.</a:t>
            </a:r>
            <a:r>
              <a:rPr lang="en-US" sz="1700" b="0" i="0">
                <a:effectLst/>
              </a:rPr>
              <a:t> </a:t>
            </a:r>
          </a:p>
          <a:p>
            <a:r>
              <a:rPr lang="en-US" sz="1700"/>
              <a:t>Bogor in Indonesia had the lowest score of 3.</a:t>
            </a:r>
            <a:r>
              <a:rPr lang="en-US" sz="1700" b="0" i="0">
                <a:effectLst/>
              </a:rPr>
              <a:t> </a:t>
            </a:r>
            <a:r>
              <a:rPr lang="en-US" sz="1700"/>
              <a:t>85, while Jakarta had the highest at 4.</a:t>
            </a:r>
            <a:r>
              <a:rPr lang="en-US" sz="1700" b="0" i="0">
                <a:effectLst/>
              </a:rPr>
              <a:t> </a:t>
            </a:r>
            <a:r>
              <a:rPr lang="en-US" sz="1700"/>
              <a:t>35.</a:t>
            </a:r>
          </a:p>
        </p:txBody>
      </p:sp>
      <p:graphicFrame>
        <p:nvGraphicFramePr>
          <p:cNvPr id="2" name="Chart 1">
            <a:extLst>
              <a:ext uri="{FF2B5EF4-FFF2-40B4-BE49-F238E27FC236}">
                <a16:creationId xmlns:a16="http://schemas.microsoft.com/office/drawing/2014/main" id="{9FC0ADCE-8910-3F53-F9CF-0BC38E086F16}"/>
              </a:ext>
            </a:extLst>
          </p:cNvPr>
          <p:cNvGraphicFramePr>
            <a:graphicFrameLocks/>
          </p:cNvGraphicFramePr>
          <p:nvPr>
            <p:extLst>
              <p:ext uri="{D42A27DB-BD31-4B8C-83A1-F6EECF244321}">
                <p14:modId xmlns:p14="http://schemas.microsoft.com/office/powerpoint/2010/main" val="1500333014"/>
              </p:ext>
            </p:extLst>
          </p:nvPr>
        </p:nvGraphicFramePr>
        <p:xfrm>
          <a:off x="4654296" y="640080"/>
          <a:ext cx="6903720" cy="557784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96331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6751445-79CA-8148-0F6D-92AD388EDCB2}"/>
              </a:ext>
            </a:extLst>
          </p:cNvPr>
          <p:cNvSpPr txBox="1"/>
          <p:nvPr/>
        </p:nvSpPr>
        <p:spPr>
          <a:xfrm>
            <a:off x="630936" y="639520"/>
            <a:ext cx="3429000" cy="1719072"/>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200" kern="1200" dirty="0">
                <a:solidFill>
                  <a:schemeClr val="tx1"/>
                </a:solidFill>
                <a:latin typeface="+mj-lt"/>
                <a:ea typeface="+mj-ea"/>
                <a:cs typeface="+mj-cs"/>
              </a:rPr>
              <a:t>Restaurant count city wise</a:t>
            </a:r>
          </a:p>
        </p:txBody>
      </p:sp>
      <p:sp>
        <p:nvSpPr>
          <p:cNvPr id="24"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5771250-C8D4-1CBD-35F3-B158209412CE}"/>
              </a:ext>
            </a:extLst>
          </p:cNvPr>
          <p:cNvSpPr>
            <a:spLocks noGrp="1"/>
          </p:cNvSpPr>
          <p:nvPr>
            <p:ph idx="1"/>
          </p:nvPr>
        </p:nvSpPr>
        <p:spPr>
          <a:xfrm>
            <a:off x="630936" y="2807208"/>
            <a:ext cx="3429000" cy="3410712"/>
          </a:xfrm>
        </p:spPr>
        <p:txBody>
          <a:bodyPr vert="horz" lIns="91440" tIns="45720" rIns="91440" bIns="45720" rtlCol="0" anchor="t">
            <a:normAutofit/>
          </a:bodyPr>
          <a:lstStyle/>
          <a:p>
            <a:r>
              <a:rPr lang="en-US" sz="1700" dirty="0"/>
              <a:t>In the Philippines, Mandaluyong and Taguig have four restaurants each, while Quezon and Tagaytay have one.</a:t>
            </a:r>
            <a:r>
              <a:rPr lang="en-US" sz="1700" b="0" i="0">
                <a:effectLst/>
              </a:rPr>
              <a:t> </a:t>
            </a:r>
            <a:r>
              <a:rPr lang="en-US" sz="1700" dirty="0"/>
              <a:t>In Turkey, Ankara has 20 restaurants and Istanbul has 14.</a:t>
            </a:r>
            <a:r>
              <a:rPr lang="en-US" sz="1700" b="0" i="0">
                <a:effectLst/>
              </a:rPr>
              <a:t> </a:t>
            </a:r>
            <a:r>
              <a:rPr lang="en-US" sz="1700" dirty="0"/>
              <a:t>In Indonesia, Jakarta leads with 16 restaurants, while Bandung has one.</a:t>
            </a:r>
            <a:r>
              <a:rPr lang="en-US" sz="1700" b="0" i="0">
                <a:effectLst/>
              </a:rPr>
              <a:t> </a:t>
            </a:r>
            <a:r>
              <a:rPr lang="en-US" sz="1700" dirty="0"/>
              <a:t>Overall, Philippines shows even restaurant distribution, while Indonesia is mainly concentrated in</a:t>
            </a:r>
          </a:p>
        </p:txBody>
      </p:sp>
      <p:graphicFrame>
        <p:nvGraphicFramePr>
          <p:cNvPr id="4" name="Chart 3">
            <a:extLst>
              <a:ext uri="{FF2B5EF4-FFF2-40B4-BE49-F238E27FC236}">
                <a16:creationId xmlns:a16="http://schemas.microsoft.com/office/drawing/2014/main" id="{4D277D6F-40C8-373A-A49B-0C5CEE6807D2}"/>
              </a:ext>
            </a:extLst>
          </p:cNvPr>
          <p:cNvGraphicFramePr>
            <a:graphicFrameLocks/>
          </p:cNvGraphicFramePr>
          <p:nvPr>
            <p:extLst>
              <p:ext uri="{D42A27DB-BD31-4B8C-83A1-F6EECF244321}">
                <p14:modId xmlns:p14="http://schemas.microsoft.com/office/powerpoint/2010/main" val="3365451393"/>
              </p:ext>
            </p:extLst>
          </p:nvPr>
        </p:nvGraphicFramePr>
        <p:xfrm>
          <a:off x="4654296" y="640080"/>
          <a:ext cx="6903720" cy="557784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68913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94E3236-6A27-B833-B950-9F96FE40729B}"/>
              </a:ext>
            </a:extLst>
          </p:cNvPr>
          <p:cNvSpPr txBox="1"/>
          <p:nvPr/>
        </p:nvSpPr>
        <p:spPr>
          <a:xfrm>
            <a:off x="630936" y="639520"/>
            <a:ext cx="3429000" cy="1719072"/>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800" kern="1200">
                <a:solidFill>
                  <a:schemeClr val="tx1"/>
                </a:solidFill>
                <a:latin typeface="+mj-lt"/>
                <a:ea typeface="+mj-ea"/>
                <a:cs typeface="+mj-cs"/>
              </a:rPr>
              <a:t>Average rating of restaurant VS Philippines</a:t>
            </a:r>
          </a:p>
        </p:txBody>
      </p:sp>
      <p:sp>
        <p:nvSpPr>
          <p:cNvPr id="18"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DDFE454-614A-8299-4135-81D3FA437948}"/>
              </a:ext>
            </a:extLst>
          </p:cNvPr>
          <p:cNvSpPr>
            <a:spLocks noGrp="1"/>
          </p:cNvSpPr>
          <p:nvPr>
            <p:ph idx="1"/>
          </p:nvPr>
        </p:nvSpPr>
        <p:spPr>
          <a:xfrm>
            <a:off x="630936" y="2807208"/>
            <a:ext cx="3429000" cy="3410712"/>
          </a:xfrm>
        </p:spPr>
        <p:txBody>
          <a:bodyPr vert="horz" lIns="91440" tIns="45720" rIns="91440" bIns="45720" rtlCol="0" anchor="t">
            <a:normAutofit/>
          </a:bodyPr>
          <a:lstStyle/>
          <a:p>
            <a:r>
              <a:rPr lang="en-US" sz="1700"/>
              <a:t>The top-rated restaurants include Le Petit Soufflé, Locavore, Sodam Korean Restaurant, and Ooma, each boasting ratings above 4.8. Conversely, Café Arabelle holds the lowest rating at 3.6. Moreover, there are over 11 restaurants that exceed the national average rating of 4.46. Notably, there are no establishments rated within the lower tiers of 1-2 or 2-3.</a:t>
            </a:r>
          </a:p>
        </p:txBody>
      </p:sp>
      <p:graphicFrame>
        <p:nvGraphicFramePr>
          <p:cNvPr id="4" name="Chart 3">
            <a:extLst>
              <a:ext uri="{FF2B5EF4-FFF2-40B4-BE49-F238E27FC236}">
                <a16:creationId xmlns:a16="http://schemas.microsoft.com/office/drawing/2014/main" id="{F5790295-9365-2B48-9463-9565BA42DB40}"/>
              </a:ext>
            </a:extLst>
          </p:cNvPr>
          <p:cNvGraphicFramePr>
            <a:graphicFrameLocks/>
          </p:cNvGraphicFramePr>
          <p:nvPr>
            <p:extLst>
              <p:ext uri="{D42A27DB-BD31-4B8C-83A1-F6EECF244321}">
                <p14:modId xmlns:p14="http://schemas.microsoft.com/office/powerpoint/2010/main" val="372501641"/>
              </p:ext>
            </p:extLst>
          </p:nvPr>
        </p:nvGraphicFramePr>
        <p:xfrm>
          <a:off x="4654296" y="640080"/>
          <a:ext cx="6903720" cy="557784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32503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11CCE7C-B88D-8EE5-87D8-A6A061218499}"/>
              </a:ext>
            </a:extLst>
          </p:cNvPr>
          <p:cNvSpPr txBox="1"/>
          <p:nvPr/>
        </p:nvSpPr>
        <p:spPr>
          <a:xfrm>
            <a:off x="630936" y="639520"/>
            <a:ext cx="3429000" cy="1719072"/>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800" kern="1200">
                <a:solidFill>
                  <a:schemeClr val="tx1"/>
                </a:solidFill>
                <a:latin typeface="+mj-lt"/>
                <a:ea typeface="+mj-ea"/>
                <a:cs typeface="+mj-cs"/>
              </a:rPr>
              <a:t>Percentage of price range country wise</a:t>
            </a:r>
          </a:p>
        </p:txBody>
      </p:sp>
      <p:sp>
        <p:nvSpPr>
          <p:cNvPr id="19"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8804873-E08E-549C-1A51-63E6E9F2E189}"/>
              </a:ext>
            </a:extLst>
          </p:cNvPr>
          <p:cNvSpPr>
            <a:spLocks noGrp="1"/>
          </p:cNvSpPr>
          <p:nvPr>
            <p:ph idx="1"/>
          </p:nvPr>
        </p:nvSpPr>
        <p:spPr>
          <a:xfrm>
            <a:off x="630936" y="2807208"/>
            <a:ext cx="3429000" cy="3410712"/>
          </a:xfrm>
        </p:spPr>
        <p:txBody>
          <a:bodyPr vert="horz" lIns="91440" tIns="45720" rIns="91440" bIns="45720" rtlCol="0" anchor="t">
            <a:normAutofit/>
          </a:bodyPr>
          <a:lstStyle/>
          <a:p>
            <a:r>
              <a:rPr lang="en-US" sz="2200"/>
              <a:t>We have more customers whose price range are 1 followed by price range of 2 if we include India.</a:t>
            </a:r>
          </a:p>
          <a:p>
            <a:r>
              <a:rPr lang="en-US" sz="2200"/>
              <a:t>If we exclude india we can see most of the customers likes price range of 3 and 4 </a:t>
            </a:r>
          </a:p>
        </p:txBody>
      </p:sp>
      <p:pic>
        <p:nvPicPr>
          <p:cNvPr id="4" name="Picture 3">
            <a:extLst>
              <a:ext uri="{FF2B5EF4-FFF2-40B4-BE49-F238E27FC236}">
                <a16:creationId xmlns:a16="http://schemas.microsoft.com/office/drawing/2014/main" id="{FCE44FD9-D084-610C-7D97-F1D0C740AD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1314736"/>
            <a:ext cx="6903720" cy="4228527"/>
          </a:xfrm>
          <a:prstGeom prst="rect">
            <a:avLst/>
          </a:prstGeom>
        </p:spPr>
      </p:pic>
    </p:spTree>
    <p:extLst>
      <p:ext uri="{BB962C8B-B14F-4D97-AF65-F5344CB8AC3E}">
        <p14:creationId xmlns:p14="http://schemas.microsoft.com/office/powerpoint/2010/main" val="8266815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00A1D9B-0B3E-75E6-B019-7FD39CC7DD33}"/>
              </a:ext>
            </a:extLst>
          </p:cNvPr>
          <p:cNvSpPr txBox="1"/>
          <p:nvPr/>
        </p:nvSpPr>
        <p:spPr>
          <a:xfrm>
            <a:off x="630936" y="639520"/>
            <a:ext cx="3429000" cy="1719072"/>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800" kern="1200">
                <a:solidFill>
                  <a:schemeClr val="tx1"/>
                </a:solidFill>
                <a:latin typeface="+mj-lt"/>
                <a:ea typeface="+mj-ea"/>
                <a:cs typeface="+mj-cs"/>
              </a:rPr>
              <a:t>Table booking ratio of Philippines </a:t>
            </a:r>
          </a:p>
        </p:txBody>
      </p:sp>
      <p:sp>
        <p:nvSpPr>
          <p:cNvPr id="25"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CF277EF-9DBF-1D4D-F771-68AB015933A7}"/>
              </a:ext>
            </a:extLst>
          </p:cNvPr>
          <p:cNvSpPr>
            <a:spLocks noGrp="1"/>
          </p:cNvSpPr>
          <p:nvPr>
            <p:ph idx="1"/>
          </p:nvPr>
        </p:nvSpPr>
        <p:spPr>
          <a:xfrm>
            <a:off x="630936" y="2807208"/>
            <a:ext cx="3429000" cy="3410712"/>
          </a:xfrm>
        </p:spPr>
        <p:txBody>
          <a:bodyPr vert="horz" lIns="91440" tIns="45720" rIns="91440" bIns="45720" rtlCol="0" anchor="t">
            <a:normAutofit/>
          </a:bodyPr>
          <a:lstStyle/>
          <a:p>
            <a:r>
              <a:rPr lang="en-US" sz="2200" dirty="0"/>
              <a:t>If we take example of Philippines, we can see that majority of restaurants have table booking. </a:t>
            </a:r>
          </a:p>
        </p:txBody>
      </p:sp>
      <p:pic>
        <p:nvPicPr>
          <p:cNvPr id="5" name="Picture 4" descr="A pie chart with numbers and a few words&#10;&#10;Description automatically generated">
            <a:extLst>
              <a:ext uri="{FF2B5EF4-FFF2-40B4-BE49-F238E27FC236}">
                <a16:creationId xmlns:a16="http://schemas.microsoft.com/office/drawing/2014/main" id="{0BBDB1F6-7369-5463-6733-12D428AC2A94}"/>
              </a:ext>
            </a:extLst>
          </p:cNvPr>
          <p:cNvPicPr>
            <a:picLocks noChangeAspect="1"/>
          </p:cNvPicPr>
          <p:nvPr/>
        </p:nvPicPr>
        <p:blipFill>
          <a:blip r:embed="rId2"/>
          <a:stretch>
            <a:fillRect/>
          </a:stretch>
        </p:blipFill>
        <p:spPr>
          <a:xfrm>
            <a:off x="4654296" y="891883"/>
            <a:ext cx="6903720" cy="5074233"/>
          </a:xfrm>
          <a:prstGeom prst="rect">
            <a:avLst/>
          </a:prstGeom>
        </p:spPr>
      </p:pic>
    </p:spTree>
    <p:extLst>
      <p:ext uri="{BB962C8B-B14F-4D97-AF65-F5344CB8AC3E}">
        <p14:creationId xmlns:p14="http://schemas.microsoft.com/office/powerpoint/2010/main" val="4129966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DED00D-1203-509C-CC7A-0F4DCBE93E52}"/>
              </a:ext>
            </a:extLst>
          </p:cNvPr>
          <p:cNvSpPr>
            <a:spLocks noGrp="1"/>
          </p:cNvSpPr>
          <p:nvPr>
            <p:ph type="title"/>
          </p:nvPr>
        </p:nvSpPr>
        <p:spPr>
          <a:xfrm>
            <a:off x="630936" y="639520"/>
            <a:ext cx="3429000" cy="1719072"/>
          </a:xfrm>
        </p:spPr>
        <p:txBody>
          <a:bodyPr anchor="b">
            <a:normAutofit/>
          </a:bodyPr>
          <a:lstStyle/>
          <a:p>
            <a:r>
              <a:rPr lang="en-US" sz="2600"/>
              <a:t>Corelation between average rating and and average cost of two standard currency </a:t>
            </a:r>
          </a:p>
        </p:txBody>
      </p:sp>
      <p:sp>
        <p:nvSpPr>
          <p:cNvPr id="18"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A00CAB0-3A97-5A0E-44E2-8D86BEBB2AA5}"/>
              </a:ext>
            </a:extLst>
          </p:cNvPr>
          <p:cNvSpPr>
            <a:spLocks noGrp="1"/>
          </p:cNvSpPr>
          <p:nvPr>
            <p:ph idx="1"/>
          </p:nvPr>
        </p:nvSpPr>
        <p:spPr>
          <a:xfrm>
            <a:off x="630936" y="2807208"/>
            <a:ext cx="3429000" cy="3410712"/>
          </a:xfrm>
        </p:spPr>
        <p:txBody>
          <a:bodyPr anchor="t">
            <a:normAutofit/>
          </a:bodyPr>
          <a:lstStyle/>
          <a:p>
            <a:r>
              <a:rPr lang="en-US" sz="1500"/>
              <a:t>A correlation value of approximately 0.3424 indicates a positive relationship between average ratings and average costs, suggesting that as average ratings increase, average costs tend to rise slightly. </a:t>
            </a:r>
          </a:p>
          <a:p>
            <a:r>
              <a:rPr lang="en-US" sz="1500"/>
              <a:t>The accompanying graph supports this observation, displaying an upward trend without a significant rise. Therefore, while there is a slight increase in average cost with higher ratings, the correlation does not reflect a strong or definitive connection between these variables.</a:t>
            </a:r>
          </a:p>
        </p:txBody>
      </p:sp>
      <p:graphicFrame>
        <p:nvGraphicFramePr>
          <p:cNvPr id="5" name="Chart 4">
            <a:extLst>
              <a:ext uri="{FF2B5EF4-FFF2-40B4-BE49-F238E27FC236}">
                <a16:creationId xmlns:a16="http://schemas.microsoft.com/office/drawing/2014/main" id="{AC533446-7142-3623-7066-2452FBF6E72C}"/>
              </a:ext>
            </a:extLst>
          </p:cNvPr>
          <p:cNvGraphicFramePr/>
          <p:nvPr>
            <p:extLst>
              <p:ext uri="{D42A27DB-BD31-4B8C-83A1-F6EECF244321}">
                <p14:modId xmlns:p14="http://schemas.microsoft.com/office/powerpoint/2010/main" val="192597220"/>
              </p:ext>
            </p:extLst>
          </p:nvPr>
        </p:nvGraphicFramePr>
        <p:xfrm>
          <a:off x="4654296" y="640080"/>
          <a:ext cx="6903720" cy="557784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108521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CF44B71-0F30-8A7B-7673-5DC9F87BB1E9}"/>
              </a:ext>
            </a:extLst>
          </p:cNvPr>
          <p:cNvSpPr txBox="1"/>
          <p:nvPr/>
        </p:nvSpPr>
        <p:spPr>
          <a:xfrm>
            <a:off x="630936" y="639520"/>
            <a:ext cx="3429000" cy="1719072"/>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600" kern="1200">
                <a:solidFill>
                  <a:schemeClr val="tx1"/>
                </a:solidFill>
                <a:latin typeface="+mj-lt"/>
                <a:ea typeface="+mj-ea"/>
                <a:cs typeface="+mj-cs"/>
              </a:rPr>
              <a:t>Total online delivery ratio</a:t>
            </a:r>
          </a:p>
        </p:txBody>
      </p:sp>
      <p:sp>
        <p:nvSpPr>
          <p:cNvPr id="19"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78DA391-CBE2-BDD5-6D4D-4E02BE301EB5}"/>
              </a:ext>
            </a:extLst>
          </p:cNvPr>
          <p:cNvSpPr>
            <a:spLocks noGrp="1"/>
          </p:cNvSpPr>
          <p:nvPr>
            <p:ph idx="1"/>
          </p:nvPr>
        </p:nvSpPr>
        <p:spPr>
          <a:xfrm>
            <a:off x="630936" y="2807208"/>
            <a:ext cx="3429000" cy="3410712"/>
          </a:xfrm>
        </p:spPr>
        <p:txBody>
          <a:bodyPr vert="horz" lIns="91440" tIns="45720" rIns="91440" bIns="45720" rtlCol="0" anchor="t">
            <a:normAutofit/>
          </a:bodyPr>
          <a:lstStyle/>
          <a:p>
            <a:r>
              <a:rPr lang="en-US" sz="2000"/>
              <a:t>To communicate customers in their own languages by creating by ads in there own countries or in regional languages.</a:t>
            </a:r>
          </a:p>
          <a:p>
            <a:r>
              <a:rPr lang="en-US" sz="2000"/>
              <a:t>We should focus on encouraging restaurant to promote online delivery because majority of restaurant not delivering online</a:t>
            </a:r>
          </a:p>
        </p:txBody>
      </p:sp>
      <p:pic>
        <p:nvPicPr>
          <p:cNvPr id="5" name="Picture 4" descr="A pie chart with numbers and a number&#10;&#10;Description automatically generated">
            <a:extLst>
              <a:ext uri="{FF2B5EF4-FFF2-40B4-BE49-F238E27FC236}">
                <a16:creationId xmlns:a16="http://schemas.microsoft.com/office/drawing/2014/main" id="{55229586-426F-DFAC-4F79-8EE1E716B3BC}"/>
              </a:ext>
            </a:extLst>
          </p:cNvPr>
          <p:cNvPicPr>
            <a:picLocks noChangeAspect="1"/>
          </p:cNvPicPr>
          <p:nvPr/>
        </p:nvPicPr>
        <p:blipFill>
          <a:blip r:embed="rId2"/>
          <a:stretch>
            <a:fillRect/>
          </a:stretch>
        </p:blipFill>
        <p:spPr>
          <a:xfrm>
            <a:off x="4654296" y="1401032"/>
            <a:ext cx="6903720" cy="4055935"/>
          </a:xfrm>
          <a:prstGeom prst="rect">
            <a:avLst/>
          </a:prstGeom>
        </p:spPr>
      </p:pic>
    </p:spTree>
    <p:extLst>
      <p:ext uri="{BB962C8B-B14F-4D97-AF65-F5344CB8AC3E}">
        <p14:creationId xmlns:p14="http://schemas.microsoft.com/office/powerpoint/2010/main" val="17283646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E83B31-45B2-3908-2690-7B46F471E56F}"/>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kern="1200">
                <a:solidFill>
                  <a:schemeClr val="tx1"/>
                </a:solidFill>
                <a:latin typeface="+mj-lt"/>
                <a:ea typeface="+mj-ea"/>
                <a:cs typeface="+mj-cs"/>
              </a:rPr>
              <a:t>Dashboard</a:t>
            </a:r>
          </a:p>
        </p:txBody>
      </p:sp>
      <p:sp>
        <p:nvSpPr>
          <p:cNvPr id="50"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F86A723-2514-A1AA-BA44-F2953A6B3DBB}"/>
              </a:ext>
            </a:extLst>
          </p:cNvPr>
          <p:cNvPicPr>
            <a:picLocks noChangeAspect="1"/>
          </p:cNvPicPr>
          <p:nvPr/>
        </p:nvPicPr>
        <p:blipFill>
          <a:blip r:embed="rId2"/>
          <a:stretch>
            <a:fillRect/>
          </a:stretch>
        </p:blipFill>
        <p:spPr>
          <a:xfrm>
            <a:off x="389743" y="1996990"/>
            <a:ext cx="11572407" cy="4222835"/>
          </a:xfrm>
          <a:prstGeom prst="rect">
            <a:avLst/>
          </a:prstGeom>
        </p:spPr>
      </p:pic>
    </p:spTree>
    <p:extLst>
      <p:ext uri="{BB962C8B-B14F-4D97-AF65-F5344CB8AC3E}">
        <p14:creationId xmlns:p14="http://schemas.microsoft.com/office/powerpoint/2010/main" val="7583013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B5E2835-4E47-45B3-9CFE-732FF7B054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ner restaurant">
            <a:extLst>
              <a:ext uri="{FF2B5EF4-FFF2-40B4-BE49-F238E27FC236}">
                <a16:creationId xmlns:a16="http://schemas.microsoft.com/office/drawing/2014/main" id="{4B5CB071-3AAE-48B5-DC60-91FD074714DC}"/>
              </a:ext>
            </a:extLst>
          </p:cNvPr>
          <p:cNvPicPr>
            <a:picLocks noChangeAspect="1"/>
          </p:cNvPicPr>
          <p:nvPr/>
        </p:nvPicPr>
        <p:blipFill>
          <a:blip r:embed="rId2"/>
          <a:srcRect l="7344" r="5549" b="-1"/>
          <a:stretch/>
        </p:blipFill>
        <p:spPr>
          <a:xfrm>
            <a:off x="3242695" y="10"/>
            <a:ext cx="8949307" cy="6857990"/>
          </a:xfrm>
          <a:custGeom>
            <a:avLst/>
            <a:gdLst/>
            <a:ahLst/>
            <a:cxnLst/>
            <a:rect l="l" t="t" r="r" b="b"/>
            <a:pathLst>
              <a:path w="8949307" h="6858000">
                <a:moveTo>
                  <a:pt x="0" y="0"/>
                </a:moveTo>
                <a:lnTo>
                  <a:pt x="8949307" y="0"/>
                </a:lnTo>
                <a:lnTo>
                  <a:pt x="8949307" y="6858000"/>
                </a:lnTo>
                <a:lnTo>
                  <a:pt x="0" y="6858000"/>
                </a:lnTo>
                <a:lnTo>
                  <a:pt x="62983" y="6788730"/>
                </a:lnTo>
                <a:cubicBezTo>
                  <a:pt x="773509" y="5928900"/>
                  <a:pt x="1212979" y="4741056"/>
                  <a:pt x="1212979" y="3429000"/>
                </a:cubicBezTo>
                <a:cubicBezTo>
                  <a:pt x="1212979" y="2116944"/>
                  <a:pt x="773509" y="929100"/>
                  <a:pt x="62983" y="69271"/>
                </a:cubicBezTo>
                <a:close/>
              </a:path>
            </a:pathLst>
          </a:custGeom>
        </p:spPr>
      </p:pic>
      <p:sp useBgFill="1">
        <p:nvSpPr>
          <p:cNvPr id="20" name="Freeform: Shape 19">
            <a:extLst>
              <a:ext uri="{FF2B5EF4-FFF2-40B4-BE49-F238E27FC236}">
                <a16:creationId xmlns:a16="http://schemas.microsoft.com/office/drawing/2014/main" id="{5B45AD5D-AA52-4F7B-9362-576A39AD9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D5D5D5"/>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2" name="Freeform: Shape 21">
            <a:extLst>
              <a:ext uri="{FF2B5EF4-FFF2-40B4-BE49-F238E27FC236}">
                <a16:creationId xmlns:a16="http://schemas.microsoft.com/office/drawing/2014/main" id="{AEDD7960-4866-4399-BEF6-DD1431AB4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5B7A578-E4CE-2FF6-D03B-FC502092891F}"/>
              </a:ext>
            </a:extLst>
          </p:cNvPr>
          <p:cNvSpPr>
            <a:spLocks noGrp="1"/>
          </p:cNvSpPr>
          <p:nvPr>
            <p:ph type="title"/>
          </p:nvPr>
        </p:nvSpPr>
        <p:spPr>
          <a:xfrm>
            <a:off x="371094" y="1161288"/>
            <a:ext cx="3438144" cy="1125728"/>
          </a:xfrm>
        </p:spPr>
        <p:txBody>
          <a:bodyPr anchor="b">
            <a:normAutofit/>
          </a:bodyPr>
          <a:lstStyle/>
          <a:p>
            <a:r>
              <a:rPr lang="en-US" sz="2800"/>
              <a:t>Recommendation </a:t>
            </a:r>
          </a:p>
        </p:txBody>
      </p:sp>
      <p:sp>
        <p:nvSpPr>
          <p:cNvPr id="24" name="Rectangle 23">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6" name="Rectangle 25">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B6041B92-04D2-81B3-1D22-515D0DD606EF}"/>
              </a:ext>
            </a:extLst>
          </p:cNvPr>
          <p:cNvSpPr>
            <a:spLocks noGrp="1"/>
          </p:cNvSpPr>
          <p:nvPr>
            <p:ph idx="1"/>
          </p:nvPr>
        </p:nvSpPr>
        <p:spPr>
          <a:xfrm>
            <a:off x="371094" y="2718054"/>
            <a:ext cx="3438906" cy="3207258"/>
          </a:xfrm>
        </p:spPr>
        <p:txBody>
          <a:bodyPr anchor="t">
            <a:normAutofit/>
          </a:bodyPr>
          <a:lstStyle/>
          <a:p>
            <a:r>
              <a:rPr lang="en-US" sz="1400"/>
              <a:t>Target Locations</a:t>
            </a:r>
          </a:p>
          <a:p>
            <a:pPr marL="0" indent="0">
              <a:buNone/>
            </a:pPr>
            <a:r>
              <a:rPr lang="en-US" sz="1400"/>
              <a:t>Identify areas with low restaurant counts but high customer ratings.</a:t>
            </a:r>
          </a:p>
          <a:p>
            <a:r>
              <a:rPr lang="en-US" sz="1400"/>
              <a:t>Cuisine Selection</a:t>
            </a:r>
          </a:p>
          <a:p>
            <a:pPr marL="0" indent="0">
              <a:buNone/>
            </a:pPr>
            <a:r>
              <a:rPr lang="en-US" sz="1400"/>
              <a:t>Prioritize highly rated cuisines.</a:t>
            </a:r>
          </a:p>
          <a:p>
            <a:pPr marL="0" indent="0">
              <a:buNone/>
            </a:pPr>
            <a:r>
              <a:rPr lang="en-US" sz="1400"/>
              <a:t>Focus on options where customers are willing to pay a premium.</a:t>
            </a:r>
          </a:p>
          <a:p>
            <a:r>
              <a:rPr lang="en-US" sz="1400"/>
              <a:t>Online Delivery Emphasis</a:t>
            </a:r>
          </a:p>
          <a:p>
            <a:pPr marL="0" indent="0">
              <a:buNone/>
            </a:pPr>
            <a:r>
              <a:rPr lang="en-US" sz="1400"/>
              <a:t>Shift focus to online delivery services.</a:t>
            </a:r>
          </a:p>
          <a:p>
            <a:pPr marL="0" indent="0">
              <a:buNone/>
            </a:pPr>
            <a:r>
              <a:rPr lang="en-US" sz="1400"/>
              <a:t>Data shows a higher volume of online orders compared to table bookings.</a:t>
            </a:r>
          </a:p>
        </p:txBody>
      </p:sp>
    </p:spTree>
    <p:extLst>
      <p:ext uri="{BB962C8B-B14F-4D97-AF65-F5344CB8AC3E}">
        <p14:creationId xmlns:p14="http://schemas.microsoft.com/office/powerpoint/2010/main" val="2535907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42">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12325B1D-C550-E9D9-4453-57C954E0E94B}"/>
              </a:ext>
            </a:extLst>
          </p:cNvPr>
          <p:cNvSpPr>
            <a:spLocks noGrp="1"/>
          </p:cNvSpPr>
          <p:nvPr>
            <p:ph type="title"/>
          </p:nvPr>
        </p:nvSpPr>
        <p:spPr>
          <a:xfrm>
            <a:off x="838200" y="401221"/>
            <a:ext cx="10515600" cy="1348065"/>
          </a:xfrm>
        </p:spPr>
        <p:txBody>
          <a:bodyPr>
            <a:normAutofit/>
          </a:bodyPr>
          <a:lstStyle/>
          <a:p>
            <a:r>
              <a:rPr lang="en-US" sz="5400">
                <a:solidFill>
                  <a:srgbClr val="FFFFFF"/>
                </a:solidFill>
              </a:rPr>
              <a:t>About Zomato</a:t>
            </a:r>
          </a:p>
        </p:txBody>
      </p:sp>
      <p:graphicFrame>
        <p:nvGraphicFramePr>
          <p:cNvPr id="68" name="Content Placeholder 2">
            <a:extLst>
              <a:ext uri="{FF2B5EF4-FFF2-40B4-BE49-F238E27FC236}">
                <a16:creationId xmlns:a16="http://schemas.microsoft.com/office/drawing/2014/main" id="{2FE015A8-256B-74EC-02B0-852D561A4534}"/>
              </a:ext>
            </a:extLst>
          </p:cNvPr>
          <p:cNvGraphicFramePr>
            <a:graphicFrameLocks noGrp="1"/>
          </p:cNvGraphicFramePr>
          <p:nvPr>
            <p:ph idx="1"/>
          </p:nvPr>
        </p:nvGraphicFramePr>
        <p:xfrm>
          <a:off x="838200" y="2586789"/>
          <a:ext cx="10515600" cy="35901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830998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C461D85-023E-3B31-A142-EAF43FB85774}"/>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Conclusion</a:t>
            </a:r>
          </a:p>
        </p:txBody>
      </p:sp>
      <p:graphicFrame>
        <p:nvGraphicFramePr>
          <p:cNvPr id="5" name="Content Placeholder 2">
            <a:extLst>
              <a:ext uri="{FF2B5EF4-FFF2-40B4-BE49-F238E27FC236}">
                <a16:creationId xmlns:a16="http://schemas.microsoft.com/office/drawing/2014/main" id="{B87ED0DB-864B-4C88-3831-4AC0EBD9C132}"/>
              </a:ext>
            </a:extLst>
          </p:cNvPr>
          <p:cNvGraphicFramePr>
            <a:graphicFrameLocks noGrp="1"/>
          </p:cNvGraphicFramePr>
          <p:nvPr>
            <p:ph idx="1"/>
            <p:extLst>
              <p:ext uri="{D42A27DB-BD31-4B8C-83A1-F6EECF244321}">
                <p14:modId xmlns:p14="http://schemas.microsoft.com/office/powerpoint/2010/main" val="2600305366"/>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04987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B1EA294-30CA-6D06-E7E7-CF4F2AEB64B5}"/>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Zomato working </a:t>
            </a:r>
          </a:p>
        </p:txBody>
      </p:sp>
      <p:graphicFrame>
        <p:nvGraphicFramePr>
          <p:cNvPr id="30" name="Content Placeholder 2">
            <a:extLst>
              <a:ext uri="{FF2B5EF4-FFF2-40B4-BE49-F238E27FC236}">
                <a16:creationId xmlns:a16="http://schemas.microsoft.com/office/drawing/2014/main" id="{8AE9A3E0-C4B9-ABB7-156F-5E1DF141D1BA}"/>
              </a:ext>
            </a:extLst>
          </p:cNvPr>
          <p:cNvGraphicFramePr>
            <a:graphicFrameLocks noGrp="1"/>
          </p:cNvGraphicFramePr>
          <p:nvPr>
            <p:ph idx="1"/>
            <p:extLst>
              <p:ext uri="{D42A27DB-BD31-4B8C-83A1-F6EECF244321}">
                <p14:modId xmlns:p14="http://schemas.microsoft.com/office/powerpoint/2010/main" val="3719697807"/>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36799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33" name="Rectangle 103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631A2C7-8E45-9675-572E-539E722EF782}"/>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kern="1200">
                <a:solidFill>
                  <a:schemeClr val="tx1"/>
                </a:solidFill>
                <a:latin typeface="+mj-lt"/>
                <a:ea typeface="+mj-ea"/>
                <a:cs typeface="+mj-cs"/>
              </a:rPr>
              <a:t>Problem Statement </a:t>
            </a:r>
          </a:p>
        </p:txBody>
      </p:sp>
      <p:sp>
        <p:nvSpPr>
          <p:cNvPr id="1035" name="Rectangle: Rounded Corners 103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486E0238-0E75-8529-5483-5A6E042CD6CC}"/>
              </a:ext>
            </a:extLst>
          </p:cNvPr>
          <p:cNvSpPr>
            <a:spLocks noGrp="1"/>
          </p:cNvSpPr>
          <p:nvPr>
            <p:ph idx="1"/>
          </p:nvPr>
        </p:nvSpPr>
        <p:spPr>
          <a:xfrm>
            <a:off x="2615738" y="1263807"/>
            <a:ext cx="6960524" cy="598516"/>
          </a:xfrm>
        </p:spPr>
        <p:txBody>
          <a:bodyPr vert="horz" lIns="91440" tIns="45720" rIns="91440" bIns="45720" rtlCol="0" anchor="ctr">
            <a:normAutofit/>
          </a:bodyPr>
          <a:lstStyle/>
          <a:p>
            <a:pPr marL="0" indent="0" algn="ctr">
              <a:buNone/>
            </a:pPr>
            <a:r>
              <a:rPr lang="en-US" sz="2000" kern="1200">
                <a:solidFill>
                  <a:schemeClr val="bg1"/>
                </a:solidFill>
                <a:latin typeface="+mn-lt"/>
                <a:ea typeface="+mn-ea"/>
                <a:cs typeface="+mn-cs"/>
              </a:rPr>
              <a:t>Zomato is planning for expansion and opening new restaurant. </a:t>
            </a:r>
          </a:p>
        </p:txBody>
      </p:sp>
      <p:pic>
        <p:nvPicPr>
          <p:cNvPr id="1026" name="Picture 2">
            <a:extLst>
              <a:ext uri="{FF2B5EF4-FFF2-40B4-BE49-F238E27FC236}">
                <a16:creationId xmlns:a16="http://schemas.microsoft.com/office/drawing/2014/main" id="{32B50059-E341-0CFF-894D-CB679992124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3983" y="2139484"/>
            <a:ext cx="10924033" cy="4096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0273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F26BCE6-47EF-9559-7BD4-9778EF0CE347}"/>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Summary of dataset </a:t>
            </a:r>
          </a:p>
        </p:txBody>
      </p:sp>
      <p:graphicFrame>
        <p:nvGraphicFramePr>
          <p:cNvPr id="18" name="Content Placeholder 2">
            <a:extLst>
              <a:ext uri="{FF2B5EF4-FFF2-40B4-BE49-F238E27FC236}">
                <a16:creationId xmlns:a16="http://schemas.microsoft.com/office/drawing/2014/main" id="{CD18594E-C12A-E159-6479-395C1481DE60}"/>
              </a:ext>
            </a:extLst>
          </p:cNvPr>
          <p:cNvGraphicFramePr>
            <a:graphicFrameLocks noGrp="1"/>
          </p:cNvGraphicFramePr>
          <p:nvPr>
            <p:ph idx="1"/>
            <p:extLst>
              <p:ext uri="{D42A27DB-BD31-4B8C-83A1-F6EECF244321}">
                <p14:modId xmlns:p14="http://schemas.microsoft.com/office/powerpoint/2010/main" val="4240794330"/>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50576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Freeform: Shape 19">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2" name="Freeform: Shape 21">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582338D-2C23-4EFB-9FBF-90EC54D21922}"/>
              </a:ext>
            </a:extLst>
          </p:cNvPr>
          <p:cNvSpPr>
            <a:spLocks noGrp="1"/>
          </p:cNvSpPr>
          <p:nvPr>
            <p:ph type="title"/>
          </p:nvPr>
        </p:nvSpPr>
        <p:spPr>
          <a:xfrm>
            <a:off x="621792" y="1161288"/>
            <a:ext cx="3602736" cy="4526280"/>
          </a:xfrm>
        </p:spPr>
        <p:txBody>
          <a:bodyPr>
            <a:normAutofit/>
          </a:bodyPr>
          <a:lstStyle/>
          <a:p>
            <a:r>
              <a:rPr lang="en-US" sz="4000"/>
              <a:t>Methodology for Data Cleaning and Analysis </a:t>
            </a:r>
          </a:p>
        </p:txBody>
      </p:sp>
      <p:sp>
        <p:nvSpPr>
          <p:cNvPr id="24" name="Rectangle 2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14" name="Content Placeholder 2">
            <a:extLst>
              <a:ext uri="{FF2B5EF4-FFF2-40B4-BE49-F238E27FC236}">
                <a16:creationId xmlns:a16="http://schemas.microsoft.com/office/drawing/2014/main" id="{C1BCA63C-455D-0084-0B55-058C75A6506C}"/>
              </a:ext>
            </a:extLst>
          </p:cNvPr>
          <p:cNvGraphicFramePr>
            <a:graphicFrameLocks noGrp="1"/>
          </p:cNvGraphicFramePr>
          <p:nvPr>
            <p:ph idx="1"/>
            <p:extLst>
              <p:ext uri="{D42A27DB-BD31-4B8C-83A1-F6EECF244321}">
                <p14:modId xmlns:p14="http://schemas.microsoft.com/office/powerpoint/2010/main" val="884292142"/>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32188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 name="Title 3">
            <a:extLst>
              <a:ext uri="{FF2B5EF4-FFF2-40B4-BE49-F238E27FC236}">
                <a16:creationId xmlns:a16="http://schemas.microsoft.com/office/drawing/2014/main" id="{064D45ED-A0EE-29FE-CD07-72FE8BF37558}"/>
              </a:ext>
            </a:extLst>
          </p:cNvPr>
          <p:cNvSpPr>
            <a:spLocks noGrp="1"/>
          </p:cNvSpPr>
          <p:nvPr>
            <p:ph type="title"/>
          </p:nvPr>
        </p:nvSpPr>
        <p:spPr>
          <a:xfrm>
            <a:off x="479394" y="1070800"/>
            <a:ext cx="3939688" cy="5583126"/>
          </a:xfrm>
        </p:spPr>
        <p:txBody>
          <a:bodyPr vert="horz" lIns="91440" tIns="45720" rIns="91440" bIns="45720" rtlCol="0" anchor="ctr">
            <a:normAutofit/>
          </a:bodyPr>
          <a:lstStyle/>
          <a:p>
            <a:pPr algn="r"/>
            <a:r>
              <a:rPr lang="en-US" kern="1200">
                <a:solidFill>
                  <a:schemeClr val="tx1"/>
                </a:solidFill>
                <a:latin typeface="+mj-lt"/>
                <a:ea typeface="+mj-ea"/>
                <a:cs typeface="+mj-cs"/>
              </a:rPr>
              <a:t>Data Summarization &amp; Representation</a:t>
            </a:r>
            <a:br>
              <a:rPr lang="en-US" kern="1200">
                <a:solidFill>
                  <a:schemeClr val="tx1"/>
                </a:solidFill>
                <a:latin typeface="+mj-lt"/>
                <a:ea typeface="+mj-ea"/>
                <a:cs typeface="+mj-cs"/>
              </a:rPr>
            </a:br>
            <a:endParaRPr lang="en-US" kern="1200">
              <a:solidFill>
                <a:schemeClr val="tx1"/>
              </a:solidFill>
              <a:latin typeface="+mj-lt"/>
              <a:ea typeface="+mj-ea"/>
              <a:cs typeface="+mj-cs"/>
            </a:endParaRPr>
          </a:p>
        </p:txBody>
      </p:sp>
      <p:cxnSp>
        <p:nvCxnSpPr>
          <p:cNvPr id="32" name="Straight Connector 31">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6" name="Content Placeholder 2">
            <a:extLst>
              <a:ext uri="{FF2B5EF4-FFF2-40B4-BE49-F238E27FC236}">
                <a16:creationId xmlns:a16="http://schemas.microsoft.com/office/drawing/2014/main" id="{915052E7-17A2-9007-E285-630043EF667B}"/>
              </a:ext>
            </a:extLst>
          </p:cNvPr>
          <p:cNvGraphicFramePr>
            <a:graphicFrameLocks noGrp="1"/>
          </p:cNvGraphicFramePr>
          <p:nvPr>
            <p:ph idx="4294967295"/>
            <p:extLst>
              <p:ext uri="{D42A27DB-BD31-4B8C-83A1-F6EECF244321}">
                <p14:modId xmlns:p14="http://schemas.microsoft.com/office/powerpoint/2010/main" val="3076836562"/>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32506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93C516-6FD0-CBF1-1B91-BA73D5DEE34C}"/>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5100" kern="1200">
                <a:solidFill>
                  <a:schemeClr val="tx1"/>
                </a:solidFill>
                <a:latin typeface="+mj-lt"/>
                <a:ea typeface="+mj-ea"/>
                <a:cs typeface="+mj-cs"/>
              </a:rPr>
              <a:t>Approaches and Findings</a:t>
            </a:r>
          </a:p>
        </p:txBody>
      </p:sp>
      <p:sp>
        <p:nvSpPr>
          <p:cNvPr id="3" name="Content Placeholder 2">
            <a:extLst>
              <a:ext uri="{FF2B5EF4-FFF2-40B4-BE49-F238E27FC236}">
                <a16:creationId xmlns:a16="http://schemas.microsoft.com/office/drawing/2014/main" id="{09CB9A96-A1C7-D66D-728D-1502E45E45B5}"/>
              </a:ext>
            </a:extLst>
          </p:cNvPr>
          <p:cNvSpPr>
            <a:spLocks noGrp="1"/>
          </p:cNvSpPr>
          <p:nvPr>
            <p:ph idx="1"/>
          </p:nvPr>
        </p:nvSpPr>
        <p:spPr>
          <a:xfrm>
            <a:off x="638882" y="4631161"/>
            <a:ext cx="3571810" cy="1559327"/>
          </a:xfrm>
        </p:spPr>
        <p:txBody>
          <a:bodyPr vert="horz" lIns="91440" tIns="45720" rIns="91440" bIns="45720" rtlCol="0">
            <a:normAutofit/>
          </a:bodyPr>
          <a:lstStyle/>
          <a:p>
            <a:pPr marL="0" indent="0">
              <a:buNone/>
            </a:pPr>
            <a:r>
              <a:rPr lang="en-US" sz="2400" kern="1200">
                <a:solidFill>
                  <a:schemeClr val="tx1"/>
                </a:solidFill>
                <a:latin typeface="+mn-lt"/>
                <a:ea typeface="+mn-ea"/>
                <a:cs typeface="+mn-cs"/>
              </a:rPr>
              <a:t>There is surge seen opening of restaurant from 2016 to 2018</a:t>
            </a:r>
          </a:p>
        </p:txBody>
      </p:sp>
      <p:sp>
        <p:nvSpPr>
          <p:cNvPr id="37"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004AB78-879F-DFFB-8F2D-A9975A5360B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54296" y="1485374"/>
            <a:ext cx="7214616" cy="3859819"/>
          </a:xfrm>
          <a:prstGeom prst="rect">
            <a:avLst/>
          </a:prstGeom>
        </p:spPr>
      </p:pic>
    </p:spTree>
    <p:extLst>
      <p:ext uri="{BB962C8B-B14F-4D97-AF65-F5344CB8AC3E}">
        <p14:creationId xmlns:p14="http://schemas.microsoft.com/office/powerpoint/2010/main" val="3049373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EC0D59E7-B303-1122-08C3-63A8748E4C7D}"/>
              </a:ext>
            </a:extLst>
          </p:cNvPr>
          <p:cNvSpPr txBox="1"/>
          <p:nvPr/>
        </p:nvSpPr>
        <p:spPr>
          <a:xfrm>
            <a:off x="630936" y="639520"/>
            <a:ext cx="3429000" cy="1719072"/>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200" kern="1200">
                <a:solidFill>
                  <a:schemeClr val="tx1"/>
                </a:solidFill>
                <a:latin typeface="+mj-lt"/>
                <a:ea typeface="+mj-ea"/>
                <a:cs typeface="+mj-cs"/>
              </a:rPr>
              <a:t>Average voters VS countries</a:t>
            </a:r>
          </a:p>
        </p:txBody>
      </p:sp>
      <p:sp>
        <p:nvSpPr>
          <p:cNvPr id="18"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F2C28EF-A452-5BE3-C207-BCC8027249CA}"/>
              </a:ext>
            </a:extLst>
          </p:cNvPr>
          <p:cNvSpPr>
            <a:spLocks noGrp="1"/>
          </p:cNvSpPr>
          <p:nvPr>
            <p:ph idx="1"/>
          </p:nvPr>
        </p:nvSpPr>
        <p:spPr>
          <a:xfrm>
            <a:off x="630936" y="2807208"/>
            <a:ext cx="3429000" cy="3410712"/>
          </a:xfrm>
        </p:spPr>
        <p:txBody>
          <a:bodyPr vert="horz" lIns="91440" tIns="45720" rIns="91440" bIns="45720" rtlCol="0" anchor="t">
            <a:normAutofit/>
          </a:bodyPr>
          <a:lstStyle/>
          <a:p>
            <a:r>
              <a:rPr lang="en-US" sz="2200" dirty="0"/>
              <a:t>There are highest average voters in Indonesia and least number of voters are in Brazil followed by Singapore </a:t>
            </a:r>
          </a:p>
        </p:txBody>
      </p:sp>
      <p:pic>
        <p:nvPicPr>
          <p:cNvPr id="4" name="Picture 3">
            <a:extLst>
              <a:ext uri="{FF2B5EF4-FFF2-40B4-BE49-F238E27FC236}">
                <a16:creationId xmlns:a16="http://schemas.microsoft.com/office/drawing/2014/main" id="{B5CBFE6E-B75D-D29A-5A1D-D63CBD24994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54296" y="1202551"/>
            <a:ext cx="6903720" cy="4452898"/>
          </a:xfrm>
          <a:prstGeom prst="rect">
            <a:avLst/>
          </a:prstGeom>
        </p:spPr>
      </p:pic>
    </p:spTree>
    <p:extLst>
      <p:ext uri="{BB962C8B-B14F-4D97-AF65-F5344CB8AC3E}">
        <p14:creationId xmlns:p14="http://schemas.microsoft.com/office/powerpoint/2010/main" val="12964443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230</TotalTime>
  <Words>1005</Words>
  <Application>Microsoft Macintosh PowerPoint</Application>
  <PresentationFormat>Widescreen</PresentationFormat>
  <Paragraphs>81</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Aptos</vt:lpstr>
      <vt:lpstr>Aptos Display</vt:lpstr>
      <vt:lpstr>Arial</vt:lpstr>
      <vt:lpstr>Calibri</vt:lpstr>
      <vt:lpstr>Office Theme</vt:lpstr>
      <vt:lpstr>Zomato restaurant analysis </vt:lpstr>
      <vt:lpstr>About Zomato</vt:lpstr>
      <vt:lpstr>Zomato working </vt:lpstr>
      <vt:lpstr>Problem Statement </vt:lpstr>
      <vt:lpstr>Summary of dataset </vt:lpstr>
      <vt:lpstr>Methodology for Data Cleaning and Analysis </vt:lpstr>
      <vt:lpstr>Data Summarization &amp; Representation </vt:lpstr>
      <vt:lpstr>Approaches and Findings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Corelation between average rating and and average cost of two standard currency </vt:lpstr>
      <vt:lpstr>PowerPoint Presentation</vt:lpstr>
      <vt:lpstr>Dashboard</vt:lpstr>
      <vt:lpstr>Recommendation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Krishna Rathore</dc:creator>
  <cp:lastModifiedBy>Krishna Rathore</cp:lastModifiedBy>
  <cp:revision>1</cp:revision>
  <dcterms:created xsi:type="dcterms:W3CDTF">2024-11-25T17:56:10Z</dcterms:created>
  <dcterms:modified xsi:type="dcterms:W3CDTF">2024-12-10T05:33:15Z</dcterms:modified>
</cp:coreProperties>
</file>