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422"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c:ext xmlns:c16="http://schemas.microsoft.com/office/drawing/2014/chart" uri="{C3380CC4-5D6E-409C-BE32-E72D297353CC}">
              <c16:uniqueId val="{00000004-0BEE-47CF-97CD-4662D29F001B}"/>
            </c:ext>
          </c:extLst>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KRISHNA KANTH S</a:t>
            </a:r>
          </a:p>
          <a:p>
            <a:r>
              <a:rPr lang="en-US" sz="2400" dirty="0"/>
              <a:t>REGISTER NO:   122201300</a:t>
            </a:r>
          </a:p>
          <a:p>
            <a:r>
              <a:rPr lang="en-US" sz="2400" dirty="0"/>
              <a:t>DEPARTMENT:</a:t>
            </a:r>
          </a:p>
          <a:p>
            <a:r>
              <a:rPr lang="en-US" sz="2400" dirty="0"/>
              <a:t>COLLEGE</a:t>
            </a:r>
          </a:p>
          <a:p>
            <a:r>
              <a:rPr lang="en-US" sz="2400" dirty="0"/>
              <a:t>           </a:t>
            </a:r>
            <a:endParaRPr lang="en-IN" sz="2400" dirty="0"/>
          </a:p>
        </p:txBody>
      </p:sp>
      <p:sp>
        <p:nvSpPr>
          <p:cNvPr id="12" name="TextBox 11">
            <a:extLst>
              <a:ext uri="{FF2B5EF4-FFF2-40B4-BE49-F238E27FC236}">
                <a16:creationId xmlns:a16="http://schemas.microsoft.com/office/drawing/2014/main" id="{1099BEF9-4251-B74B-1009-C1163D10853F}"/>
              </a:ext>
            </a:extLst>
          </p:cNvPr>
          <p:cNvSpPr txBox="1"/>
          <p:nvPr/>
        </p:nvSpPr>
        <p:spPr>
          <a:xfrm>
            <a:off x="4800600" y="4095515"/>
            <a:ext cx="4498788" cy="369332"/>
          </a:xfrm>
          <a:prstGeom prst="rect">
            <a:avLst/>
          </a:prstGeom>
          <a:noFill/>
        </p:spPr>
        <p:txBody>
          <a:bodyPr wrap="square" rtlCol="0">
            <a:spAutoFit/>
          </a:bodyPr>
          <a:lstStyle/>
          <a:p>
            <a:r>
              <a:rPr lang="en-IN" dirty="0">
                <a:latin typeface="Arial Rounded MT Bold" panose="020F0704030504030204" pitchFamily="34" charset="0"/>
              </a:rPr>
              <a:t>B.COM CORPORATE SECTARYSHIP </a:t>
            </a:r>
          </a:p>
        </p:txBody>
      </p:sp>
      <p:sp>
        <p:nvSpPr>
          <p:cNvPr id="13" name="TextBox 12">
            <a:extLst>
              <a:ext uri="{FF2B5EF4-FFF2-40B4-BE49-F238E27FC236}">
                <a16:creationId xmlns:a16="http://schemas.microsoft.com/office/drawing/2014/main" id="{7986D72D-7C59-8664-3CD4-8CE7438ACCC0}"/>
              </a:ext>
            </a:extLst>
          </p:cNvPr>
          <p:cNvSpPr txBox="1"/>
          <p:nvPr/>
        </p:nvSpPr>
        <p:spPr>
          <a:xfrm>
            <a:off x="4812323" y="4493127"/>
            <a:ext cx="6858000" cy="369332"/>
          </a:xfrm>
          <a:prstGeom prst="rect">
            <a:avLst/>
          </a:prstGeom>
          <a:noFill/>
        </p:spPr>
        <p:txBody>
          <a:bodyPr wrap="square" rtlCol="0">
            <a:spAutoFit/>
          </a:bodyPr>
          <a:lstStyle/>
          <a:p>
            <a:r>
              <a:rPr lang="en-IN" dirty="0">
                <a:latin typeface="Arial Rounded MT Bold" panose="020F0704030504030204" pitchFamily="34" charset="0"/>
              </a:rPr>
              <a:t>AGURCHAND MANMULL JAIN COLLEGE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7" name="TextBox 6">
            <a:extLst>
              <a:ext uri="{FF2B5EF4-FFF2-40B4-BE49-F238E27FC236}">
                <a16:creationId xmlns:a16="http://schemas.microsoft.com/office/drawing/2014/main"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a16="http://schemas.microsoft.com/office/drawing/2014/main" id="{81A07674-912E-129E-6FA8-91E3A8A4CAC2}"/>
              </a:ext>
            </a:extLst>
          </p:cNvPr>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3" name="TextBox 12">
            <a:extLst>
              <a:ext uri="{FF2B5EF4-FFF2-40B4-BE49-F238E27FC236}">
                <a16:creationId xmlns:a16="http://schemas.microsoft.com/office/drawing/2014/main"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a16="http://schemas.microsoft.com/office/drawing/2014/main"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6" name="TextBox 15">
            <a:extLst>
              <a:ext uri="{FF2B5EF4-FFF2-40B4-BE49-F238E27FC236}">
                <a16:creationId xmlns:a16="http://schemas.microsoft.com/office/drawing/2014/main"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F38E280B-82B7-9E0A-0A27-CB9C5C6D1D56}"/>
              </a:ext>
            </a:extLst>
          </p:cNvPr>
          <p:cNvGraphicFramePr>
            <a:graphicFrameLocks/>
          </p:cNvGraphicFramePr>
          <p:nvPr>
            <p:extLst>
              <p:ext uri="{D42A27DB-BD31-4B8C-83A1-F6EECF244321}">
                <p14:modId xmlns:p14="http://schemas.microsoft.com/office/powerpoint/2010/main"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4230F73-30D2-C27A-AF5B-9173D6E47F94}"/>
              </a:ext>
            </a:extLst>
          </p:cNvPr>
          <p:cNvSpPr txBox="1"/>
          <p:nvPr/>
        </p:nvSpPr>
        <p:spPr>
          <a:xfrm>
            <a:off x="1066800" y="1600200"/>
            <a:ext cx="7467600" cy="2677656"/>
          </a:xfrm>
          <a:prstGeom prst="rect">
            <a:avLst/>
          </a:prstGeom>
          <a:noFill/>
        </p:spPr>
        <p:txBody>
          <a:bodyPr wrap="square" rtlCol="0">
            <a:spAutoFit/>
          </a:bodyPr>
          <a:lstStyle/>
          <a:p>
            <a:r>
              <a:rPr lang="en-US" sz="2800" dirty="0">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lang="en-US" sz="2800" dirty="0" err="1">
                <a:latin typeface="Aptos Narrow" panose="020B0004020202020204" pitchFamily="34" charset="0"/>
              </a:rPr>
              <a:t>organisation</a:t>
            </a:r>
            <a:r>
              <a:rPr lang="en-US" sz="2800" dirty="0">
                <a:latin typeface="Aptos Narrow" panose="020B0004020202020204" pitchFamily="34" charset="0"/>
              </a:rPr>
              <a:t> as a brief </a:t>
            </a:r>
            <a:r>
              <a:rPr lang="en-US" dirty="0"/>
              <a:t>. </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a:extLst>
              <a:ext uri="{FF2B5EF4-FFF2-40B4-BE49-F238E27FC236}">
                <a16:creationId xmlns:a16="http://schemas.microsoft.com/office/drawing/2014/main"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id="{6B726518-4F46-22F8-00CB-D5A343340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21" y="1688040"/>
            <a:ext cx="8162925" cy="4079088"/>
          </a:xfrm>
          <a:prstGeom prst="rect">
            <a:avLst/>
          </a:prstGeom>
        </p:spPr>
      </p:pic>
      <p:sp>
        <p:nvSpPr>
          <p:cNvPr id="15" name="TextBox 14">
            <a:extLst>
              <a:ext uri="{FF2B5EF4-FFF2-40B4-BE49-F238E27FC236}">
                <a16:creationId xmlns:a16="http://schemas.microsoft.com/office/drawing/2014/main" id="{3EF9882F-40A4-2F02-E7ED-0A92948D25FD}"/>
              </a:ext>
            </a:extLst>
          </p:cNvPr>
          <p:cNvSpPr txBox="1"/>
          <p:nvPr/>
        </p:nvSpPr>
        <p:spPr>
          <a:xfrm>
            <a:off x="4495800" y="4731722"/>
            <a:ext cx="1295400" cy="369332"/>
          </a:xfrm>
          <a:prstGeom prst="rect">
            <a:avLst/>
          </a:prstGeom>
          <a:noFill/>
        </p:spPr>
        <p:txBody>
          <a:bodyPr wrap="square" rtlCol="0">
            <a:spAutoFit/>
          </a:bodyPr>
          <a:lstStyle/>
          <a:p>
            <a:r>
              <a:rPr lang="en-IN" dirty="0">
                <a:highlight>
                  <a:srgbClr val="C0C0C0"/>
                </a:highlight>
                <a:latin typeface="Arial Rounded MT Bold" panose="020F0704030504030204" pitchFamily="34" charset="0"/>
              </a:rPr>
              <a:t>Employer</a:t>
            </a:r>
          </a:p>
        </p:txBody>
      </p:sp>
      <p:sp>
        <p:nvSpPr>
          <p:cNvPr id="16" name="TextBox 15">
            <a:extLst>
              <a:ext uri="{FF2B5EF4-FFF2-40B4-BE49-F238E27FC236}">
                <a16:creationId xmlns:a16="http://schemas.microsoft.com/office/drawing/2014/main" id="{8E0FF070-534F-A39F-F2A2-7CAC75E4616E}"/>
              </a:ext>
            </a:extLst>
          </p:cNvPr>
          <p:cNvSpPr txBox="1"/>
          <p:nvPr/>
        </p:nvSpPr>
        <p:spPr>
          <a:xfrm>
            <a:off x="6128238" y="4785946"/>
            <a:ext cx="137160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Employee</a:t>
            </a:r>
          </a:p>
        </p:txBody>
      </p:sp>
      <p:sp>
        <p:nvSpPr>
          <p:cNvPr id="17" name="TextBox 16">
            <a:extLst>
              <a:ext uri="{FF2B5EF4-FFF2-40B4-BE49-F238E27FC236}">
                <a16:creationId xmlns:a16="http://schemas.microsoft.com/office/drawing/2014/main" id="{DAC96923-87D6-CD1B-2D4A-950EC1C19AC2}"/>
              </a:ext>
            </a:extLst>
          </p:cNvPr>
          <p:cNvSpPr txBox="1"/>
          <p:nvPr/>
        </p:nvSpPr>
        <p:spPr>
          <a:xfrm>
            <a:off x="7496175" y="4709746"/>
            <a:ext cx="203835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EB267C5-7886-FDA4-BBE1-97C04977FFBD}"/>
              </a:ext>
            </a:extLst>
          </p:cNvPr>
          <p:cNvSpPr txBox="1"/>
          <p:nvPr/>
        </p:nvSpPr>
        <p:spPr>
          <a:xfrm>
            <a:off x="3733800" y="2151727"/>
            <a:ext cx="6705600" cy="2554545"/>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Conditional Formatting – Missing          Filter – Remove                                       Formulae – Performance                            Pivot – Summary                                         </a:t>
            </a:r>
            <a:r>
              <a:rPr lang="en-IN" sz="3200" dirty="0" err="1">
                <a:latin typeface="Cambria Math" panose="02040503050406030204" pitchFamily="18" charset="0"/>
                <a:ea typeface="Cambria Math" panose="02040503050406030204" pitchFamily="18" charset="0"/>
              </a:rPr>
              <a:t>Gragh</a:t>
            </a:r>
            <a:r>
              <a:rPr lang="en-IN" sz="3200" dirty="0">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293</TotalTime>
  <Words>370</Words>
  <Application>Microsoft Office PowerPoint</Application>
  <PresentationFormat>Widescreen</PresentationFormat>
  <Paragraphs>59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919360698385</cp:lastModifiedBy>
  <cp:revision>16</cp:revision>
  <dcterms:created xsi:type="dcterms:W3CDTF">2024-03-29T15:07:22Z</dcterms:created>
  <dcterms:modified xsi:type="dcterms:W3CDTF">2024-09-13T12:29:37Z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