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NO: 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 NM ID :  </a:t>
            </a:r>
            <a:r>
              <a:rPr dirty="0" sz="2400" lang="en-US"/>
              <a:t>608AD943AC72DDB9B8F4BE438B78B3E8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2024-03-27T19:07:22Z</dcterms:created>
  <dcterms:modified xsi:type="dcterms:W3CDTF">2024-09-11T08:37:50Z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e903ce0296c24953936f51851612e07b</vt:lpwstr>
  </property>
</Properties>
</file>