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"/>
          <c:y val="5.55776188491275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3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7-488F-A089-B49D08C6FDD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D7-488F-A089-B49D08C6FDD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D7-488F-A089-B49D08C6FD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93-4C4D-AD51-74A5CE58A5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3-4C4D-AD51-74A5CE58A5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3-4C4D-AD51-74A5CE58A5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93-4C4D-AD51-74A5CE58A5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793-4C4D-AD51-74A5CE58A58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793-4C4D-AD51-74A5CE58A58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793-4C4D-AD51-74A5CE58A58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793-4C4D-AD51-74A5CE58A58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793-4C4D-AD51-74A5CE58A58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793-4C4D-AD51-74A5CE58A58B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793-4C4D-AD51-74A5CE58A58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0793-4C4D-AD51-74A5CE58A5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0793-4C4D-AD51-74A5CE58A5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0793-4C4D-AD51-74A5CE58A5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0793-4C4D-AD51-74A5CE58A5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0793-4C4D-AD51-74A5CE58A58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0793-4C4D-AD51-74A5CE58A58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0793-4C4D-AD51-74A5CE58A58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0793-4C4D-AD51-74A5CE58A58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0793-4C4D-AD51-74A5CE58A58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0793-4C4D-AD51-74A5CE58A58B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793-4C4D-AD51-74A5CE58A58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0793-4C4D-AD51-74A5CE58A5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0793-4C4D-AD51-74A5CE58A5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0793-4C4D-AD51-74A5CE58A5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0793-4C4D-AD51-74A5CE58A5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0793-4C4D-AD51-74A5CE58A58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0793-4C4D-AD51-74A5CE58A58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0793-4C4D-AD51-74A5CE58A58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0793-4C4D-AD51-74A5CE58A58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0793-4C4D-AD51-74A5CE58A58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0793-4C4D-AD51-74A5CE58A58B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793-4C4D-AD51-74A5CE58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04"/>
          <c:y val="0.175494543445227"/>
          <c:w val="0.12522238133149299"/>
          <c:h val="0.605633835244279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332395" y="306828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STUDENT NAME </a:t>
            </a:r>
            <a:r>
              <a:rPr lang="en-US" sz="2400" dirty="0"/>
              <a:t>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S.Krishna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Kumari</a:t>
            </a:r>
            <a:endParaRPr lang="zh-CN" altLang="en-US" dirty="0">
              <a:latin typeface="Cambria" panose="02040503050406030204" pitchFamily="18" charset="0"/>
            </a:endParaRPr>
          </a:p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REGISTER NO    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312219909</a:t>
            </a:r>
            <a:endParaRPr lang="zh-CN" altLang="en-US" dirty="0">
              <a:latin typeface="Cambria" panose="02040503050406030204" pitchFamily="18" charset="0"/>
            </a:endParaRPr>
          </a:p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DEPARTMENT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: BACHELOR OF COMMERCE</a:t>
            </a:r>
          </a:p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COLLEGE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: PERI COLLEGE OF ARTS AND SCIENCE</a:t>
            </a:r>
          </a:p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NM ID                   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:2922B412B3F9094B54C411C6C66662D0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6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lstStyle/>
          <a:p>
            <a:r>
              <a:rPr lang="en-US" dirty="0"/>
              <a:t>RESULT 2 PIE CHART </a:t>
            </a:r>
            <a:endParaRPr lang="en-IN" dirty="0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3048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194305" name="Chart 3"/>
          <p:cNvGraphicFramePr/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704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39709" y="-164691"/>
            <a:ext cx="12192000" cy="702751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Cambria" panose="02040503050406030204" pitchFamily="18" charset="0"/>
                <a:ea typeface="Cambria" panose="02040503050406030204" pitchFamily="18" charset="0"/>
              </a:rPr>
              <a:t>PROJE</a:t>
            </a:r>
            <a:r>
              <a:rPr lang="en-IN" sz="4250" b="0" spc="5" dirty="0">
                <a:latin typeface="Cambria" panose="02040503050406030204" pitchFamily="18" charset="0"/>
                <a:ea typeface="Cambria" panose="02040503050406030204" pitchFamily="18" charset="0"/>
              </a:rPr>
              <a:t>CT</a:t>
            </a:r>
            <a:r>
              <a:rPr sz="4250" b="0" spc="-8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250" b="0" spc="25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endParaRPr sz="425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78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en-US" sz="24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659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2400" dirty="0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50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617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 2 PIE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karan raj</cp:lastModifiedBy>
  <cp:revision>2</cp:revision>
  <dcterms:created xsi:type="dcterms:W3CDTF">2024-09-14T07:31:54Z</dcterms:created>
  <dcterms:modified xsi:type="dcterms:W3CDTF">2024-09-14T07:45:52Z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e903ce0296c24953936f51851612e07b</vt:lpwstr>
  </property>
  <property fmtid="{D5CDD505-2E9C-101B-9397-08002B2CF9AE}" pid="5" name="KSOProductBuildVer">
    <vt:lpwstr>1033-12.2.0.17562</vt:lpwstr>
  </property>
</Properties>
</file>