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2021-05-21T04:50:10Z</dcterms:created>
  <dcterms:modified xsi:type="dcterms:W3CDTF">2024-04-06T11:02:09Z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9e8c482e7dd04f49a8e18eaee14260f6</vt:lpwstr>
  </property>
</Properties>
</file>