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3f335b5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b3f335b5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3f8483e9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3f8483e9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f8483e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3f8483e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3f8483e9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3f8483e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3f8483e9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3f8483e9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3f8483e9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3f8483e9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3f8483e9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3f8483e9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b3f335b5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b3f335b5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3f9497d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3f9497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3f335b5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3f335b5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Krishna18-Kunal/Guvi_project2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Project Title</a:t>
            </a:r>
            <a:r>
              <a:rPr lang="en-GB"/>
              <a:t> - Iris Flower Classification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740350" y="1754700"/>
            <a:ext cx="50730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Name: KRISHNA KUNAL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Roll no- 2312res340  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Date: 19 August 2025</a:t>
            </a:r>
            <a:r>
              <a:rPr lang="en-GB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118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800">
                <a:solidFill>
                  <a:schemeClr val="dk1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4800">
              <a:solidFill>
                <a:schemeClr val="dk1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Roboto Mono"/>
                <a:ea typeface="Roboto Mono"/>
                <a:cs typeface="Roboto Mono"/>
                <a:sym typeface="Roboto Mono"/>
              </a:rPr>
              <a:t>GUVI(HCL)Project:-2</a:t>
            </a:r>
            <a:endParaRPr b="1" sz="3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Iris Flower Classification </a:t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Problem Statement: 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Manually identifying the species of a flower based on its physical measurements can be slow and  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prone to error. Automating this process using machine learning enables faster, more accurate  </a:t>
            </a:r>
            <a:endParaRPr b="1" sz="2500">
              <a:solidFill>
                <a:schemeClr val="dk1"/>
              </a:solidFill>
              <a:highlight>
                <a:schemeClr val="lt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classification based on reliable feature patterns.</a:t>
            </a:r>
            <a:r>
              <a:rPr b="1" lang="en-GB" sz="25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sz="25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552275" y="4976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Project Description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GB" sz="2600"/>
              <a:t>Classify iris flowers into Setosa, Versicolor, or Virginica 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GB" sz="2600"/>
              <a:t>Based on Sepal Length, Sepal Width, Petal Length, Petal Width  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GB" sz="2600"/>
              <a:t>Manual identification is slow and error-prone. </a:t>
            </a:r>
            <a:endParaRPr b="1"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-GB" sz="2600"/>
              <a:t>Automating increases speed, accuracy, and consistency.</a:t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&amp; Libraries Used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4293" lvl="0" marL="457200" rtl="0" algn="l">
              <a:spcBef>
                <a:spcPts val="0"/>
              </a:spcBef>
              <a:spcAft>
                <a:spcPts val="0"/>
              </a:spcAft>
              <a:buSzPts val="2609"/>
              <a:buAutoNum type="arabicPeriod"/>
            </a:pPr>
            <a:r>
              <a:rPr b="1" lang="en-GB" sz="2609"/>
              <a:t>Python</a:t>
            </a:r>
            <a:endParaRPr b="1" sz="2609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sz="2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2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2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lang="en-GB" sz="2050">
                <a:solidFill>
                  <a:srgbClr val="9723B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2050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sz="2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609">
                <a:solidFill>
                  <a:schemeClr val="lt1"/>
                </a:solidFill>
                <a:highlight>
                  <a:srgbClr val="FF0000"/>
                </a:highlight>
              </a:rPr>
              <a:t>ALL CODE IS IN THE GITHUB</a:t>
            </a:r>
            <a:endParaRPr b="1" sz="2609"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40"/>
              <a:t>Data Cleaning &amp; Pipeline</a:t>
            </a:r>
            <a:endParaRPr sz="294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59075"/>
            <a:ext cx="85206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Checked for null values (none found).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Removed duplicates.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Split into features (X) and target (y).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Train-test split: 80% train, 20% test.</a:t>
            </a:r>
            <a:endParaRPr/>
          </a:p>
        </p:txBody>
      </p:sp>
      <p:pic>
        <p:nvPicPr>
          <p:cNvPr id="111" name="Google Shape;111;p17" title="Capturehgu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350" y="1500950"/>
            <a:ext cx="4219274" cy="29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610000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Exploratory Data Analysis (EDA)  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Used pairplot to visualize feature relationships.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Clear separation for Setosa; partial overlap for others.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Indicates strong feature separability.</a:t>
            </a:r>
            <a:endParaRPr/>
          </a:p>
        </p:txBody>
      </p:sp>
      <p:pic>
        <p:nvPicPr>
          <p:cNvPr id="117" name="Google Shape;117;p18" title="irie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2844750"/>
            <a:ext cx="7621500" cy="10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610000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Model Evaluation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Accuracy: 100% for both models.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Classification Report: Precision, Recall, F1 all 1.00.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Confusion Matrix: Perfect classification.</a:t>
            </a:r>
            <a:endParaRPr/>
          </a:p>
        </p:txBody>
      </p:sp>
      <p:pic>
        <p:nvPicPr>
          <p:cNvPr id="123" name="Google Shape;123;p19" title="iries2.PNG"/>
          <p:cNvPicPr preferRelativeResize="0"/>
          <p:nvPr/>
        </p:nvPicPr>
        <p:blipFill rotWithShape="1">
          <a:blip r:embed="rId3">
            <a:alphaModFix/>
          </a:blip>
          <a:srcRect b="7379" l="0" r="0" t="-7379"/>
          <a:stretch/>
        </p:blipFill>
        <p:spPr>
          <a:xfrm>
            <a:off x="583375" y="2567575"/>
            <a:ext cx="5247400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 title="iries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752" y="508400"/>
            <a:ext cx="35692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694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highlight>
                  <a:srgbClr val="FFFFFF"/>
                </a:highlight>
              </a:rPr>
              <a:t>Future Work</a:t>
            </a:r>
            <a:endParaRPr b="1"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Test on a larger floral dataset.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Deploy as a web app for real-time predictions.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Integrate edge device deployment for field use.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Conclusion</a:t>
            </a:r>
            <a:endParaRPr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The Decision Tree model achieved high accuracy on the test set.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Logistic Regression also performed well, demonstrating separability of classes.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●"/>
            </a:pPr>
            <a:r>
              <a:rPr lang="en-GB" sz="1400">
                <a:solidFill>
                  <a:srgbClr val="1F1F1F"/>
                </a:solidFill>
                <a:highlight>
                  <a:srgbClr val="FFFFFF"/>
                </a:highlight>
              </a:rPr>
              <a:t>Visualization reveals clear separation in feature space.</a:t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980000"/>
                </a:solidFill>
              </a:rPr>
              <a:t>Github link:-</a:t>
            </a:r>
            <a:r>
              <a:rPr b="1" lang="en-GB" sz="2000" u="sng">
                <a:solidFill>
                  <a:schemeClr val="hlink"/>
                </a:solidFill>
                <a:hlinkClick r:id="rId3"/>
              </a:rPr>
              <a:t>https://github.com/Krishna18-Kunal/Guvi_project2.git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