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3f335b5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3f335b5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c45f6d6b5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c45f6d6b5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b3f335b5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b3f335b5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3f8483e97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3f8483e97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f8483e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f8483e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3f8483e97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3f8483e97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3f8483e9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3f8483e9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3f8483e9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3f8483e9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3f8483e97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3f8483e97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c45f6d6b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c45f6d6b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b3f335b5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b3f335b5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3f9497dc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3f9497dc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Krishna18-Kunal/Guvi_project3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</a:rPr>
              <a:t>Project Title</a:t>
            </a:r>
            <a:r>
              <a:rPr lang="en-GB"/>
              <a:t> - Heart_Diseases_Prediction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740350" y="1754700"/>
            <a:ext cx="50730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Name: KRISHNA KUNAL</a:t>
            </a:r>
            <a:endParaRPr sz="2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Roll no- 2312res340  </a:t>
            </a:r>
            <a:endParaRPr sz="28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Date: 07 September 2025</a:t>
            </a:r>
            <a:r>
              <a:rPr lang="en-GB" sz="2800"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6B26B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Conclusion</a:t>
            </a:r>
            <a:endParaRPr sz="4200">
              <a:solidFill>
                <a:srgbClr val="F6B26B"/>
              </a:solidFill>
              <a:highlight>
                <a:srgbClr val="1F1F1F"/>
              </a:highlight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052550" y="1755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GB" sz="200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The project shows how machine learning can be extremely helpful in accurately predicting heart disease.</a:t>
            </a:r>
            <a:endParaRPr sz="2000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GB" sz="200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It demonstrates how data-driven strategies can help medical practitioners with early diagnosis and treatment planning.</a:t>
            </a:r>
            <a:endParaRPr sz="2000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GB" sz="2000"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For preliminary screening, the prediction model offers an economical and efficient tool.</a:t>
            </a:r>
            <a:endParaRPr sz="2000"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EFEFEF"/>
                </a:solidFill>
              </a:rPr>
              <a:t>Github link:-</a:t>
            </a:r>
            <a:r>
              <a:rPr b="1" lang="en-GB" sz="3000" u="sng">
                <a:solidFill>
                  <a:schemeClr val="hlink"/>
                </a:solidFill>
                <a:hlinkClick r:id="rId3"/>
              </a:rPr>
              <a:t>https://github.com/Krishna18-Kunal/Guvi_project3.git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011825"/>
            <a:ext cx="8520600" cy="33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4800">
                <a:solidFill>
                  <a:srgbClr val="F6B26B"/>
                </a:solidFill>
                <a:highlight>
                  <a:srgbClr val="1F1F1F"/>
                </a:highlight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 b="1" sz="4800">
              <a:solidFill>
                <a:srgbClr val="F6B26B"/>
              </a:solidFill>
              <a:highlight>
                <a:srgbClr val="1F1F1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latin typeface="Roboto Mono"/>
                <a:ea typeface="Roboto Mono"/>
                <a:cs typeface="Roboto Mono"/>
                <a:sym typeface="Roboto Mono"/>
              </a:rPr>
              <a:t>GUVI(HCL)Project:-3</a:t>
            </a:r>
            <a:endParaRPr b="1" sz="3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578125"/>
            <a:ext cx="8520600" cy="26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Heart_Diseases_Prediction</a:t>
            </a:r>
            <a:endParaRPr b="1" sz="3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The project's main goal is to use machine learning techniques to predict heart disease.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Preprocessing of the data, feature engineering, and visualisation (confusing matrix, bar plots, and pairplots) were done.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We trained and assessed models such as Random Forest, XGBoost, SVC, and Logistic Regression.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F7F7F7"/>
                </a:solidFill>
                <a:highlight>
                  <a:srgbClr val="1F1F1F"/>
                </a:highlight>
                <a:latin typeface="Arial"/>
                <a:ea typeface="Arial"/>
                <a:cs typeface="Arial"/>
                <a:sym typeface="Arial"/>
              </a:rPr>
              <a:t>Heatmaps of the accuracy and confusion matrices were used to compare the performance of the models.</a:t>
            </a:r>
            <a:endParaRPr b="1" sz="1500">
              <a:solidFill>
                <a:srgbClr val="F7F7F7"/>
              </a:solidFill>
              <a:highlight>
                <a:srgbClr val="1F1F1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552275" y="497625"/>
            <a:ext cx="8222100" cy="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It Includes—-&gt;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11700" y="1354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Data Heart Diseases implementation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Training Feature ENGINEERING &amp; MODEL BUILDING AND EVALUATION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Model evaluation with accuracy, LOGISTIC REGRESSION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Visualizations </a:t>
            </a: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(pairplot, confusion matrix heatmap, Bar Plot)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Saving/loading trained models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Example predictions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en-GB" sz="18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XGBOOST,RANDOM FOREST,SVC etc</a:t>
            </a:r>
            <a:endParaRPr sz="18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&amp; Libraries Used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701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 sz="2609"/>
              <a:t>Python</a:t>
            </a:r>
            <a:endParaRPr b="1" sz="2609"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matplotlib.pyplot as plt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50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 seaborn as sns</a:t>
            </a:r>
            <a:endParaRPr b="1" sz="2050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25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 sklearn.model_selection import train_test_split</a:t>
            </a:r>
            <a:endParaRPr b="1" sz="2025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9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609">
                <a:solidFill>
                  <a:schemeClr val="lt1"/>
                </a:solidFill>
                <a:highlight>
                  <a:srgbClr val="FF0000"/>
                </a:highlight>
              </a:rPr>
              <a:t>ALL CODE IS IN THE GITHUB</a:t>
            </a:r>
            <a:endParaRPr b="1" sz="2609">
              <a:solidFill>
                <a:schemeClr val="lt1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404650" y="286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GB" sz="37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VISUALIZATIONS</a:t>
            </a:r>
            <a:endParaRPr sz="484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0600" y="1299275"/>
            <a:ext cx="4898700" cy="33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Gender is represented by the X-axis (sex), where 0 denotes female and 1 denotes male in medical datasets.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average age of people is shown on the Y-axis (age).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The heart disease outcome is represented by the hue (target) (0 = no heart disease, 1 = has heart disease).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Bars: Display the average age by target outcome for each sex group.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 title="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64" y="908675"/>
            <a:ext cx="4098000" cy="37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 title="se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" y="393500"/>
            <a:ext cx="7640749" cy="36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 title="thi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625" y="1157000"/>
            <a:ext cx="67056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311700" y="610000"/>
            <a:ext cx="8520600" cy="3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Model Evaluation 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Accuracy: 100% for both models.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Classification Report: Precision, Recall, F1 all 1.00.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• Confusion Matrix: Perfect classification.</a:t>
            </a:r>
            <a:endParaRPr/>
          </a:p>
        </p:txBody>
      </p:sp>
      <p:pic>
        <p:nvPicPr>
          <p:cNvPr id="176" name="Google Shape;176;p20" title="iries2.PNG"/>
          <p:cNvPicPr preferRelativeResize="0"/>
          <p:nvPr/>
        </p:nvPicPr>
        <p:blipFill rotWithShape="1">
          <a:blip r:embed="rId3">
            <a:alphaModFix/>
          </a:blip>
          <a:srcRect b="7379" l="0" r="0" t="-7379"/>
          <a:stretch/>
        </p:blipFill>
        <p:spPr>
          <a:xfrm>
            <a:off x="583375" y="2567575"/>
            <a:ext cx="5247400" cy="22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0" title="iries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752" y="508400"/>
            <a:ext cx="3569200" cy="101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1055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3200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544">
                <a:solidFill>
                  <a:srgbClr val="F6B26B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Future Scope</a:t>
            </a:r>
            <a:endParaRPr sz="8544">
              <a:solidFill>
                <a:srgbClr val="F6B26B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Improved Accuracy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Future work can involve using more advanced machine learning/deep learning models to improve prediction accuracy.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Real-Time Prediction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Integrating the model into mobile or web applications for real-time health monitoring.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Wearable Device Integration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Linking with smartwatches and fitness trackers to continuously analyze heart health.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Larger Dataset</a:t>
            </a:r>
            <a:r>
              <a:rPr lang="en-GB" sz="5344"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– Using bigger and more diverse datasets for better generalization across populations.</a:t>
            </a:r>
            <a:endParaRPr sz="5344"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