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emf" ContentType="image/x-emf"/>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media/image12.svg" ContentType="image/svg+xml"/>
  <Override PartName="/ppt/media/image29.svg" ContentType="image/svg+xml"/>
  <Override PartName="/ppt/media/image5.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9" r:id="rId3"/>
    <p:sldMasterId id="2147483693" r:id="rId4"/>
    <p:sldMasterId id="2147483704" r:id="rId5"/>
    <p:sldMasterId id="2147483707" r:id="rId6"/>
    <p:sldMasterId id="2147483712" r:id="rId7"/>
  </p:sldMasterIdLst>
  <p:notesMasterIdLst>
    <p:notesMasterId r:id="rId16"/>
  </p:notesMasterIdLst>
  <p:sldIdLst>
    <p:sldId id="11047169" r:id="rId8"/>
    <p:sldId id="2857" r:id="rId9"/>
    <p:sldId id="11047155" r:id="rId10"/>
    <p:sldId id="11047161" r:id="rId11"/>
    <p:sldId id="11047162" r:id="rId12"/>
    <p:sldId id="11047163" r:id="rId13"/>
    <p:sldId id="11047178" r:id="rId14"/>
    <p:sldId id="110471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11047169"/>
            <p14:sldId id="2857"/>
            <p14:sldId id="11047155"/>
            <p14:sldId id="11047161"/>
            <p14:sldId id="11047162"/>
            <p14:sldId id="11047163"/>
            <p14:sldId id="11047178"/>
            <p14:sldId id="11047167"/>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291" userDrawn="1">
          <p15:clr>
            <a:srgbClr val="A4A3A4"/>
          </p15:clr>
        </p15:guide>
        <p15:guide id="6" orient="horz" pos="109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FFFF"/>
    <a:srgbClr val="7500C0"/>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4913" autoAdjust="0"/>
  </p:normalViewPr>
  <p:slideViewPr>
    <p:cSldViewPr snapToGrid="0" showGuides="1">
      <p:cViewPr varScale="1">
        <p:scale>
          <a:sx n="56" d="100"/>
          <a:sy n="56" d="100"/>
        </p:scale>
        <p:origin x="912" y="44"/>
      </p:cViewPr>
      <p:guideLst>
        <p:guide orient="horz" pos="3521"/>
        <p:guide pos="4158"/>
        <p:guide orient="horz" pos="3226"/>
        <p:guide orient="horz" pos="3339"/>
        <p:guide pos="291"/>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06T10:04:57.504"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4" Type="http://schemas.openxmlformats.org/officeDocument/2006/relationships/image" Target="../media/image12.svg"/><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5" Type="http://schemas.openxmlformats.org/officeDocument/2006/relationships/image" Target="../media/image10.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p:cNvPicPr>
            <a:picLocks noChangeAspect="1"/>
          </p:cNvPicPr>
          <p:nvPr userDrawn="1"/>
        </p:nvPicPr>
        <p:blipFill>
          <a:blip r:embed="rId2" cstate="email"/>
          <a:stretch>
            <a:fillRect/>
          </a:stretch>
        </p:blipFill>
        <p:spPr>
          <a:xfrm>
            <a:off x="5760607" y="5376231"/>
            <a:ext cx="670786" cy="710244"/>
          </a:xfrm>
          <a:prstGeom prst="rect">
            <a:avLst/>
          </a:prstGeom>
        </p:spPr>
      </p:pic>
      <p:sp>
        <p:nvSpPr>
          <p:cNvPr id="7" name="TextBox 6"/>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srcRect/>
          <a:stretch>
            <a:fillRect/>
          </a:stretch>
        </p:blipFill>
        <p:spPr>
          <a:xfrm>
            <a:off x="381468" y="6482516"/>
            <a:ext cx="191087" cy="202328"/>
          </a:xfrm>
          <a:prstGeom prst="rect">
            <a:avLst/>
          </a:prstGeom>
        </p:spPr>
      </p:pic>
      <p:sp>
        <p:nvSpPr>
          <p:cNvPr id="4" name="Title 1"/>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p:cNvSpPr>
            <a:spLocks noGrp="1"/>
          </p:cNvSpPr>
          <p:nvPr>
            <p:ph sz="quarter" idx="10" hasCustomPrompt="1"/>
          </p:nvPr>
        </p:nvSpPr>
        <p:spPr>
          <a:xfrm>
            <a:off x="381001" y="1371601"/>
            <a:ext cx="11430000" cy="4940300"/>
          </a:xfrm>
        </p:spPr>
        <p:txBody>
          <a:body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p:cNvSpPr>
            <a:spLocks noGrp="1"/>
          </p:cNvSpPr>
          <p:nvPr>
            <p:ph sz="quarter" idx="10" hasCustomPrompt="1"/>
          </p:nvPr>
        </p:nvSpPr>
        <p:spPr>
          <a:xfrm>
            <a:off x="381001" y="1371601"/>
            <a:ext cx="11430000" cy="4940300"/>
          </a:xfrm>
        </p:spPr>
        <p:txBody>
          <a:body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endParaRPr lang="en-US"/>
          </a:p>
          <a:p>
            <a:pPr lvl="1"/>
            <a:r>
              <a:rPr lang="en-US"/>
              <a:t>Second level (text 18pt)</a:t>
            </a:r>
            <a:endParaRPr lang="en-US"/>
          </a:p>
          <a:p>
            <a:pPr lvl="2"/>
            <a:r>
              <a:rPr lang="en-US"/>
              <a:t>Third level bullet (bullet 18pt)</a:t>
            </a:r>
            <a:endParaRPr lang="en-US"/>
          </a:p>
          <a:p>
            <a:pPr lvl="3"/>
            <a:r>
              <a:rPr lang="en-US"/>
              <a:t>Fourth level bullet (bullet 16pt)</a:t>
            </a:r>
            <a:endParaRPr lang="en-US"/>
          </a:p>
          <a:p>
            <a:pPr lvl="4"/>
            <a:r>
              <a:rPr lang="en-US"/>
              <a:t>Fifth level bullet (bullet 16pt)</a:t>
            </a:r>
            <a:endParaRPr lang="en-US"/>
          </a:p>
        </p:txBody>
      </p:sp>
      <p:sp>
        <p:nvSpPr>
          <p:cNvPr id="6" name="Content Placeholder 7"/>
          <p:cNvSpPr>
            <a:spLocks noGrp="1"/>
          </p:cNvSpPr>
          <p:nvPr>
            <p:ph sz="quarter" idx="10" hasCustomPrompt="1"/>
          </p:nvPr>
        </p:nvSpPr>
        <p:spPr>
          <a:xfrm>
            <a:off x="6286499" y="1371601"/>
            <a:ext cx="5524500" cy="4502426"/>
          </a:xfrm>
        </p:spPr>
        <p:txBody>
          <a:body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endParaRPr lang="en-US"/>
          </a:p>
        </p:txBody>
      </p:sp>
      <p:sp>
        <p:nvSpPr>
          <p:cNvPr id="13" name="Text Placeholder 2"/>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endParaRPr lang="en-US"/>
          </a:p>
        </p:txBody>
      </p:sp>
      <p:sp>
        <p:nvSpPr>
          <p:cNvPr id="18" name="Text Placeholder 2"/>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endParaRPr lang="en-US"/>
          </a:p>
        </p:txBody>
      </p:sp>
      <p:sp>
        <p:nvSpPr>
          <p:cNvPr id="21" name="Text Placeholder 2"/>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endParaRPr lang="en-US"/>
          </a:p>
        </p:txBody>
      </p:sp>
      <p:sp>
        <p:nvSpPr>
          <p:cNvPr id="15" name="Content Placeholder 3"/>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p:txBody>
      </p:sp>
      <p:sp>
        <p:nvSpPr>
          <p:cNvPr id="16" name="Content Placeholder 3"/>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endParaRPr lang="en-US"/>
          </a:p>
        </p:txBody>
      </p:sp>
      <p:sp>
        <p:nvSpPr>
          <p:cNvPr id="4" name="Content Placeholder 3"/>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p:txBody>
      </p:sp>
      <p:sp>
        <p:nvSpPr>
          <p:cNvPr id="19" name="Text Placeholder 2"/>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endParaRPr lang="en-US"/>
          </a:p>
        </p:txBody>
      </p:sp>
      <p:sp>
        <p:nvSpPr>
          <p:cNvPr id="23" name="Content Placeholder 3"/>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marL="11430" lvl="5" indent="0" algn="l" defTabSz="228600" rtl="0" eaLnBrk="1" latinLnBrk="0" hangingPunct="1">
              <a:lnSpc>
                <a:spcPct val="90000"/>
              </a:lnSpc>
              <a:spcBef>
                <a:spcPts val="0"/>
              </a:spcBef>
              <a:spcAft>
                <a:spcPts val="1200"/>
              </a:spcAft>
              <a:buFont typeface="Graphik" panose="020B0503030202060203" pitchFamily="34" charset="0"/>
              <a:buNone/>
            </a:pPr>
            <a:r>
              <a:rPr lang="en-US"/>
              <a:t>Sixth level</a:t>
            </a:r>
            <a:endParaRPr lang="en-US"/>
          </a:p>
        </p:txBody>
      </p:sp>
      <p:sp>
        <p:nvSpPr>
          <p:cNvPr id="24" name="Text Placeholder 2"/>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endParaRPr lang="en-US"/>
          </a:p>
        </p:txBody>
      </p:sp>
      <p:sp>
        <p:nvSpPr>
          <p:cNvPr id="26" name="Content Placeholder 3"/>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marL="11430" lvl="5" indent="0" algn="l" defTabSz="228600" rtl="0" eaLnBrk="1" latinLnBrk="0" hangingPunct="1">
              <a:lnSpc>
                <a:spcPct val="90000"/>
              </a:lnSpc>
              <a:spcBef>
                <a:spcPts val="0"/>
              </a:spcBef>
              <a:spcAft>
                <a:spcPts val="1200"/>
              </a:spcAft>
              <a:buFont typeface="Graphik" panose="020B0503030202060203" pitchFamily="34" charset="0"/>
              <a:buNone/>
            </a:pPr>
            <a:r>
              <a:rPr lang="en-US"/>
              <a:t>Sixth level</a:t>
            </a:r>
            <a:endParaRPr lang="en-US"/>
          </a:p>
        </p:txBody>
      </p:sp>
      <p:sp>
        <p:nvSpPr>
          <p:cNvPr id="27" name="Text Placeholder 2"/>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endParaRPr lang="en-US"/>
          </a:p>
        </p:txBody>
      </p:sp>
      <p:sp>
        <p:nvSpPr>
          <p:cNvPr id="19" name="Text Placeholder 2"/>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endParaRPr lang="en-US"/>
          </a:p>
        </p:txBody>
      </p:sp>
      <p:sp>
        <p:nvSpPr>
          <p:cNvPr id="24" name="Text Placeholder 2"/>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endParaRPr lang="en-US"/>
          </a:p>
        </p:txBody>
      </p:sp>
      <p:sp>
        <p:nvSpPr>
          <p:cNvPr id="27" name="Text Placeholder 2"/>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endParaRPr lang="en-US"/>
          </a:p>
        </p:txBody>
      </p:sp>
      <p:sp>
        <p:nvSpPr>
          <p:cNvPr id="21" name="Text Placeholder 2"/>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p:txBody>
      </p:sp>
      <p:sp>
        <p:nvSpPr>
          <p:cNvPr id="17" name="Content Placeholder 3"/>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p:txBody>
      </p:sp>
      <p:sp>
        <p:nvSpPr>
          <p:cNvPr id="28" name="Content Placeholder 3"/>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p:txBody>
      </p:sp>
      <p:sp>
        <p:nvSpPr>
          <p:cNvPr id="29" name="Content Placeholder 3"/>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endParaRPr lang="en-US"/>
          </a:p>
          <a:p>
            <a:pPr lvl="1"/>
            <a:r>
              <a:rPr lang="en-US"/>
              <a:t>Details</a:t>
            </a:r>
            <a:endParaRPr lang="en-US"/>
          </a:p>
          <a:p>
            <a:pPr lvl="2"/>
            <a:r>
              <a:rPr lang="en-US"/>
              <a:t>More details</a:t>
            </a:r>
            <a:endParaRPr lang="en-US"/>
          </a:p>
          <a:p>
            <a:pPr lvl="3"/>
            <a:r>
              <a:rPr lang="en-US"/>
              <a:t>Bullet point</a:t>
            </a:r>
            <a:endParaRPr lang="en-US"/>
          </a:p>
        </p:txBody>
      </p:sp>
      <p:sp>
        <p:nvSpPr>
          <p:cNvPr id="16" name="Text Placeholder 21"/>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endParaRPr lang="en-US"/>
          </a:p>
          <a:p>
            <a:pPr lvl="1"/>
            <a:r>
              <a:rPr lang="en-US"/>
              <a:t>Details</a:t>
            </a:r>
            <a:endParaRPr lang="en-US"/>
          </a:p>
          <a:p>
            <a:pPr lvl="2"/>
            <a:r>
              <a:rPr lang="en-US"/>
              <a:t>More details</a:t>
            </a:r>
            <a:endParaRPr lang="en-US"/>
          </a:p>
          <a:p>
            <a:pPr lvl="3"/>
            <a:r>
              <a:rPr lang="en-US"/>
              <a:t>Bullet point</a:t>
            </a:r>
            <a:endParaRPr lang="en-US"/>
          </a:p>
        </p:txBody>
      </p:sp>
      <p:sp>
        <p:nvSpPr>
          <p:cNvPr id="21" name="Text Placeholder 21"/>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endParaRPr lang="en-US"/>
          </a:p>
          <a:p>
            <a:pPr lvl="1"/>
            <a:r>
              <a:rPr lang="en-US"/>
              <a:t>Details</a:t>
            </a:r>
            <a:endParaRPr lang="en-US"/>
          </a:p>
          <a:p>
            <a:pPr lvl="2"/>
            <a:r>
              <a:rPr lang="en-US"/>
              <a:t>More details</a:t>
            </a:r>
            <a:endParaRPr lang="en-US"/>
          </a:p>
          <a:p>
            <a:pPr lvl="3"/>
            <a:r>
              <a:rPr lang="en-US"/>
              <a:t>Bullet point</a:t>
            </a:r>
            <a:endParaRPr lang="en-US"/>
          </a:p>
        </p:txBody>
      </p:sp>
      <p:sp>
        <p:nvSpPr>
          <p:cNvPr id="23" name="Text Placeholder 21"/>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endParaRPr lang="en-US"/>
          </a:p>
          <a:p>
            <a:pPr lvl="1"/>
            <a:r>
              <a:rPr lang="en-US"/>
              <a:t>Details</a:t>
            </a:r>
            <a:endParaRPr lang="en-US"/>
          </a:p>
          <a:p>
            <a:pPr lvl="2"/>
            <a:r>
              <a:rPr lang="en-US"/>
              <a:t>More details</a:t>
            </a:r>
            <a:endParaRPr lang="en-US"/>
          </a:p>
          <a:p>
            <a:pPr lvl="3"/>
            <a:r>
              <a:rPr lang="en-US"/>
              <a:t>Bullet point</a:t>
            </a:r>
            <a:endParaRPr lang="en-US"/>
          </a:p>
        </p:txBody>
      </p:sp>
      <p:sp>
        <p:nvSpPr>
          <p:cNvPr id="24" name="Text Placeholder 21"/>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endParaRPr lang="en-US"/>
          </a:p>
          <a:p>
            <a:pPr lvl="1"/>
            <a:r>
              <a:rPr lang="en-US"/>
              <a:t>Details</a:t>
            </a:r>
            <a:endParaRPr lang="en-US"/>
          </a:p>
          <a:p>
            <a:pPr lvl="2"/>
            <a:r>
              <a:rPr lang="en-US"/>
              <a:t>More details</a:t>
            </a:r>
            <a:endParaRPr lang="en-US"/>
          </a:p>
          <a:p>
            <a:pPr lvl="3"/>
            <a:r>
              <a:rPr lang="en-US"/>
              <a:t>Bullet point</a:t>
            </a:r>
            <a:endParaRPr lang="en-US"/>
          </a:p>
        </p:txBody>
      </p:sp>
      <p:cxnSp>
        <p:nvCxnSpPr>
          <p:cNvPr id="4" name="Straight Connector 3"/>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endParaRPr lang="en-US"/>
          </a:p>
          <a:p>
            <a:pPr lvl="1"/>
            <a:r>
              <a:rPr lang="en-US"/>
              <a:t>Role</a:t>
            </a:r>
            <a:endParaRPr lang="en-US"/>
          </a:p>
          <a:p>
            <a:pPr lvl="2"/>
            <a:r>
              <a:rPr lang="en-US"/>
              <a:t>Short bio</a:t>
            </a:r>
            <a:endParaRPr lang="en-US"/>
          </a:p>
          <a:p>
            <a:pPr lvl="3"/>
            <a:r>
              <a:rPr lang="en-US"/>
              <a:t>Bullet point</a:t>
            </a:r>
            <a:endParaRPr lang="en-US"/>
          </a:p>
        </p:txBody>
      </p:sp>
      <p:sp>
        <p:nvSpPr>
          <p:cNvPr id="27" name="Text Placeholder 21"/>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endParaRPr lang="en-US"/>
          </a:p>
          <a:p>
            <a:pPr lvl="1"/>
            <a:r>
              <a:rPr lang="en-US"/>
              <a:t>Role</a:t>
            </a:r>
            <a:endParaRPr lang="en-US"/>
          </a:p>
          <a:p>
            <a:pPr lvl="2"/>
            <a:r>
              <a:rPr lang="en-US"/>
              <a:t>Short bio</a:t>
            </a:r>
            <a:endParaRPr lang="en-US"/>
          </a:p>
          <a:p>
            <a:pPr lvl="3"/>
            <a:r>
              <a:rPr lang="en-US"/>
              <a:t>Bullet point</a:t>
            </a:r>
            <a:endParaRPr lang="en-US"/>
          </a:p>
        </p:txBody>
      </p:sp>
      <p:sp>
        <p:nvSpPr>
          <p:cNvPr id="50" name="Text Placeholder 21"/>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endParaRPr lang="en-US"/>
          </a:p>
          <a:p>
            <a:pPr lvl="1"/>
            <a:r>
              <a:rPr lang="en-US"/>
              <a:t>Role</a:t>
            </a:r>
            <a:endParaRPr lang="en-US"/>
          </a:p>
          <a:p>
            <a:pPr lvl="2"/>
            <a:r>
              <a:rPr lang="en-US"/>
              <a:t>Short bio</a:t>
            </a:r>
            <a:endParaRPr lang="en-US"/>
          </a:p>
          <a:p>
            <a:pPr lvl="3"/>
            <a:r>
              <a:rPr lang="en-US"/>
              <a:t>Bullet point</a:t>
            </a:r>
            <a:endParaRPr lang="en-US"/>
          </a:p>
        </p:txBody>
      </p:sp>
      <p:sp>
        <p:nvSpPr>
          <p:cNvPr id="51" name="Text Placeholder 21"/>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endParaRPr lang="en-US"/>
          </a:p>
          <a:p>
            <a:pPr lvl="1"/>
            <a:r>
              <a:rPr lang="en-US"/>
              <a:t>Role</a:t>
            </a:r>
            <a:endParaRPr lang="en-US"/>
          </a:p>
          <a:p>
            <a:pPr lvl="2"/>
            <a:r>
              <a:rPr lang="en-US"/>
              <a:t>Short bio</a:t>
            </a:r>
            <a:endParaRPr lang="en-US"/>
          </a:p>
          <a:p>
            <a:pPr lvl="3"/>
            <a:r>
              <a:rPr lang="en-US"/>
              <a:t>Bullet point</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28" name="Text Placeholder 21"/>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29" name="Text Placeholder 21"/>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30" name="Text Placeholder 21"/>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32" name="Text Placeholder 21"/>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35" name="Text Placeholder 21"/>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27" name="Text Placeholder 21"/>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31" name="Picture Placeholder 13"/>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51" name="Text Placeholder 21"/>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52" name="Text Placeholder 21"/>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53" name="Text Placeholder 21"/>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pic>
        <p:nvPicPr>
          <p:cNvPr id="4" name="Picture 3"/>
          <p:cNvPicPr>
            <a:picLocks noChangeAspect="1"/>
          </p:cNvPicPr>
          <p:nvPr userDrawn="1"/>
        </p:nvPicPr>
        <p:blipFill>
          <a:blip r:embed="rId2" cstate="email"/>
          <a:srcRect/>
          <a:stretch>
            <a:fillRect/>
          </a:stretch>
        </p:blipFill>
        <p:spPr>
          <a:xfrm>
            <a:off x="381468" y="6482516"/>
            <a:ext cx="191087" cy="20232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p:cNvPicPr>
            <a:picLocks noChangeAspect="1"/>
          </p:cNvPicPr>
          <p:nvPr userDrawn="1"/>
        </p:nvPicPr>
        <p:blipFill>
          <a:blip r:embed="rId2" cstate="email"/>
          <a:srcRect/>
          <a:stretch>
            <a:fillRect/>
          </a:stretch>
        </p:blipFill>
        <p:spPr>
          <a:xfrm>
            <a:off x="5153884" y="5376231"/>
            <a:ext cx="1884233" cy="498015"/>
          </a:xfrm>
          <a:prstGeom prst="rect">
            <a:avLst/>
          </a:prstGeom>
        </p:spPr>
      </p:pic>
      <p:sp>
        <p:nvSpPr>
          <p:cNvPr id="11" name="TextBox 10"/>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2" name="Title 1"/>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58" name="Text Placeholder 21"/>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59" name="Text Placeholder 21"/>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78" name="Text Placeholder 21"/>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32" name="Picture Placeholder 13"/>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41" name="Text Placeholder 21"/>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42" name="Text Placeholder 21"/>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43" name="Text Placeholder 21"/>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3" name="TextBox 2"/>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Text and Image 1">
    <p:spTree>
      <p:nvGrpSpPr>
        <p:cNvPr id="1" name=""/>
        <p:cNvGrpSpPr/>
        <p:nvPr/>
      </p:nvGrpSpPr>
      <p:grpSpPr>
        <a:xfrm>
          <a:off x="0" y="0"/>
          <a:ext cx="0" cy="0"/>
          <a:chOff x="0" y="0"/>
          <a:chExt cx="0" cy="0"/>
        </a:xfrm>
      </p:grpSpPr>
      <p:sp>
        <p:nvSpPr>
          <p:cNvPr id="15" name="Text Placeholder 14"/>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endParaRPr lang="en-US"/>
          </a:p>
          <a:p>
            <a:pPr lvl="1"/>
            <a:r>
              <a:rPr lang="en-US"/>
              <a:t>Second level (text 18pt)</a:t>
            </a:r>
            <a:endParaRPr lang="en-US"/>
          </a:p>
          <a:p>
            <a:pPr lvl="2"/>
            <a:r>
              <a:rPr lang="en-US"/>
              <a:t>Third level bullet (bullet 18pt)</a:t>
            </a:r>
            <a:endParaRPr lang="en-US"/>
          </a:p>
          <a:p>
            <a:pPr lvl="3"/>
            <a:r>
              <a:rPr lang="en-US"/>
              <a:t>Fourth level bullet (bullet 16pt)</a:t>
            </a:r>
            <a:endParaRPr lang="en-US"/>
          </a:p>
          <a:p>
            <a:pPr lvl="4"/>
            <a:r>
              <a:rPr lang="en-US"/>
              <a:t>Fifth level bullet (bullet 16pt)</a:t>
            </a:r>
            <a:endParaRPr lang="en-US"/>
          </a:p>
        </p:txBody>
      </p:sp>
      <p:sp>
        <p:nvSpPr>
          <p:cNvPr id="3" name="Picture Placeholder 2"/>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fld>
            <a:endParaRPr lang="en-US"/>
          </a:p>
        </p:txBody>
      </p:sp>
      <p:pic>
        <p:nvPicPr>
          <p:cNvPr id="2" name="Picture 1"/>
          <p:cNvPicPr>
            <a:picLocks noChangeAspect="1"/>
          </p:cNvPicPr>
          <p:nvPr userDrawn="1"/>
        </p:nvPicPr>
        <p:blipFill>
          <a:blip r:embed="rId2" cstate="email"/>
          <a:srcRect/>
          <a:stretch>
            <a:fillRect/>
          </a:stretch>
        </p:blipFill>
        <p:spPr>
          <a:xfrm>
            <a:off x="381468" y="6483010"/>
            <a:ext cx="191087" cy="201340"/>
          </a:xfrm>
          <a:prstGeom prst="rect">
            <a:avLst/>
          </a:prstGeom>
        </p:spPr>
      </p:pic>
      <p:sp>
        <p:nvSpPr>
          <p:cNvPr id="8" name="TextBox 7"/>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p:cNvPicPr>
            <a:picLocks noChangeAspect="1"/>
          </p:cNvPicPr>
          <p:nvPr userDrawn="1"/>
        </p:nvPicPr>
        <p:blipFill>
          <a:blip r:embed="rId2" cstate="email"/>
          <a:srcRect/>
          <a:stretch>
            <a:fillRect/>
          </a:stretch>
        </p:blipFill>
        <p:spPr>
          <a:xfrm>
            <a:off x="381468" y="6482516"/>
            <a:ext cx="191087" cy="202328"/>
          </a:xfrm>
          <a:prstGeom prst="rect">
            <a:avLst/>
          </a:prstGeom>
        </p:spPr>
      </p:pic>
      <p:sp>
        <p:nvSpPr>
          <p:cNvPr id="13" name="TextBox 12"/>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endParaRPr lang="en-US"/>
          </a:p>
          <a:p>
            <a:pPr lvl="1"/>
            <a:r>
              <a:rPr lang="en-US"/>
              <a:t>Second level (text 18pt)</a:t>
            </a:r>
            <a:endParaRPr lang="en-US"/>
          </a:p>
          <a:p>
            <a:pPr lvl="2"/>
            <a:r>
              <a:rPr lang="en-US"/>
              <a:t>Third level bullet (bullet 18pt)</a:t>
            </a:r>
            <a:endParaRPr lang="en-US"/>
          </a:p>
          <a:p>
            <a:pPr lvl="3"/>
            <a:r>
              <a:rPr lang="en-US"/>
              <a:t>Fourth level bullet (bullet 16pt)</a:t>
            </a:r>
            <a:endParaRPr lang="en-US"/>
          </a:p>
          <a:p>
            <a:pPr lvl="4"/>
            <a:r>
              <a:rPr lang="en-US"/>
              <a:t>Fifth level bullet (bullet 16pt)</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p:cNvPicPr>
            <a:picLocks noChangeAspect="1"/>
          </p:cNvPicPr>
          <p:nvPr userDrawn="1"/>
        </p:nvPicPr>
        <p:blipFill rotWithShape="1">
          <a:blip r:embed="rId2" cstate="email"/>
          <a:srcRect/>
          <a:stretch>
            <a:fillRect/>
          </a:stretch>
        </p:blipFill>
        <p:spPr>
          <a:xfrm>
            <a:off x="7026839" y="943234"/>
            <a:ext cx="4191000" cy="4976812"/>
          </a:xfrm>
          <a:prstGeom prst="rect">
            <a:avLst/>
          </a:prstGeom>
          <a:solidFill>
            <a:schemeClr val="tx2">
              <a:lumMod val="20000"/>
              <a:lumOff val="80000"/>
            </a:schemeClr>
          </a:solidFill>
        </p:spPr>
      </p:pic>
      <p:sp>
        <p:nvSpPr>
          <p:cNvPr id="12" name="Picture Placeholder 18"/>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Stat 1">
    <p:bg>
      <p:bgRef idx="1001">
        <a:schemeClr val="bg1"/>
      </p:bgRef>
    </p:bg>
    <p:spTree>
      <p:nvGrpSpPr>
        <p:cNvPr id="1" name=""/>
        <p:cNvGrpSpPr/>
        <p:nvPr/>
      </p:nvGrpSpPr>
      <p:grpSpPr>
        <a:xfrm>
          <a:off x="0" y="0"/>
          <a:ext cx="0" cy="0"/>
          <a:chOff x="0" y="0"/>
          <a:chExt cx="0" cy="0"/>
        </a:xfrm>
      </p:grpSpPr>
      <p:sp>
        <p:nvSpPr>
          <p:cNvPr id="18" name="Rectangle 17"/>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
        <p:nvSpPr>
          <p:cNvPr id="38" name="Picture Placeholder 35"/>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6" name="TextBox 5"/>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fld id="{8A1971D9-5B62-3C46-9EC9-FDAAB88557B2}" type="slidenum">
              <a:rPr lang="en-GB" sz="800" smtClean="0">
                <a:solidFill>
                  <a:schemeClr val="bg1">
                    <a:alpha val="75000"/>
                  </a:schemeClr>
                </a:solidFill>
              </a:rPr>
            </a:fld>
            <a:endParaRPr lang="en-US" noProof="0">
              <a:solidFill>
                <a:schemeClr val="bg1">
                  <a:alpha val="75000"/>
                </a:schemeClr>
              </a:solidFill>
            </a:endParaRPr>
          </a:p>
        </p:txBody>
      </p:sp>
      <p:sp>
        <p:nvSpPr>
          <p:cNvPr id="23" name="Text Placeholder 32"/>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
        <p:nvSpPr>
          <p:cNvPr id="24" name="Text Placeholder 32"/>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
        <p:nvSpPr>
          <p:cNvPr id="25" name="Text Placeholder 32"/>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
        <p:nvSpPr>
          <p:cNvPr id="48" name="Text Placeholder 26"/>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
        <p:nvSpPr>
          <p:cNvPr id="50" name="Text Placeholder 26"/>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
        <p:nvSpPr>
          <p:cNvPr id="21" name="Picture Placeholder 35"/>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
        <p:nvSpPr>
          <p:cNvPr id="11" name="Graphic 4"/>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endParaRPr kumimoji="0" lang="en-US" sz="3600" b="1" i="0" u="none" strike="noStrike" kern="1200" cap="none" spc="0" normalizeH="0" baseline="0" noProof="0">
              <a:ln>
                <a:noFill/>
              </a:ln>
              <a:solidFill>
                <a:srgbClr val="000000"/>
              </a:solidFill>
              <a:effectLst/>
              <a:uLnTx/>
              <a:uFillTx/>
              <a:latin typeface="Graphik"/>
              <a:ea typeface="+mj-ea"/>
              <a:cs typeface="+mj-cs"/>
            </a:endParaRPr>
          </a:p>
        </p:txBody>
      </p:sp>
      <p:sp>
        <p:nvSpPr>
          <p:cNvPr id="2" name="TextBox 1"/>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3" name="TextBox 2"/>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fld id="{8A1971D9-5B62-3C46-9EC9-FDAAB88557B2}" type="slidenum">
              <a:rPr lang="en-GB" sz="800" smtClean="0">
                <a:solidFill>
                  <a:schemeClr val="bg1">
                    <a:alpha val="75000"/>
                  </a:schemeClr>
                </a:solidFill>
              </a:rPr>
            </a:fld>
            <a:endParaRPr lang="en-US" noProof="0">
              <a:solidFill>
                <a:schemeClr val="bg1">
                  <a:alpha val="75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endParaRPr lang="en-US"/>
          </a:p>
        </p:txBody>
      </p:sp>
      <p:pic>
        <p:nvPicPr>
          <p:cNvPr id="3" name="Picture 2"/>
          <p:cNvPicPr>
            <a:picLocks noChangeAspect="1"/>
          </p:cNvPicPr>
          <p:nvPr userDrawn="1"/>
        </p:nvPicPr>
        <p:blipFill>
          <a:blip r:embed="rId2" cstate="email"/>
          <a:srcRect/>
          <a:stretch>
            <a:fillRect/>
          </a:stretch>
        </p:blipFill>
        <p:spPr>
          <a:xfrm>
            <a:off x="381468" y="6482516"/>
            <a:ext cx="191087" cy="202328"/>
          </a:xfrm>
          <a:prstGeom prst="rect">
            <a:avLst/>
          </a:prstGeom>
        </p:spPr>
      </p:pic>
      <p:sp>
        <p:nvSpPr>
          <p:cNvPr id="8" name="Slide Number Placeholder 6"/>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fld>
            <a:endParaRPr lang="en-GB"/>
          </a:p>
        </p:txBody>
      </p:sp>
      <p:sp>
        <p:nvSpPr>
          <p:cNvPr id="7" name="TextBox 6"/>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srcRect/>
          <a:stretch>
            <a:fillRect/>
          </a:stretch>
        </p:blipFill>
        <p:spPr>
          <a:xfrm>
            <a:off x="381468" y="6482516"/>
            <a:ext cx="191087" cy="202328"/>
          </a:xfrm>
          <a:prstGeom prst="rect">
            <a:avLst/>
          </a:prstGeom>
        </p:spPr>
      </p:pic>
      <p:sp>
        <p:nvSpPr>
          <p:cNvPr id="4" name="Title 1"/>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p:cNvSpPr txBox="1"/>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endParaRPr lang="en-US" noProof="0"/>
          </a:p>
        </p:txBody>
      </p:sp>
      <p:sp>
        <p:nvSpPr>
          <p:cNvPr id="2" name="TextBox 1"/>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Graphik Regular"/>
                <a:ea typeface="+mn-ea"/>
                <a:cs typeface="+mn-cs"/>
              </a:rPr>
              <a:t> </a:t>
            </a:r>
            <a:r>
              <a:rPr lang="en-GB" sz="1600"/>
              <a:t>for further information. Access the icons below through </a:t>
            </a:r>
            <a:r>
              <a:rPr lang="en-GB" sz="1600" b="1">
                <a:solidFill>
                  <a:schemeClr val="accent1"/>
                </a:solidFill>
              </a:rPr>
              <a:t>View &gt; Slide Master</a:t>
            </a:r>
            <a:r>
              <a:rPr lang="en-GB" sz="1600"/>
              <a:t>.</a:t>
            </a:r>
            <a:endParaRPr lang="en-GB" sz="1600"/>
          </a:p>
        </p:txBody>
      </p:sp>
      <p:sp>
        <p:nvSpPr>
          <p:cNvPr id="4" name="Freeform 127"/>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lstStyle/>
          <a:p>
            <a:endParaRPr lang="en-US">
              <a:latin typeface="+mn-lt"/>
            </a:endParaRPr>
          </a:p>
        </p:txBody>
      </p:sp>
      <p:grpSp>
        <p:nvGrpSpPr>
          <p:cNvPr id="32" name="Group 31"/>
          <p:cNvGrpSpPr/>
          <p:nvPr userDrawn="1"/>
        </p:nvGrpSpPr>
        <p:grpSpPr>
          <a:xfrm>
            <a:off x="380999" y="1577830"/>
            <a:ext cx="11429980" cy="4734070"/>
            <a:chOff x="380999" y="1577845"/>
            <a:chExt cx="11520823" cy="5122866"/>
          </a:xfrm>
          <a:noFill/>
        </p:grpSpPr>
        <p:sp>
          <p:nvSpPr>
            <p:cNvPr id="3" name="Rectangle 2"/>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lstStyle/>
          <a:p>
            <a:endParaRPr lang="en-US">
              <a:solidFill>
                <a:schemeClr val="bg2"/>
              </a:solidFill>
              <a:latin typeface="+mj-lt"/>
            </a:endParaRPr>
          </a:p>
        </p:txBody>
      </p:sp>
      <p:grpSp>
        <p:nvGrpSpPr>
          <p:cNvPr id="91" name="Group 98"/>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93" name="Freeform 100"/>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94" name="Freeform 101"/>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95" name="Freeform 102"/>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96" name="Freeform 103"/>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97" name="Freeform 104"/>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98" name="Freeform 105"/>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99" name="Oval 106"/>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grpSp>
      <p:grpSp>
        <p:nvGrpSpPr>
          <p:cNvPr id="111" name="Group 41"/>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13" name="Freeform 43"/>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14" name="Freeform 44"/>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15" name="Freeform 45"/>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16" name="Freeform 46"/>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17" name="Freeform 47"/>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18" name="Freeform 48"/>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19" name="Freeform 49"/>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20" name="Freeform 50"/>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grpSp>
      <p:grpSp>
        <p:nvGrpSpPr>
          <p:cNvPr id="121" name="Group 10"/>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23" name="Freeform 12"/>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nvGrpSpPr>
          <p:cNvPr id="124" name="Group 87"/>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latin typeface="+mj-lt"/>
              </a:endParaRPr>
            </a:p>
          </p:txBody>
        </p:sp>
        <p:sp>
          <p:nvSpPr>
            <p:cNvPr id="126" name="Freeform 89"/>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latin typeface="+mj-lt"/>
              </a:endParaRPr>
            </a:p>
          </p:txBody>
        </p:sp>
      </p:grpSp>
      <p:grpSp>
        <p:nvGrpSpPr>
          <p:cNvPr id="127" name="Group 78"/>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29" name="Freeform 80"/>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0" name="Freeform 81"/>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1" name="Freeform 82"/>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2" name="Freeform 83"/>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3" name="Freeform 84"/>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4" name="Freeform 85"/>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5" name="Freeform 86"/>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nvGrpSpPr>
          <p:cNvPr id="136" name="Group 45"/>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8" name="Freeform 47"/>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9" name="Freeform 48"/>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40" name="Freeform 49"/>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nvGrpSpPr>
          <p:cNvPr id="141" name="Group 79"/>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43" name="Freeform 81"/>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44" name="Freeform 82"/>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45" name="Freeform 83"/>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46" name="Freeform 84"/>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47" name="Freeform 85"/>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48" name="Freeform 86"/>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49" name="Freeform 87"/>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50" name="Freeform 88"/>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51" name="Freeform 89"/>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52" name="Freeform 90"/>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grpSp>
      <p:grpSp>
        <p:nvGrpSpPr>
          <p:cNvPr id="153" name="Group 59"/>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55" name="Freeform 61"/>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grpSp>
      <p:grpSp>
        <p:nvGrpSpPr>
          <p:cNvPr id="156" name="Group 60"/>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8" name="Freeform 62"/>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9" name="Freeform 63"/>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0" name="Freeform 64"/>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1" name="Freeform 65"/>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2" name="Freeform 66"/>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3" name="Freeform 67"/>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4" name="Freeform 68"/>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5" name="Freeform 69"/>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6" name="Freeform 70"/>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7" name="Freeform 71"/>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8" name="Freeform 72"/>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69" name="Group 147"/>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1" name="Freeform 149"/>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2" name="Freeform 150"/>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3" name="Freeform 151"/>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4" name="Freeform 152"/>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5" name="Freeform 153"/>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6" name="Freeform 154"/>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7" name="Freeform 155"/>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8" name="Freeform 156"/>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9" name="Freeform 157"/>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80" name="Freeform 158"/>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81" name="Freeform 159"/>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82" name="Oval 160"/>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83" name="Freeform 161"/>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grpSp>
      <p:grpSp>
        <p:nvGrpSpPr>
          <p:cNvPr id="185" name="Group 98"/>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187" name="Freeform 100"/>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188" name="Oval 101"/>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grpSp>
      <p:grpSp>
        <p:nvGrpSpPr>
          <p:cNvPr id="189" name="Group 133"/>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191" name="Rectangle 135"/>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AU">
                <a:latin typeface="+mn-lt"/>
              </a:endParaRPr>
            </a:p>
          </p:txBody>
        </p:sp>
        <p:sp>
          <p:nvSpPr>
            <p:cNvPr id="192" name="Rectangle 136"/>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AU">
                <a:latin typeface="+mn-lt"/>
              </a:endParaRPr>
            </a:p>
          </p:txBody>
        </p:sp>
        <p:sp>
          <p:nvSpPr>
            <p:cNvPr id="193" name="Rectangle 137"/>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AU">
                <a:latin typeface="+mn-lt"/>
              </a:endParaRPr>
            </a:p>
          </p:txBody>
        </p:sp>
        <p:sp>
          <p:nvSpPr>
            <p:cNvPr id="194" name="Freeform 138"/>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grpSp>
      <p:grpSp>
        <p:nvGrpSpPr>
          <p:cNvPr id="210" name="Group 128"/>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212" name="Freeform 130"/>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grpSp>
      <p:grpSp>
        <p:nvGrpSpPr>
          <p:cNvPr id="218" name="Group 4"/>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0" name="Freeform 6"/>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1" name="Freeform 7"/>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2" name="Freeform 8"/>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3" name="Freeform 9"/>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4" name="Freeform 10"/>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5" name="Freeform 11"/>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6" name="Freeform 12"/>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7" name="Freeform 13"/>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34" name="Group 127"/>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36" name="Freeform 129"/>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37" name="Freeform 130"/>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38" name="Freeform 131"/>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39" name="Freeform 132"/>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40" name="Freeform 133"/>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grpSp>
      <p:grpSp>
        <p:nvGrpSpPr>
          <p:cNvPr id="241" name="Group 21"/>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3" name="Freeform 242"/>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4" name="Freeform 243"/>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5" name="Freeform 244"/>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46" name="Group 71"/>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48" name="Freeform 73"/>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49" name="Freeform 74"/>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0" name="Freeform 75"/>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1" name="Freeform 76"/>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2" name="Freeform 77"/>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3" name="Freeform 78"/>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4" name="Freeform 79"/>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grpSp>
      <p:grpSp>
        <p:nvGrpSpPr>
          <p:cNvPr id="255" name="Group 83"/>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7" name="Freeform 85"/>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8" name="Freeform 86"/>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9" name="Freeform 87"/>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60" name="Freeform 88"/>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61" name="Freeform 89"/>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62" name="Freeform 90"/>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63" name="Freeform 91"/>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64" name="Freeform 92"/>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65" name="Rectangle 93"/>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mn-lt"/>
              </a:endParaRPr>
            </a:p>
          </p:txBody>
        </p:sp>
        <p:sp>
          <p:nvSpPr>
            <p:cNvPr id="266" name="Freeform 94"/>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grpSp>
      <p:grpSp>
        <p:nvGrpSpPr>
          <p:cNvPr id="267" name="Group 59"/>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9" name="Freeform 61"/>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0" name="Freeform 62"/>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1" name="Freeform 63"/>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2" name="Rectangle 64"/>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73" name="Freeform 65"/>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74" name="Group 40"/>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76" name="Freeform 42"/>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77" name="Freeform 43"/>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78" name="Freeform 44"/>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79" name="Freeform 45"/>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0" name="Freeform 46"/>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grpSp>
      <p:grpSp>
        <p:nvGrpSpPr>
          <p:cNvPr id="281" name="Group 122"/>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3" name="Freeform 124"/>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4" name="Freeform 125"/>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5" name="Freeform 126"/>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6" name="Freeform 127"/>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7" name="Freeform 128"/>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8" name="Freeform 129"/>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9" name="Freeform 130"/>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90" name="Freeform 131"/>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91" name="Freeform 132"/>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grpSp>
      <p:grpSp>
        <p:nvGrpSpPr>
          <p:cNvPr id="292" name="Group 140"/>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294" name="Freeform 142"/>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295" name="Freeform 143"/>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grpSp>
      <p:grpSp>
        <p:nvGrpSpPr>
          <p:cNvPr id="296" name="Group 265"/>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298" name="Freeform 267"/>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299" name="Freeform 268"/>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300" name="Rectangle 269"/>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AU">
                <a:latin typeface="+mn-lt"/>
              </a:endParaRPr>
            </a:p>
          </p:txBody>
        </p:sp>
        <p:sp>
          <p:nvSpPr>
            <p:cNvPr id="301" name="Rectangle 270"/>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AU">
                <a:latin typeface="+mn-lt"/>
              </a:endParaRPr>
            </a:p>
          </p:txBody>
        </p:sp>
        <p:sp>
          <p:nvSpPr>
            <p:cNvPr id="302" name="Rectangle 271"/>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AU">
                <a:latin typeface="+mn-lt"/>
              </a:endParaRPr>
            </a:p>
          </p:txBody>
        </p:sp>
      </p:grpSp>
      <p:grpSp>
        <p:nvGrpSpPr>
          <p:cNvPr id="303" name="Group 92"/>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05" name="Freeform 94"/>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06" name="Freeform 95"/>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07" name="Freeform 96"/>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08" name="Freeform 97"/>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09" name="Oval 98"/>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10" name="Oval 99"/>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11" name="Oval 100"/>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grpSp>
      <p:grpSp>
        <p:nvGrpSpPr>
          <p:cNvPr id="312" name="Group 4"/>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14" name="Oval 6"/>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15" name="Oval 7"/>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16" name="Oval 8"/>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17" name="Freeform 9"/>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18" name="Freeform 10"/>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19" name="Freeform 11"/>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sp>
        <p:nvSpPr>
          <p:cNvPr id="320" name="Freeform 132"/>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lstStyle/>
          <a:p>
            <a:endParaRPr lang="en-AU">
              <a:latin typeface="+mj-lt"/>
            </a:endParaRPr>
          </a:p>
        </p:txBody>
      </p:sp>
      <p:grpSp>
        <p:nvGrpSpPr>
          <p:cNvPr id="325" name="Group 104"/>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27" name="Freeform 106"/>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28" name="Freeform 107"/>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29" name="Freeform 108"/>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30" name="Freeform 109"/>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31" name="Freeform 110"/>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grpSp>
      <p:grpSp>
        <p:nvGrpSpPr>
          <p:cNvPr id="332" name="Group 48"/>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34" name="Freeform 50"/>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35" name="Freeform 51"/>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36" name="Freeform 52"/>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37" name="Freeform 53"/>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38" name="Freeform 54"/>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nvGrpSpPr>
          <p:cNvPr id="339" name="Group 81"/>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1" name="Freeform 83"/>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2" name="Freeform 84"/>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3" name="Freeform 85"/>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4" name="Freeform 86"/>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5" name="Freeform 87"/>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6" name="Freeform 88"/>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7" name="Freeform 89"/>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8" name="Freeform 90"/>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9" name="Freeform 91"/>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50" name="Freeform 92"/>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grpSp>
      <p:sp>
        <p:nvSpPr>
          <p:cNvPr id="351" name="Freeform 144"/>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lstStyle/>
          <a:p>
            <a:endParaRPr lang="en-US">
              <a:latin typeface="+mj-lt"/>
            </a:endParaRPr>
          </a:p>
        </p:txBody>
      </p:sp>
      <p:grpSp>
        <p:nvGrpSpPr>
          <p:cNvPr id="352" name="Group 351"/>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54" name="Freeform 11"/>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55" name="Freeform 12"/>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56" name="Freeform 13"/>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nvGrpSpPr>
          <p:cNvPr id="357" name="Group 60"/>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59" name="Freeform 62"/>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60" name="Freeform 63"/>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61" name="Freeform 64"/>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grpSp>
      <p:grpSp>
        <p:nvGrpSpPr>
          <p:cNvPr id="362" name="Group 83"/>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lstStyle/>
            <a:p>
              <a:pPr lvl="0"/>
              <a:endParaRPr lang="en-US"/>
            </a:p>
          </p:txBody>
        </p:sp>
        <p:sp>
          <p:nvSpPr>
            <p:cNvPr id="364" name="Freeform 85"/>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lstStyle/>
            <a:p>
              <a:pPr lvl="0"/>
              <a:endParaRPr lang="en-US"/>
            </a:p>
          </p:txBody>
        </p:sp>
        <p:sp>
          <p:nvSpPr>
            <p:cNvPr id="365" name="Freeform 86"/>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lstStyle/>
            <a:p>
              <a:pPr lvl="0"/>
              <a:endParaRPr lang="en-US"/>
            </a:p>
          </p:txBody>
        </p:sp>
        <p:sp>
          <p:nvSpPr>
            <p:cNvPr id="366" name="Freeform 87"/>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lstStyle/>
            <a:p>
              <a:pPr lvl="0"/>
              <a:endParaRPr lang="en-US"/>
            </a:p>
          </p:txBody>
        </p:sp>
        <p:sp>
          <p:nvSpPr>
            <p:cNvPr id="367" name="Freeform 88"/>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lstStyle/>
            <a:p>
              <a:pPr lvl="0"/>
              <a:endParaRPr lang="en-US"/>
            </a:p>
          </p:txBody>
        </p:sp>
        <p:sp>
          <p:nvSpPr>
            <p:cNvPr id="368" name="Freeform 89"/>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lstStyle/>
            <a:p>
              <a:pPr lvl="0"/>
              <a:endParaRPr lang="en-US"/>
            </a:p>
          </p:txBody>
        </p:sp>
        <p:sp>
          <p:nvSpPr>
            <p:cNvPr id="369" name="Freeform 90"/>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lstStyle/>
            <a:p>
              <a:pPr lvl="0"/>
              <a:endParaRPr lang="en-US"/>
            </a:p>
          </p:txBody>
        </p:sp>
        <p:sp>
          <p:nvSpPr>
            <p:cNvPr id="370" name="Freeform 91"/>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lstStyle/>
            <a:p>
              <a:pPr lvl="0"/>
              <a:endParaRPr lang="en-US"/>
            </a:p>
          </p:txBody>
        </p:sp>
      </p:grpSp>
      <p:grpSp>
        <p:nvGrpSpPr>
          <p:cNvPr id="371" name="Group 56"/>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lstStyle/>
            <a:p>
              <a:pPr lvl="0"/>
              <a:endParaRPr lang="en-AU"/>
            </a:p>
          </p:txBody>
        </p:sp>
        <p:sp>
          <p:nvSpPr>
            <p:cNvPr id="373" name="Freeform 58"/>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lstStyle/>
            <a:p>
              <a:pPr lvl="0"/>
              <a:endParaRPr lang="en-AU"/>
            </a:p>
          </p:txBody>
        </p:sp>
        <p:sp>
          <p:nvSpPr>
            <p:cNvPr id="374" name="Freeform 59"/>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lstStyle/>
            <a:p>
              <a:pPr lvl="0"/>
              <a:endParaRPr lang="en-AU"/>
            </a:p>
          </p:txBody>
        </p:sp>
        <p:sp>
          <p:nvSpPr>
            <p:cNvPr id="375" name="Freeform 60"/>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lstStyle/>
            <a:p>
              <a:pPr lvl="0"/>
              <a:endParaRPr lang="en-AU"/>
            </a:p>
          </p:txBody>
        </p:sp>
        <p:sp>
          <p:nvSpPr>
            <p:cNvPr id="376" name="Freeform 61"/>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lstStyle/>
            <a:p>
              <a:pPr lvl="0"/>
              <a:endParaRPr lang="en-AU"/>
            </a:p>
          </p:txBody>
        </p:sp>
      </p:grpSp>
      <p:sp>
        <p:nvSpPr>
          <p:cNvPr id="5" name="TextBox 4"/>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srcRect/>
          <a:stretch>
            <a:fillRect/>
          </a:stretch>
        </p:blipFill>
        <p:spPr>
          <a:xfrm>
            <a:off x="0" y="0"/>
            <a:ext cx="12192000" cy="6858000"/>
          </a:xfrm>
          <a:prstGeom prst="rect">
            <a:avLst/>
          </a:prstGeom>
        </p:spPr>
      </p:pic>
      <p:pic>
        <p:nvPicPr>
          <p:cNvPr id="4" name="Graphic 3"/>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srcRect/>
          <a:stretch>
            <a:fillRect/>
          </a:stretch>
        </p:blipFill>
        <p:spPr>
          <a:xfrm>
            <a:off x="0" y="0"/>
            <a:ext cx="12192000" cy="6858000"/>
          </a:xfrm>
          <a:prstGeom prst="rect">
            <a:avLst/>
          </a:prstGeom>
        </p:spPr>
      </p:pic>
      <p:pic>
        <p:nvPicPr>
          <p:cNvPr id="4" name="Graphic 3"/>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8F314A7-305B-4E0B-96B7-5B0949118DB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DA3DAB-CBFF-463B-9AA2-9E36431F8A67}" type="slidenum">
              <a:rPr lang="en-IN" smtClean="0"/>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DA3DAB-CBFF-463B-9AA2-9E36431F8A67}" type="slidenum">
              <a:rPr lang="en-IN" smtClean="0"/>
            </a:fld>
            <a:endParaRPr lang="en-I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DA3DAB-CBFF-463B-9AA2-9E36431F8A67}" type="slidenum">
              <a:rPr lang="en-IN" smtClean="0"/>
            </a:fld>
            <a:endParaRPr lang="en-I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8F314A7-305B-4E0B-96B7-5B0949118DB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fld>
            <a:endParaRPr lang="en-I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8F314A7-305B-4E0B-96B7-5B0949118DB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p:cNvPicPr>
            <a:picLocks noChangeAspect="1"/>
          </p:cNvPicPr>
          <p:nvPr userDrawn="1"/>
        </p:nvPicPr>
        <p:blipFill>
          <a:blip r:embed="rId2" cstate="email"/>
          <a:stretch>
            <a:fillRect/>
          </a:stretch>
        </p:blipFill>
        <p:spPr>
          <a:xfrm>
            <a:off x="380999" y="5376231"/>
            <a:ext cx="670786" cy="71024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fld>
            <a:endParaRPr lang="en-I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p:cNvSpPr>
            <a:spLocks noGrp="1"/>
          </p:cNvSpPr>
          <p:nvPr>
            <p:ph type="body" sz="quarter" idx="14" hasCustomPrompt="1"/>
          </p:nvPr>
        </p:nvSpPr>
        <p:spPr>
          <a:xfrm>
            <a:off x="7129748" y="3813288"/>
            <a:ext cx="3087667"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1" name="Text Placeholder 16"/>
          <p:cNvSpPr>
            <a:spLocks noGrp="1"/>
          </p:cNvSpPr>
          <p:nvPr>
            <p:ph type="body" sz="quarter" idx="15" hasCustomPrompt="1"/>
          </p:nvPr>
        </p:nvSpPr>
        <p:spPr>
          <a:xfrm>
            <a:off x="7129748" y="4055931"/>
            <a:ext cx="3087667" cy="180000"/>
          </a:xfrm>
        </p:spPr>
        <p:txBody>
          <a:bodyPr/>
          <a:lstStyle>
            <a:lvl1pPr marL="0" indent="0">
              <a:buNone/>
              <a:defRPr sz="1200">
                <a:solidFill>
                  <a:schemeClr val="bg1"/>
                </a:solidFill>
              </a:defRPr>
            </a:lvl1pPr>
          </a:lstStyle>
          <a:p>
            <a:pPr lvl="0"/>
            <a:r>
              <a:rPr lang="en-US" dirty="0"/>
              <a:t>Job Title to go here</a:t>
            </a:r>
            <a:endParaRPr lang="en-GB" dirty="0"/>
          </a:p>
        </p:txBody>
      </p:sp>
      <p:sp>
        <p:nvSpPr>
          <p:cNvPr id="14" name="Picture Placeholder 19"/>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srcRect/>
          <a:stretch>
            <a:fillRect/>
          </a:stretch>
        </p:blipFill>
        <p:spPr>
          <a:xfrm>
            <a:off x="0" y="0"/>
            <a:ext cx="12192000" cy="6858000"/>
          </a:xfrm>
          <a:prstGeom prst="rect">
            <a:avLst/>
          </a:prstGeom>
        </p:spPr>
      </p:pic>
      <p:sp>
        <p:nvSpPr>
          <p:cNvPr id="2" name="Title 1"/>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p:cNvPicPr>
            <a:picLocks noChangeAspect="1"/>
          </p:cNvPicPr>
          <p:nvPr userDrawn="1"/>
        </p:nvPicPr>
        <p:blipFill>
          <a:blip r:embed="rId2" cstate="email"/>
          <a:stretch>
            <a:fillRect/>
          </a:stretch>
        </p:blipFill>
        <p:spPr>
          <a:xfrm>
            <a:off x="5760607" y="5376231"/>
            <a:ext cx="670786" cy="710244"/>
          </a:xfrm>
          <a:prstGeom prst="rect">
            <a:avLst/>
          </a:prstGeom>
        </p:spPr>
      </p:pic>
      <p:sp>
        <p:nvSpPr>
          <p:cNvPr id="7" name="TextBox 6"/>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p:cNvPicPr>
            <a:picLocks noChangeAspect="1"/>
          </p:cNvPicPr>
          <p:nvPr userDrawn="1"/>
        </p:nvPicPr>
        <p:blipFill>
          <a:blip r:embed="rId2" cstate="email"/>
          <a:srcRect/>
          <a:stretch>
            <a:fillRect/>
          </a:stretch>
        </p:blipFill>
        <p:spPr>
          <a:xfrm>
            <a:off x="5153884" y="5376231"/>
            <a:ext cx="1884233" cy="498015"/>
          </a:xfrm>
          <a:prstGeom prst="rect">
            <a:avLst/>
          </a:prstGeom>
        </p:spPr>
      </p:pic>
      <p:sp>
        <p:nvSpPr>
          <p:cNvPr id="11" name="TextBox 10"/>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showMasterSp="0"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endParaRPr lang="en-US"/>
          </a:p>
        </p:txBody>
      </p:sp>
      <p:sp>
        <p:nvSpPr>
          <p:cNvPr id="3" name="TextBox 2"/>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5" name="TextBox 4"/>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pic>
        <p:nvPicPr>
          <p:cNvPr id="4" name="Graphic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sp>
        <p:nvSpPr>
          <p:cNvPr id="5" name="TextBox 4"/>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14" name="Title 1"/>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endParaRPr lang="en-US"/>
          </a:p>
        </p:txBody>
      </p:sp>
      <p:sp>
        <p:nvSpPr>
          <p:cNvPr id="9" name="TextBox 8"/>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9" name="Text Placeholder 15"/>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endParaRPr lang="en-US"/>
          </a:p>
        </p:txBody>
      </p:sp>
      <p:sp>
        <p:nvSpPr>
          <p:cNvPr id="3" name="Subtitle 2"/>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endParaRPr lang="en-US"/>
          </a:p>
        </p:txBody>
      </p:sp>
      <p:sp>
        <p:nvSpPr>
          <p:cNvPr id="13" name="Date Placeholder 10"/>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sp>
        <p:nvSpPr>
          <p:cNvPr id="4" name="TextBox 3"/>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p:cNvPicPr>
            <a:picLocks noChangeAspect="1"/>
          </p:cNvPicPr>
          <p:nvPr userDrawn="1"/>
        </p:nvPicPr>
        <p:blipFill>
          <a:blip r:embed="rId2" cstate="email"/>
          <a:stretch>
            <a:fillRect/>
          </a:stretch>
        </p:blipFill>
        <p:spPr>
          <a:xfrm>
            <a:off x="381000" y="5601656"/>
            <a:ext cx="670786" cy="71024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showMasterSp="0"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endParaRPr lang="en-US"/>
          </a:p>
        </p:txBody>
      </p:sp>
      <p:sp>
        <p:nvSpPr>
          <p:cNvPr id="13" name="Date Placeholder 10"/>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pic>
        <p:nvPicPr>
          <p:cNvPr id="6" name="Graphic 5"/>
          <p:cNvPicPr>
            <a:picLocks noChangeAspect="1"/>
          </p:cNvPicPr>
          <p:nvPr userDrawn="1"/>
        </p:nvPicPr>
        <p:blipFill>
          <a:blip r:embed="rId2" cstate="email"/>
          <a:srcRect/>
          <a:stretch>
            <a:fillRect/>
          </a:stretch>
        </p:blipFill>
        <p:spPr>
          <a:xfrm>
            <a:off x="381001" y="5813885"/>
            <a:ext cx="1884233" cy="498015"/>
          </a:xfrm>
          <a:prstGeom prst="rect">
            <a:avLst/>
          </a:prstGeom>
        </p:spPr>
      </p:pic>
      <p:sp>
        <p:nvSpPr>
          <p:cNvPr id="4" name="TextBox 3"/>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2" name="Picture 1" descr="A picture containing card, drawing, crosswalk, table&#10;&#10;Description automatically generated"/>
          <p:cNvPicPr>
            <a:picLocks noChangeAspect="1"/>
          </p:cNvPicPr>
          <p:nvPr userDrawn="1"/>
        </p:nvPicPr>
        <p:blipFill>
          <a:blip r:embed="rId2" cstate="email"/>
          <a:stretch>
            <a:fillRect/>
          </a:stretch>
        </p:blipFill>
        <p:spPr>
          <a:xfrm>
            <a:off x="5760607" y="5376231"/>
            <a:ext cx="670786" cy="710244"/>
          </a:xfrm>
          <a:prstGeom prst="rect">
            <a:avLst/>
          </a:prstGeom>
        </p:spPr>
      </p:pic>
      <p:sp>
        <p:nvSpPr>
          <p:cNvPr id="5" name="TextBox 4"/>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itle 1"/>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endParaRPr lang="en-US"/>
          </a:p>
        </p:txBody>
      </p:sp>
      <p:sp>
        <p:nvSpPr>
          <p:cNvPr id="15" name="Date Placeholder 10"/>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fld>
            <a:endParaRPr lang="en-US"/>
          </a:p>
        </p:txBody>
      </p:sp>
      <p:sp>
        <p:nvSpPr>
          <p:cNvPr id="17" name="Text Placeholder 16"/>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sp>
        <p:nvSpPr>
          <p:cNvPr id="19" name="Text Placeholder 15"/>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showMasterSp="0"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p:cNvPicPr>
            <a:picLocks noChangeAspect="1"/>
          </p:cNvPicPr>
          <p:nvPr userDrawn="1"/>
        </p:nvPicPr>
        <p:blipFill>
          <a:blip r:embed="rId2" cstate="email"/>
          <a:stretch>
            <a:fillRect/>
          </a:stretch>
        </p:blipFill>
        <p:spPr>
          <a:xfrm>
            <a:off x="1524" y="0"/>
            <a:ext cx="12188952" cy="6858000"/>
          </a:xfrm>
          <a:prstGeom prst="rect">
            <a:avLst/>
          </a:prstGeom>
        </p:spPr>
      </p:pic>
      <p:pic>
        <p:nvPicPr>
          <p:cNvPr id="4" name="Graphic 3"/>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a:t>Click on the icon to insert image </a:t>
            </a:r>
            <a:br>
              <a:rPr lang="en-US"/>
            </a:br>
            <a:r>
              <a:rPr lang="en-US"/>
              <a:t>in placeholder and use the crop tool </a:t>
            </a:r>
            <a:br>
              <a:rPr lang="en-US"/>
            </a:br>
            <a:r>
              <a:rPr lang="en-US"/>
              <a:t>to adjust the image cropping</a:t>
            </a:r>
            <a:endParaRPr lang="en-US"/>
          </a:p>
        </p:txBody>
      </p:sp>
      <p:sp>
        <p:nvSpPr>
          <p:cNvPr id="5" name="Slide Number Placeholder 4"/>
          <p:cNvSpPr>
            <a:spLocks noGrp="1"/>
          </p:cNvSpPr>
          <p:nvPr>
            <p:ph type="sldNum" sz="quarter" idx="39"/>
          </p:nvPr>
        </p:nvSpPr>
        <p:spPr/>
        <p:txBody>
          <a:bodyPr/>
          <a:lstStyle/>
          <a:p>
            <a:fld id="{876872E1-3CB8-45EA-A826-1429BD5BE353}" type="slidenum">
              <a:rPr lang="en-CA" smtClean="0"/>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endParaRPr lang="en-GB"/>
          </a:p>
        </p:txBody>
      </p:sp>
      <p:sp>
        <p:nvSpPr>
          <p:cNvPr id="2" name="Slide Number Placeholder 1"/>
          <p:cNvSpPr>
            <a:spLocks noGrp="1"/>
          </p:cNvSpPr>
          <p:nvPr>
            <p:ph type="sldNum" sz="quarter" idx="10"/>
          </p:nvPr>
        </p:nvSpPr>
        <p:spPr/>
        <p:txBody>
          <a:bodyPr/>
          <a:lstStyle/>
          <a:p>
            <a:fld id="{1F90F471-3972-4120-B8B3-0237DE626C35}" type="slidenum">
              <a:rPr lang="en-US" smtClean="0"/>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defRPr sz="1000" b="0" i="0">
                <a:solidFill>
                  <a:schemeClr val="tx1"/>
                </a:solidFill>
                <a:latin typeface="Graphik Medium" panose="020B0503030202060203" pitchFamily="34" charset="77"/>
              </a:defRPr>
            </a:lvl1pPr>
          </a:lstStyle>
          <a:p>
            <a:r>
              <a:rPr lang="en-US"/>
              <a:t>Accenture Technology</a:t>
            </a:r>
            <a:endParaRPr lang="en-US"/>
          </a:p>
        </p:txBody>
      </p:sp>
      <p:sp>
        <p:nvSpPr>
          <p:cNvPr id="9"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defRPr sz="1000" b="0" i="0">
                <a:solidFill>
                  <a:schemeClr val="bg1"/>
                </a:solidFill>
                <a:latin typeface="Graphik Medium" panose="020B0503030202060203" pitchFamily="34" charset="77"/>
              </a:defRPr>
            </a:lvl1pPr>
          </a:lstStyle>
          <a:p>
            <a:r>
              <a:rPr lang="en-US"/>
              <a:t>Accenture Technology</a:t>
            </a:r>
            <a:endParaRPr lang="en-US"/>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fld>
            <a:endParaRPr lang="en-US"/>
          </a:p>
        </p:txBody>
      </p:sp>
      <p:sp>
        <p:nvSpPr>
          <p:cNvPr id="11" name="Rectangle 10"/>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endParaRPr lang="en-US" dirty="0"/>
          </a:p>
        </p:txBody>
      </p:sp>
      <p:sp>
        <p:nvSpPr>
          <p:cNvPr id="5" name="Slide Number Placeholder 4"/>
          <p:cNvSpPr>
            <a:spLocks noGrp="1"/>
          </p:cNvSpPr>
          <p:nvPr>
            <p:ph type="sldNum" sz="quarter" idx="12"/>
          </p:nvPr>
        </p:nvSpPr>
        <p:spPr>
          <a:xfrm>
            <a:off x="9243647" y="6356350"/>
            <a:ext cx="2743200" cy="365125"/>
          </a:xfrm>
        </p:spPr>
        <p:txBody>
          <a:bodyPr/>
          <a:lstStyle/>
          <a:p>
            <a:fld id="{63FC6494-8DB7-494F-83AE-7187FC8A4273}" type="slidenum">
              <a:rPr lang="en-US" smtClean="0"/>
            </a:fld>
            <a:endParaRPr lang="en-US" dirty="0"/>
          </a:p>
        </p:txBody>
      </p:sp>
      <p:sp>
        <p:nvSpPr>
          <p:cNvPr id="15" name="TextBox 14"/>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p:cNvGrpSpPr/>
          <p:nvPr userDrawn="1"/>
        </p:nvGrpSpPr>
        <p:grpSpPr>
          <a:xfrm>
            <a:off x="1" y="-4488"/>
            <a:ext cx="12191065" cy="6862488"/>
            <a:chOff x="0" y="-3366"/>
            <a:chExt cx="9143299" cy="5146866"/>
          </a:xfrm>
        </p:grpSpPr>
        <p:sp>
          <p:nvSpPr>
            <p:cNvPr id="3" name="Rectangle"/>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a:p>
          </p:txBody>
        </p:sp>
        <p:sp>
          <p:nvSpPr>
            <p:cNvPr id="4" name="Rectangle"/>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a:p>
          </p:txBody>
        </p:sp>
      </p:grpSp>
      <p:sp>
        <p:nvSpPr>
          <p:cNvPr id="6" name="Copyright Ⓒ 2018 Accenture  All rights reserved"/>
          <p:cNvSpPr txBox="1"/>
          <p:nvPr/>
        </p:nvSpPr>
        <p:spPr>
          <a:xfrm>
            <a:off x="5688980" y="6565842"/>
            <a:ext cx="2324354" cy="123111"/>
          </a:xfrm>
          <a:prstGeom prst="rect">
            <a:avLst/>
          </a:prstGeom>
          <a:noFill/>
          <a:ln w="12700" cap="flat">
            <a:noFill/>
            <a:miter lim="400000"/>
          </a:ln>
          <a:effec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endParaRPr lang="en-US" sz="800" noProof="0" dirty="0"/>
          </a:p>
        </p:txBody>
      </p:sp>
      <p:sp>
        <p:nvSpPr>
          <p:cNvPr id="46" name="Textplatzhalter 45"/>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0"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fld>
            <a:endParaRPr kumimoji="0" lang="en-US" sz="800" b="0" i="0" u="none" strike="noStrike" cap="none" spc="0" normalizeH="0" baseline="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p:cNvPicPr>
            <a:picLocks noChangeAspect="1"/>
          </p:cNvPicPr>
          <p:nvPr userDrawn="1"/>
        </p:nvPicPr>
        <p:blipFill>
          <a:blip r:embed="rId2" cstate="email"/>
          <a:stretch>
            <a:fillRect/>
          </a:stretch>
        </p:blipFill>
        <p:spPr>
          <a:xfrm>
            <a:off x="4866914" y="6465311"/>
            <a:ext cx="733863" cy="314192"/>
          </a:xfrm>
          <a:prstGeom prst="rect">
            <a:avLst/>
          </a:prstGeom>
        </p:spPr>
      </p:pic>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16D56AAA-2B22-9448-A19B-5118FC26E10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FC613-4EEB-CC4B-B0A4-9C18D7586DE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endParaRPr lang="en-US"/>
          </a:p>
        </p:txBody>
      </p:sp>
      <p:sp>
        <p:nvSpPr>
          <p:cNvPr id="6" name="Date Placeholder 10"/>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fld>
            <a:endParaRPr lang="en-US"/>
          </a:p>
        </p:txBody>
      </p:sp>
      <p:sp>
        <p:nvSpPr>
          <p:cNvPr id="7" name="Text Placeholder 16"/>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sp>
        <p:nvSpPr>
          <p:cNvPr id="10" name="TextBox 9"/>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6" name="Text Placeholder 15"/>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endParaRPr lang="en-US"/>
          </a:p>
        </p:txBody>
      </p:sp>
      <p:sp>
        <p:nvSpPr>
          <p:cNvPr id="18" name="TextBox 17"/>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5" name="Graphic 5"/>
          <p:cNvPicPr>
            <a:picLocks noChangeAspect="1"/>
          </p:cNvPicPr>
          <p:nvPr userDrawn="1"/>
        </p:nvPicPr>
        <p:blipFill>
          <a:blip r:embed="rId2" cstate="email"/>
          <a:srcRect/>
          <a:stretch>
            <a:fillRect/>
          </a:stretch>
        </p:blipFill>
        <p:spPr>
          <a:xfrm>
            <a:off x="5153884" y="5376231"/>
            <a:ext cx="1884233" cy="49801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showMasterSp="0">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endParaRPr lang="en-US"/>
          </a:p>
        </p:txBody>
      </p:sp>
      <p:sp>
        <p:nvSpPr>
          <p:cNvPr id="83" name="Text Placeholder 2"/>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endParaRPr lang="en-US"/>
          </a:p>
        </p:txBody>
      </p:sp>
      <p:sp>
        <p:nvSpPr>
          <p:cNvPr id="84" name="Text Placeholder 2"/>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endParaRPr lang="en-US"/>
          </a:p>
        </p:txBody>
      </p:sp>
      <p:sp>
        <p:nvSpPr>
          <p:cNvPr id="87" name="Text Placeholder 2"/>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endParaRPr lang="en-US"/>
          </a:p>
        </p:txBody>
      </p:sp>
      <p:sp>
        <p:nvSpPr>
          <p:cNvPr id="88" name="Text Placeholder 2"/>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endParaRPr lang="en-US"/>
          </a:p>
        </p:txBody>
      </p:sp>
      <p:sp>
        <p:nvSpPr>
          <p:cNvPr id="89" name="Text Placeholder 2"/>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endParaRPr lang="en-US"/>
          </a:p>
        </p:txBody>
      </p:sp>
      <p:sp>
        <p:nvSpPr>
          <p:cNvPr id="18" name="Footer Placeholder 6"/>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endParaRPr lang="en-US" dirty="0"/>
          </a:p>
        </p:txBody>
      </p:sp>
      <p:sp>
        <p:nvSpPr>
          <p:cNvPr id="20" name="Slide Number Placeholder 9"/>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sp>
        <p:nvSpPr>
          <p:cNvPr id="17" name="Text Placeholder 2"/>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endParaRPr lang="en-US"/>
          </a:p>
        </p:txBody>
      </p:sp>
    </p:spTree>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showMasterSp="0">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endParaRPr lang="en-US"/>
          </a:p>
        </p:txBody>
      </p:sp>
      <p:sp>
        <p:nvSpPr>
          <p:cNvPr id="70" name="Text Placeholder 44"/>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endParaRPr lang="en-US"/>
          </a:p>
        </p:txBody>
      </p:sp>
      <p:sp>
        <p:nvSpPr>
          <p:cNvPr id="81" name="Text Placeholder 2"/>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endParaRPr lang="en-US"/>
          </a:p>
        </p:txBody>
      </p:sp>
      <p:sp>
        <p:nvSpPr>
          <p:cNvPr id="82" name="Text Placeholder 2"/>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endParaRPr lang="en-US"/>
          </a:p>
        </p:txBody>
      </p:sp>
      <p:sp>
        <p:nvSpPr>
          <p:cNvPr id="83" name="Text Placeholder 2"/>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endParaRPr lang="en-US"/>
          </a:p>
        </p:txBody>
      </p:sp>
      <p:sp>
        <p:nvSpPr>
          <p:cNvPr id="84" name="Text Placeholder 2"/>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endParaRPr lang="en-US"/>
          </a:p>
        </p:txBody>
      </p:sp>
      <p:sp>
        <p:nvSpPr>
          <p:cNvPr id="85" name="Text Placeholder 2"/>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endParaRPr lang="en-US"/>
          </a:p>
        </p:txBody>
      </p:sp>
      <p:sp>
        <p:nvSpPr>
          <p:cNvPr id="86" name="Text Placeholder 2"/>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endParaRPr lang="en-US"/>
          </a:p>
        </p:txBody>
      </p:sp>
      <p:sp>
        <p:nvSpPr>
          <p:cNvPr id="87" name="Text Placeholder 2"/>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endParaRPr lang="en-US"/>
          </a:p>
        </p:txBody>
      </p:sp>
      <p:sp>
        <p:nvSpPr>
          <p:cNvPr id="88" name="Text Placeholder 2"/>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endParaRPr lang="en-US"/>
          </a:p>
        </p:txBody>
      </p:sp>
      <p:sp>
        <p:nvSpPr>
          <p:cNvPr id="89" name="Text Placeholder 2"/>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245"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endParaRPr lang="en-US"/>
          </a:p>
        </p:txBody>
      </p:sp>
      <p:sp>
        <p:nvSpPr>
          <p:cNvPr id="27" name="Footer Placeholder 6"/>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endParaRPr lang="en-US" dirty="0"/>
          </a:p>
        </p:txBody>
      </p:sp>
      <p:sp>
        <p:nvSpPr>
          <p:cNvPr id="28" name="Slide Number Placeholder 9"/>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spTree>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6" name="Footer Placeholder 6"/>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endParaRPr lang="en-US" dirty="0"/>
          </a:p>
        </p:txBody>
      </p:sp>
      <p:sp>
        <p:nvSpPr>
          <p:cNvPr id="8" name="Slide Number Placeholder 9"/>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sp>
        <p:nvSpPr>
          <p:cNvPr id="7" name="Title Placeholder 1"/>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endParaRPr lang="en-US"/>
          </a:p>
        </p:txBody>
      </p:sp>
    </p:spTree>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6" name="Text Placeholder 3"/>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10" name="Footer Placeholder 6"/>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endParaRPr lang="en-US" dirty="0"/>
          </a:p>
        </p:txBody>
      </p:sp>
      <p:sp>
        <p:nvSpPr>
          <p:cNvPr id="11" name="Slide Number Placeholder 9"/>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sp>
        <p:nvSpPr>
          <p:cNvPr id="7" name="Title Placeholder 1"/>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endParaRPr lang="en-US"/>
          </a:p>
        </p:txBody>
      </p:sp>
    </p:spTree>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endParaRPr lang="en-GB" sz="1400">
              <a:latin typeface="Graphik" panose="020B0503030202060203" pitchFamily="34" charset="77"/>
            </a:endParaRPr>
          </a:p>
        </p:txBody>
      </p:sp>
      <p:sp>
        <p:nvSpPr>
          <p:cNvPr id="18" name="Text Placeholder 25"/>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endParaRPr lang="en-GB" sz="1400">
              <a:latin typeface="Graphik" panose="020B0503030202060203" pitchFamily="34" charset="77"/>
            </a:endParaRPr>
          </a:p>
        </p:txBody>
      </p:sp>
      <p:sp>
        <p:nvSpPr>
          <p:cNvPr id="19" name="Text Placeholder 25"/>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endParaRPr lang="en-GB" sz="1400">
              <a:latin typeface="Graphik" panose="020B0503030202060203" pitchFamily="34" charset="77"/>
            </a:endParaRPr>
          </a:p>
        </p:txBody>
      </p:sp>
      <p:sp>
        <p:nvSpPr>
          <p:cNvPr id="20" name="Text Placeholder 25"/>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endParaRPr lang="en-GB" sz="1400">
              <a:latin typeface="Graphik" panose="020B0503030202060203" pitchFamily="34" charset="77"/>
            </a:endParaRPr>
          </a:p>
        </p:txBody>
      </p:sp>
      <p:sp>
        <p:nvSpPr>
          <p:cNvPr id="23" name="Footer Placeholder 6"/>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endParaRPr lang="en-US" dirty="0"/>
          </a:p>
        </p:txBody>
      </p:sp>
      <p:sp>
        <p:nvSpPr>
          <p:cNvPr id="24" name="Slide Number Placeholder 9"/>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sp>
        <p:nvSpPr>
          <p:cNvPr id="25" name="Title 1"/>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endParaRPr lang="en-US"/>
          </a:p>
        </p:txBody>
      </p:sp>
      <p:sp>
        <p:nvSpPr>
          <p:cNvPr id="30" name="Text Placeholder 4"/>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endParaRPr lang="en-US"/>
          </a:p>
        </p:txBody>
      </p:sp>
      <p:sp>
        <p:nvSpPr>
          <p:cNvPr id="31" name="Text Placeholder 4"/>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endParaRPr lang="en-US"/>
          </a:p>
        </p:txBody>
      </p:sp>
    </p:spTree>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endParaRPr lang="en-US"/>
          </a:p>
        </p:txBody>
      </p:sp>
      <p:sp>
        <p:nvSpPr>
          <p:cNvPr id="23" name="Text Placeholder 41"/>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da-DK"/>
          </a:p>
        </p:txBody>
      </p:sp>
      <p:sp>
        <p:nvSpPr>
          <p:cNvPr id="24" name="Text Placeholder 41"/>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endParaRPr lang="en-US"/>
          </a:p>
        </p:txBody>
      </p:sp>
      <p:sp>
        <p:nvSpPr>
          <p:cNvPr id="25" name="Text Placeholder 41"/>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da-DK"/>
          </a:p>
        </p:txBody>
      </p:sp>
      <p:sp>
        <p:nvSpPr>
          <p:cNvPr id="26" name="Text Placeholder 41"/>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endParaRPr lang="en-US"/>
          </a:p>
        </p:txBody>
      </p:sp>
      <p:sp>
        <p:nvSpPr>
          <p:cNvPr id="33" name="Text Placeholder 41"/>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da-DK"/>
          </a:p>
        </p:txBody>
      </p:sp>
      <p:sp>
        <p:nvSpPr>
          <p:cNvPr id="34" name="Text Placeholder 41"/>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endParaRPr lang="en-US"/>
          </a:p>
        </p:txBody>
      </p:sp>
      <p:sp>
        <p:nvSpPr>
          <p:cNvPr id="35" name="Text Placeholder 41"/>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da-DK"/>
          </a:p>
        </p:txBody>
      </p:sp>
      <p:sp>
        <p:nvSpPr>
          <p:cNvPr id="36" name="Text Placeholder 41"/>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endParaRPr lang="en-US"/>
          </a:p>
        </p:txBody>
      </p:sp>
      <p:sp>
        <p:nvSpPr>
          <p:cNvPr id="37" name="Text Placeholder 41"/>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da-DK"/>
          </a:p>
        </p:txBody>
      </p:sp>
      <p:sp>
        <p:nvSpPr>
          <p:cNvPr id="38" name="Text Placeholder 41"/>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endParaRPr lang="en-US"/>
          </a:p>
        </p:txBody>
      </p:sp>
      <p:sp>
        <p:nvSpPr>
          <p:cNvPr id="18" name="Footer Placeholder 6"/>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endParaRPr lang="en-US" dirty="0"/>
          </a:p>
        </p:txBody>
      </p:sp>
      <p:sp>
        <p:nvSpPr>
          <p:cNvPr id="28" name="Slide Number Placeholder 9"/>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sp>
        <p:nvSpPr>
          <p:cNvPr id="19" name="Title Placeholder 1"/>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endParaRPr lang="en-US"/>
          </a:p>
        </p:txBody>
      </p:sp>
    </p:spTree>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endParaRPr lang="en-US" dirty="0"/>
          </a:p>
        </p:txBody>
      </p:sp>
      <p:sp>
        <p:nvSpPr>
          <p:cNvPr id="28" name="Slide Number Placeholder 9"/>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sp>
        <p:nvSpPr>
          <p:cNvPr id="19" name="Title Placeholder 1"/>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endParaRPr lang="en-US"/>
          </a:p>
        </p:txBody>
      </p:sp>
      <p:sp>
        <p:nvSpPr>
          <p:cNvPr id="32" name="Text Placeholder 41"/>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endParaRPr lang="en-US"/>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da-DK"/>
              <a:t>Lorem ipsum dolor sit amet</a:t>
            </a:r>
            <a:endParaRPr lang="en-US"/>
          </a:p>
          <a:p>
            <a:pPr lvl="0"/>
            <a:endParaRPr lang="en-US"/>
          </a:p>
        </p:txBody>
      </p:sp>
      <p:sp>
        <p:nvSpPr>
          <p:cNvPr id="33" name="Text Placeholder 41"/>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endParaRPr lang="en-US"/>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da-DK"/>
              <a:t>Lorem ipsum dolor sit amet</a:t>
            </a:r>
            <a:endParaRPr lang="en-US"/>
          </a:p>
          <a:p>
            <a:pPr lvl="0"/>
            <a:endParaRPr lang="en-US"/>
          </a:p>
        </p:txBody>
      </p:sp>
      <p:sp>
        <p:nvSpPr>
          <p:cNvPr id="34" name="Text Placeholder 41"/>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endParaRPr lang="en-US"/>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da-DK"/>
              <a:t>Lorem ipsum dolor sit amet</a:t>
            </a:r>
            <a:endParaRPr lang="en-US"/>
          </a:p>
          <a:p>
            <a:pPr lvl="0"/>
            <a:endParaRPr lang="en-US"/>
          </a:p>
        </p:txBody>
      </p:sp>
      <p:sp>
        <p:nvSpPr>
          <p:cNvPr id="35" name="Text Placeholder 41"/>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endParaRPr lang="en-US"/>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da-DK"/>
              <a:t>Lorem ipsum dolor sit amet</a:t>
            </a:r>
            <a:endParaRPr lang="en-US"/>
          </a:p>
          <a:p>
            <a:pPr lvl="0"/>
            <a:endParaRPr lang="en-US"/>
          </a:p>
        </p:txBody>
      </p:sp>
      <p:sp>
        <p:nvSpPr>
          <p:cNvPr id="36" name="Text Placeholder 41"/>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endParaRPr lang="en-US"/>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da-DK"/>
              <a:t>Lorem ipsum dolor sit amet</a:t>
            </a:r>
            <a:endParaRPr lang="en-US"/>
          </a:p>
          <a:p>
            <a:pPr lvl="0"/>
            <a:endParaRPr lang="en-US"/>
          </a:p>
        </p:txBody>
      </p:sp>
      <p:sp>
        <p:nvSpPr>
          <p:cNvPr id="37" name="Text Placeholder 41"/>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endParaRPr lang="en-US"/>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da-DK"/>
              <a:t>Lorem ipsum dolor sit amet</a:t>
            </a:r>
            <a:endParaRPr lang="en-US"/>
          </a:p>
          <a:p>
            <a:pPr lvl="0"/>
            <a:endParaRPr lang="en-US"/>
          </a:p>
        </p:txBody>
      </p:sp>
    </p:spTree>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endParaRPr lang="en-US"/>
          </a:p>
        </p:txBody>
      </p:sp>
      <p:sp>
        <p:nvSpPr>
          <p:cNvPr id="19" name="Text Placeholder 3"/>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endParaRPr lang="en-US"/>
          </a:p>
        </p:txBody>
      </p:sp>
      <p:sp>
        <p:nvSpPr>
          <p:cNvPr id="20" name="Text Placeholder 3"/>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endParaRPr lang="en-US"/>
          </a:p>
        </p:txBody>
      </p:sp>
      <p:sp>
        <p:nvSpPr>
          <p:cNvPr id="21" name="Text Placeholder 3"/>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endParaRPr lang="en-US"/>
          </a:p>
        </p:txBody>
      </p:sp>
      <p:sp>
        <p:nvSpPr>
          <p:cNvPr id="22" name="Text Placeholder 3"/>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endParaRPr lang="en-US"/>
          </a:p>
        </p:txBody>
      </p:sp>
      <p:sp>
        <p:nvSpPr>
          <p:cNvPr id="23" name="Text Placeholder 3"/>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endParaRPr lang="en-US"/>
          </a:p>
        </p:txBody>
      </p:sp>
      <p:sp>
        <p:nvSpPr>
          <p:cNvPr id="13" name="Footer Placeholder 6"/>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endParaRPr lang="en-US" dirty="0"/>
          </a:p>
        </p:txBody>
      </p:sp>
      <p:sp>
        <p:nvSpPr>
          <p:cNvPr id="14" name="Slide Number Placeholder 9"/>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sp>
        <p:nvSpPr>
          <p:cNvPr id="16" name="Title 1"/>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endParaRPr lang="en-US"/>
          </a:p>
        </p:txBody>
      </p:sp>
    </p:spTree>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endParaRPr lang="da-DK"/>
          </a:p>
        </p:txBody>
      </p:sp>
      <p:sp>
        <p:nvSpPr>
          <p:cNvPr id="17" name="Text Placeholder 41"/>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endParaRPr lang="en-US"/>
          </a:p>
        </p:txBody>
      </p:sp>
      <p:sp>
        <p:nvSpPr>
          <p:cNvPr id="18" name="Text Placeholder 41"/>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endParaRPr lang="da-DK"/>
          </a:p>
        </p:txBody>
      </p:sp>
      <p:sp>
        <p:nvSpPr>
          <p:cNvPr id="19" name="Text Placeholder 41"/>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endParaRPr lang="en-US"/>
          </a:p>
        </p:txBody>
      </p:sp>
      <p:sp>
        <p:nvSpPr>
          <p:cNvPr id="20" name="Text Placeholder 41"/>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endParaRPr lang="da-DK"/>
          </a:p>
        </p:txBody>
      </p:sp>
      <p:sp>
        <p:nvSpPr>
          <p:cNvPr id="21" name="Text Placeholder 41"/>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endParaRPr lang="en-US"/>
          </a:p>
        </p:txBody>
      </p:sp>
      <p:sp>
        <p:nvSpPr>
          <p:cNvPr id="22" name="Text Placeholder 41"/>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endParaRPr lang="da-DK"/>
          </a:p>
        </p:txBody>
      </p:sp>
      <p:sp>
        <p:nvSpPr>
          <p:cNvPr id="23" name="Text Placeholder 41"/>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endParaRPr lang="en-US"/>
          </a:p>
        </p:txBody>
      </p:sp>
      <p:sp>
        <p:nvSpPr>
          <p:cNvPr id="13" name="Footer Placeholder 6"/>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endParaRPr lang="en-US" dirty="0"/>
          </a:p>
        </p:txBody>
      </p:sp>
      <p:sp>
        <p:nvSpPr>
          <p:cNvPr id="14" name="Slide Number Placeholder 9"/>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sp>
        <p:nvSpPr>
          <p:cNvPr id="15" name="Title Placeholder 1"/>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endParaRPr lang="en-US"/>
          </a:p>
        </p:txBody>
      </p:sp>
    </p:spTree>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showMasterSp="0">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endParaRPr lang="en-AU" dirty="0"/>
          </a:p>
        </p:txBody>
      </p:sp>
      <p:sp>
        <p:nvSpPr>
          <p:cNvPr id="22" name="Picture Placeholder 6"/>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endParaRPr lang="en-AU" dirty="0"/>
          </a:p>
        </p:txBody>
      </p:sp>
      <p:sp>
        <p:nvSpPr>
          <p:cNvPr id="24" name="Picture Placeholder 6"/>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endParaRPr lang="en-AU" dirty="0"/>
          </a:p>
        </p:txBody>
      </p:sp>
      <p:sp>
        <p:nvSpPr>
          <p:cNvPr id="27" name="Picture Placeholder 6"/>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endParaRPr lang="en-AU" dirty="0"/>
          </a:p>
        </p:txBody>
      </p:sp>
      <p:sp>
        <p:nvSpPr>
          <p:cNvPr id="28" name="Title 1"/>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endParaRPr lang="en-US"/>
          </a:p>
        </p:txBody>
      </p:sp>
      <p:sp>
        <p:nvSpPr>
          <p:cNvPr id="13" name="Footer Placeholder 6"/>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endParaRPr lang="en-US" dirty="0"/>
          </a:p>
        </p:txBody>
      </p:sp>
      <p:sp>
        <p:nvSpPr>
          <p:cNvPr id="14" name="Slide Number Placeholder 9"/>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sp>
        <p:nvSpPr>
          <p:cNvPr id="32" name="Text Placeholder 41"/>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endParaRPr lang="en-US"/>
          </a:p>
          <a:p>
            <a:pPr lvl="1"/>
            <a:r>
              <a:rPr lang="en-US"/>
              <a:t>Job title here</a:t>
            </a:r>
            <a:endParaRPr lang="en-US"/>
          </a:p>
        </p:txBody>
      </p:sp>
      <p:sp>
        <p:nvSpPr>
          <p:cNvPr id="33" name="Text Placeholder 41"/>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endParaRPr lang="en-US"/>
          </a:p>
          <a:p>
            <a:pPr lvl="1"/>
            <a:r>
              <a:rPr lang="en-US"/>
              <a:t>Job title here</a:t>
            </a:r>
            <a:endParaRPr lang="en-US"/>
          </a:p>
        </p:txBody>
      </p:sp>
      <p:sp>
        <p:nvSpPr>
          <p:cNvPr id="35" name="Text Placeholder 41"/>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endParaRPr lang="en-US"/>
          </a:p>
          <a:p>
            <a:pPr lvl="1"/>
            <a:r>
              <a:rPr lang="en-US"/>
              <a:t>Job title here</a:t>
            </a:r>
            <a:endParaRPr lang="en-US"/>
          </a:p>
        </p:txBody>
      </p:sp>
      <p:sp>
        <p:nvSpPr>
          <p:cNvPr id="36" name="Text Placeholder 41"/>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endParaRPr lang="en-US"/>
          </a:p>
          <a:p>
            <a:pPr lvl="1"/>
            <a:r>
              <a:rPr lang="en-US"/>
              <a:t>Job title here</a:t>
            </a:r>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fld>
            <a:endParaRPr lang="en-US"/>
          </a:p>
        </p:txBody>
      </p:sp>
      <p:sp>
        <p:nvSpPr>
          <p:cNvPr id="11" name="Text Placeholder 16"/>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sp>
        <p:nvSpPr>
          <p:cNvPr id="5" name="TextBox 4"/>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14" name="Title 1"/>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endParaRPr lang="en-US"/>
          </a:p>
        </p:txBody>
      </p:sp>
      <p:sp>
        <p:nvSpPr>
          <p:cNvPr id="9" name="TextBox 8"/>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9" name="Text Placeholder 15"/>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endParaRPr lang="en-US" dirty="0"/>
          </a:p>
        </p:txBody>
      </p:sp>
      <p:sp>
        <p:nvSpPr>
          <p:cNvPr id="6" name="Slide Number Placeholder 9"/>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sp>
        <p:nvSpPr>
          <p:cNvPr id="7" name="Title Placeholder 1"/>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endParaRPr lang="en-US"/>
          </a:p>
        </p:txBody>
      </p:sp>
      <p:sp>
        <p:nvSpPr>
          <p:cNvPr id="3" name="Table Placeholder 2"/>
          <p:cNvSpPr>
            <a:spLocks noGrp="1"/>
          </p:cNvSpPr>
          <p:nvPr>
            <p:ph type="tbl" sz="quarter" idx="18" hasCustomPrompt="1"/>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endParaRPr lang="en-US" dirty="0"/>
          </a:p>
        </p:txBody>
      </p:sp>
      <p:sp>
        <p:nvSpPr>
          <p:cNvPr id="6" name="Slide Number Placeholder 9"/>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sp>
        <p:nvSpPr>
          <p:cNvPr id="7" name="Title Placeholder 1"/>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endParaRPr lang="en-US"/>
          </a:p>
        </p:txBody>
      </p:sp>
      <p:sp>
        <p:nvSpPr>
          <p:cNvPr id="3" name="Table Placeholder 2"/>
          <p:cNvSpPr>
            <a:spLocks noGrp="1"/>
          </p:cNvSpPr>
          <p:nvPr>
            <p:ph type="tbl" sz="quarter" idx="18" hasCustomPrompt="1"/>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showMasterSp="0">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stretch>
            <a:fillRect/>
          </a:stretch>
        </p:blipFill>
        <p:spPr>
          <a:xfrm>
            <a:off x="8196099" y="541708"/>
            <a:ext cx="3428941" cy="528482"/>
          </a:xfrm>
          <a:prstGeom prst="rect">
            <a:avLst/>
          </a:prstGeom>
        </p:spPr>
      </p:pic>
      <p:sp>
        <p:nvSpPr>
          <p:cNvPr id="10" name="Text Placeholder 2"/>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endParaRPr lang="en-US"/>
          </a:p>
        </p:txBody>
      </p:sp>
      <p:sp>
        <p:nvSpPr>
          <p:cNvPr id="11" name="Text Placeholder 2"/>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endParaRPr lang="en-US"/>
          </a:p>
        </p:txBody>
      </p:sp>
    </p:spTree>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p:cNvGrpSpPr>
            <a:grpSpLocks noChangeAspect="1"/>
          </p:cNvGrpSpPr>
          <p:nvPr/>
        </p:nvGrpSpPr>
        <p:grpSpPr>
          <a:xfrm>
            <a:off x="9554578" y="5833249"/>
            <a:ext cx="2256422" cy="605651"/>
            <a:chOff x="9638475" y="1219200"/>
            <a:chExt cx="1389888" cy="373063"/>
          </a:xfrm>
          <a:effectLst/>
        </p:grpSpPr>
        <p:pic>
          <p:nvPicPr>
            <p:cNvPr id="13" name="Picture 12"/>
            <p:cNvPicPr>
              <a:picLocks noChangeAspect="1"/>
            </p:cNvPicPr>
            <p:nvPr/>
          </p:nvPicPr>
          <p:blipFill>
            <a:blip r:embed="rId2"/>
            <a:stretch>
              <a:fillRect/>
            </a:stretch>
          </p:blipFill>
          <p:spPr>
            <a:xfrm>
              <a:off x="9638475" y="1372165"/>
              <a:ext cx="1389888" cy="220098"/>
            </a:xfrm>
            <a:prstGeom prst="rect">
              <a:avLst/>
            </a:prstGeom>
          </p:spPr>
        </p:pic>
        <p:sp>
          <p:nvSpPr>
            <p:cNvPr id="16" name="Freeform 5"/>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8" name="Text Placeholder 2"/>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endParaRPr lang="en-US"/>
          </a:p>
        </p:txBody>
      </p:sp>
    </p:spTree>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endParaRPr lang="en-US" dirty="0"/>
          </a:p>
        </p:txBody>
      </p:sp>
      <p:sp>
        <p:nvSpPr>
          <p:cNvPr id="5" name="Slide Number Placeholder 9"/>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spTree>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showMasterSp="0">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stretch>
            <a:fillRect/>
          </a:stretch>
        </p:blipFill>
        <p:spPr>
          <a:xfrm>
            <a:off x="8196099" y="541708"/>
            <a:ext cx="3428941" cy="528482"/>
          </a:xfrm>
          <a:prstGeom prst="rect">
            <a:avLst/>
          </a:prstGeom>
        </p:spPr>
      </p:pic>
      <p:sp>
        <p:nvSpPr>
          <p:cNvPr id="20" name="Slide Number Placeholder 2"/>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fld>
            <a:endParaRPr lang="en-US" dirty="0"/>
          </a:p>
        </p:txBody>
      </p:sp>
      <p:sp>
        <p:nvSpPr>
          <p:cNvPr id="17" name="Footer Placeholder 1"/>
          <p:cNvSpPr txBox="1"/>
          <p:nvPr/>
        </p:nvSpPr>
        <p:spPr>
          <a:xfrm>
            <a:off x="355739" y="6537399"/>
            <a:ext cx="4141956" cy="161962"/>
          </a:xfrm>
          <a:prstGeom prst="rect">
            <a:avLst/>
          </a:prstGeom>
        </p:spPr>
        <p:txBody>
          <a:bodyPr vert="horz" wrap="square" lIns="0" tIns="60930" rIns="0" bIns="60930" numCol="1" anchor="ctr" anchorCtr="0" compatLnSpc="1">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219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828165"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437765"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047365" algn="l" defTabSz="12192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656965" algn="l" defTabSz="12192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265930" algn="l" defTabSz="12192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875530" algn="l" defTabSz="12192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Content Placeholder 3"/>
          <p:cNvSpPr>
            <a:spLocks noGrp="1"/>
          </p:cNvSpPr>
          <p:nvPr>
            <p:ph sz="quarter" idx="10"/>
          </p:nvPr>
        </p:nvSpPr>
        <p:spPr>
          <a:xfrm>
            <a:off x="344488" y="1219200"/>
            <a:ext cx="11510962" cy="48387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txBox="1"/>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endParaRPr lang="en-US" dirty="0"/>
          </a:p>
        </p:txBody>
      </p:sp>
    </p:spTree>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endParaRPr lang="en-US"/>
          </a:p>
        </p:txBody>
      </p:sp>
      <p:sp>
        <p:nvSpPr>
          <p:cNvPr id="11" name="Footer Placeholder 6"/>
          <p:cNvSpPr>
            <a:spLocks noGrp="1"/>
          </p:cNvSpPr>
          <p:nvPr>
            <p:ph type="ftr" sz="quarter" idx="17"/>
          </p:nvPr>
        </p:nvSpPr>
        <p:spPr>
          <a:xfrm>
            <a:off x="754226" y="6494041"/>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endParaRPr lang="en-US" dirty="0"/>
          </a:p>
        </p:txBody>
      </p:sp>
      <p:sp>
        <p:nvSpPr>
          <p:cNvPr id="12" name="Slide Number Placeholder 9"/>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pic>
        <p:nvPicPr>
          <p:cNvPr id="5" name="Picture 4" descr="A picture containing drawing, clock&#10;&#10;Description automatically generated"/>
          <p:cNvPicPr>
            <a:picLocks noChangeAspect="1"/>
          </p:cNvPicPr>
          <p:nvPr userDrawn="1"/>
        </p:nvPicPr>
        <p:blipFill>
          <a:blip r:embed="rId2" cstate="email"/>
          <a:stretch>
            <a:fillRect/>
          </a:stretch>
        </p:blipFill>
        <p:spPr>
          <a:xfrm>
            <a:off x="381000" y="6482516"/>
            <a:ext cx="192024" cy="202328"/>
          </a:xfrm>
          <a:prstGeom prst="rect">
            <a:avLst/>
          </a:prstGeom>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email"/>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email"/>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email"/>
          <a:stretch>
            <a:fillRect/>
          </a:stretch>
        </p:blipFill>
        <p:spPr>
          <a:xfrm>
            <a:off x="8196099" y="541708"/>
            <a:ext cx="3428941" cy="528482"/>
          </a:xfrm>
          <a:prstGeom prst="rect">
            <a:avLst/>
          </a:prstGeom>
        </p:spPr>
      </p:pic>
      <p:sp>
        <p:nvSpPr>
          <p:cNvPr id="20" name="Slide Number Placeholder 2"/>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fld>
            <a:endParaRPr lang="en-US" dirty="0"/>
          </a:p>
        </p:txBody>
      </p:sp>
      <p:sp>
        <p:nvSpPr>
          <p:cNvPr id="7" name="Footer Placeholder 6"/>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endParaRPr lang="en-US" dirty="0"/>
          </a:p>
        </p:txBody>
      </p:sp>
      <p:pic>
        <p:nvPicPr>
          <p:cNvPr id="8" name="Picture 7" descr="A picture containing drawing, clock&#10;&#10;Description automatically generated"/>
          <p:cNvPicPr>
            <a:picLocks noChangeAspect="1"/>
          </p:cNvPicPr>
          <p:nvPr userDrawn="1"/>
        </p:nvPicPr>
        <p:blipFill>
          <a:blip r:embed="rId5" cstate="email"/>
          <a:stretch>
            <a:fillRect/>
          </a:stretch>
        </p:blipFill>
        <p:spPr>
          <a:xfrm>
            <a:off x="381000" y="6482516"/>
            <a:ext cx="192024" cy="20232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endParaRPr lang="en-US"/>
          </a:p>
        </p:txBody>
      </p:sp>
      <p:sp>
        <p:nvSpPr>
          <p:cNvPr id="3" name="Subtitle 2"/>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endParaRPr lang="en-US"/>
          </a:p>
        </p:txBody>
      </p:sp>
      <p:sp>
        <p:nvSpPr>
          <p:cNvPr id="13" name="Date Placeholder 10"/>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fld>
            <a:endParaRPr lang="en-US"/>
          </a:p>
        </p:txBody>
      </p:sp>
      <p:sp>
        <p:nvSpPr>
          <p:cNvPr id="11" name="Text Placeholder 16"/>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sp>
        <p:nvSpPr>
          <p:cNvPr id="4" name="TextBox 3"/>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p:cNvPicPr>
            <a:picLocks noChangeAspect="1"/>
          </p:cNvPicPr>
          <p:nvPr userDrawn="1"/>
        </p:nvPicPr>
        <p:blipFill>
          <a:blip r:embed="rId2" cstate="email"/>
          <a:stretch>
            <a:fillRect/>
          </a:stretch>
        </p:blipFill>
        <p:spPr>
          <a:xfrm>
            <a:off x="381000" y="5601656"/>
            <a:ext cx="670786" cy="71024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endParaRPr lang="en-US"/>
          </a:p>
        </p:txBody>
      </p:sp>
      <p:sp>
        <p:nvSpPr>
          <p:cNvPr id="13" name="Date Placeholder 10"/>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fld>
            <a:endParaRPr lang="en-US"/>
          </a:p>
        </p:txBody>
      </p:sp>
      <p:sp>
        <p:nvSpPr>
          <p:cNvPr id="11" name="Text Placeholder 16"/>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pic>
        <p:nvPicPr>
          <p:cNvPr id="6" name="Graphic 5"/>
          <p:cNvPicPr>
            <a:picLocks noChangeAspect="1"/>
          </p:cNvPicPr>
          <p:nvPr userDrawn="1"/>
        </p:nvPicPr>
        <p:blipFill>
          <a:blip r:embed="rId2" cstate="email"/>
          <a:srcRect/>
          <a:stretch>
            <a:fillRect/>
          </a:stretch>
        </p:blipFill>
        <p:spPr>
          <a:xfrm>
            <a:off x="381001" y="5813885"/>
            <a:ext cx="1884233" cy="498015"/>
          </a:xfrm>
          <a:prstGeom prst="rect">
            <a:avLst/>
          </a:prstGeom>
        </p:spPr>
      </p:pic>
      <p:sp>
        <p:nvSpPr>
          <p:cNvPr id="4" name="TextBox 3"/>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image" Target="../media/image10.png"/><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4" Type="http://schemas.openxmlformats.org/officeDocument/2006/relationships/theme" Target="../theme/theme2.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1" Type="http://schemas.openxmlformats.org/officeDocument/2006/relationships/slideLayout" Target="../slideLayouts/slideLayout41.xml"/><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2.xml"/><Relationship Id="rId8" Type="http://schemas.openxmlformats.org/officeDocument/2006/relationships/slideLayout" Target="../slideLayouts/slideLayout51.xml"/><Relationship Id="rId7" Type="http://schemas.openxmlformats.org/officeDocument/2006/relationships/slideLayout" Target="../slideLayouts/slideLayout50.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 Id="rId3" Type="http://schemas.openxmlformats.org/officeDocument/2006/relationships/slideLayout" Target="../slideLayouts/slideLayout46.xml"/><Relationship Id="rId2" Type="http://schemas.openxmlformats.org/officeDocument/2006/relationships/slideLayout" Target="../slideLayouts/slideLayout45.xml"/><Relationship Id="rId12" Type="http://schemas.openxmlformats.org/officeDocument/2006/relationships/theme" Target="../theme/theme3.xml"/><Relationship Id="rId11" Type="http://schemas.openxmlformats.org/officeDocument/2006/relationships/image" Target="../media/image10.png"/><Relationship Id="rId10" Type="http://schemas.openxmlformats.org/officeDocument/2006/relationships/slideLayout" Target="../slideLayouts/slideLayout53.xml"/><Relationship Id="rId1"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5" Type="http://schemas.openxmlformats.org/officeDocument/2006/relationships/theme" Target="../theme/theme5.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8.xml"/><Relationship Id="rId8" Type="http://schemas.openxmlformats.org/officeDocument/2006/relationships/slideLayout" Target="../slideLayouts/slideLayout67.xml"/><Relationship Id="rId7" Type="http://schemas.openxmlformats.org/officeDocument/2006/relationships/slideLayout" Target="../slideLayouts/slideLayout66.xml"/><Relationship Id="rId6" Type="http://schemas.openxmlformats.org/officeDocument/2006/relationships/slideLayout" Target="../slideLayouts/slideLayout65.xml"/><Relationship Id="rId5" Type="http://schemas.openxmlformats.org/officeDocument/2006/relationships/slideLayout" Target="../slideLayouts/slideLayout64.xml"/><Relationship Id="rId4" Type="http://schemas.openxmlformats.org/officeDocument/2006/relationships/slideLayout" Target="../slideLayouts/slideLayout63.xml"/><Relationship Id="rId3" Type="http://schemas.openxmlformats.org/officeDocument/2006/relationships/slideLayout" Target="../slideLayouts/slideLayout62.xml"/><Relationship Id="rId28" Type="http://schemas.openxmlformats.org/officeDocument/2006/relationships/theme" Target="../theme/theme6.xml"/><Relationship Id="rId27" Type="http://schemas.openxmlformats.org/officeDocument/2006/relationships/image" Target="../media/image26.png"/><Relationship Id="rId26" Type="http://schemas.openxmlformats.org/officeDocument/2006/relationships/image" Target="../media/image25.png"/><Relationship Id="rId25" Type="http://schemas.openxmlformats.org/officeDocument/2006/relationships/image" Target="../media/image24.png"/><Relationship Id="rId24" Type="http://schemas.openxmlformats.org/officeDocument/2006/relationships/image" Target="../media/image23.png"/><Relationship Id="rId23" Type="http://schemas.openxmlformats.org/officeDocument/2006/relationships/image" Target="../media/image22.png"/><Relationship Id="rId22" Type="http://schemas.openxmlformats.org/officeDocument/2006/relationships/image" Target="../media/image21.png"/><Relationship Id="rId21" Type="http://schemas.openxmlformats.org/officeDocument/2006/relationships/image" Target="../media/image20.png"/><Relationship Id="rId20" Type="http://schemas.openxmlformats.org/officeDocument/2006/relationships/image" Target="../media/image19.png"/><Relationship Id="rId2" Type="http://schemas.openxmlformats.org/officeDocument/2006/relationships/slideLayout" Target="../slideLayouts/slideLayout61.xml"/><Relationship Id="rId19" Type="http://schemas.openxmlformats.org/officeDocument/2006/relationships/slideLayout" Target="../slideLayouts/slideLayout78.xml"/><Relationship Id="rId18" Type="http://schemas.openxmlformats.org/officeDocument/2006/relationships/slideLayout" Target="../slideLayouts/slideLayout77.xml"/><Relationship Id="rId17" Type="http://schemas.openxmlformats.org/officeDocument/2006/relationships/slideLayout" Target="../slideLayouts/slideLayout76.xml"/><Relationship Id="rId16" Type="http://schemas.openxmlformats.org/officeDocument/2006/relationships/slideLayout" Target="../slideLayouts/slideLayout75.xml"/><Relationship Id="rId15" Type="http://schemas.openxmlformats.org/officeDocument/2006/relationships/slideLayout" Target="../slideLayouts/slideLayout74.xml"/><Relationship Id="rId14" Type="http://schemas.openxmlformats.org/officeDocument/2006/relationships/slideLayout" Target="../slideLayouts/slideLayout73.xml"/><Relationship Id="rId13" Type="http://schemas.openxmlformats.org/officeDocument/2006/relationships/slideLayout" Target="../slideLayouts/slideLayout72.xml"/><Relationship Id="rId12" Type="http://schemas.openxmlformats.org/officeDocument/2006/relationships/slideLayout" Target="../slideLayouts/slideLayout71.xml"/><Relationship Id="rId11" Type="http://schemas.openxmlformats.org/officeDocument/2006/relationships/slideLayout" Target="../slideLayouts/slideLayout70.xml"/><Relationship Id="rId10" Type="http://schemas.openxmlformats.org/officeDocument/2006/relationships/slideLayout" Target="../slideLayouts/slideLayout69.xml"/><Relationship Id="rId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6" name="TextBox 25"/>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fld id="{8A1971D9-5B62-3C46-9EC9-FDAAB88557B2}" type="slidenum">
              <a:rPr lang="en-GB" sz="800" smtClean="0">
                <a:solidFill>
                  <a:schemeClr val="tx1">
                    <a:alpha val="75000"/>
                  </a:schemeClr>
                </a:solidFill>
              </a:rPr>
            </a:fld>
            <a:endParaRPr lang="en-US" noProof="0">
              <a:solidFill>
                <a:schemeClr val="tx1">
                  <a:alpha val="75000"/>
                </a:schemeClr>
              </a:solidFill>
            </a:endParaRPr>
          </a:p>
        </p:txBody>
      </p:sp>
      <p:sp>
        <p:nvSpPr>
          <p:cNvPr id="7" name="Slide Number Placeholder 6"/>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fld>
            <a:endParaRPr lang="en-US"/>
          </a:p>
        </p:txBody>
      </p:sp>
      <p:sp>
        <p:nvSpPr>
          <p:cNvPr id="2" name="Title Placeholder 1"/>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endParaRPr lang="en-US"/>
          </a:p>
        </p:txBody>
      </p:sp>
      <p:sp>
        <p:nvSpPr>
          <p:cNvPr id="3" name="Text Placeholder 2"/>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endParaRPr lang="en-US"/>
          </a:p>
          <a:p>
            <a:pPr lvl="1"/>
            <a:r>
              <a:rPr lang="en-US"/>
              <a:t>Second level (bullet 20pt)</a:t>
            </a:r>
            <a:endParaRPr lang="en-US"/>
          </a:p>
          <a:p>
            <a:pPr lvl="2"/>
            <a:r>
              <a:rPr lang="en-US"/>
              <a:t>Third level (bullet 20pt)</a:t>
            </a:r>
            <a:endParaRPr lang="en-US"/>
          </a:p>
          <a:p>
            <a:pPr lvl="3"/>
            <a:r>
              <a:rPr lang="en-US"/>
              <a:t>Fourth level (bullet 18pt)</a:t>
            </a:r>
            <a:endParaRPr lang="en-US"/>
          </a:p>
          <a:p>
            <a:pPr lvl="4"/>
            <a:r>
              <a:rPr lang="en-US"/>
              <a:t>Fifth level (bullet 18pt)</a:t>
            </a:r>
            <a:endParaRPr lang="en-US"/>
          </a:p>
          <a:p>
            <a:pPr lvl="5"/>
            <a:r>
              <a:rPr lang="en-US"/>
              <a:t>Sixth level (copy 16pt)</a:t>
            </a:r>
            <a:endParaRPr lang="en-US"/>
          </a:p>
          <a:p>
            <a:pPr lvl="6"/>
            <a:r>
              <a:rPr lang="en-US"/>
              <a:t>Seventh level (small copy 12pt)</a:t>
            </a:r>
            <a:endParaRPr lang="en-US"/>
          </a:p>
          <a:p>
            <a:pPr lvl="7"/>
            <a:r>
              <a:rPr lang="en-US"/>
              <a:t>EIGHT LEVEL (DESCRIPTOR 10PT)</a:t>
            </a:r>
            <a:endParaRPr lang="en-US"/>
          </a:p>
          <a:p>
            <a:pPr lvl="8"/>
            <a:r>
              <a:rPr lang="en-US"/>
              <a:t>Ninth level (footer 8pt)</a:t>
            </a:r>
            <a:endParaRPr lang="en-US"/>
          </a:p>
        </p:txBody>
      </p:sp>
      <p:sp>
        <p:nvSpPr>
          <p:cNvPr id="11" name="Date Placeholder 10"/>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fld>
            <a:endParaRPr lang="en-US"/>
          </a:p>
        </p:txBody>
      </p:sp>
      <p:pic>
        <p:nvPicPr>
          <p:cNvPr id="6" name="Picture 5" descr="A picture containing drawing, clock&#10;&#10;Description automatically generated"/>
          <p:cNvPicPr>
            <a:picLocks noChangeAspect="1"/>
          </p:cNvPicPr>
          <p:nvPr userDrawn="1"/>
        </p:nvPicPr>
        <p:blipFill>
          <a:blip r:embed="rId31" cstate="email"/>
          <a:stretch>
            <a:fillRect/>
          </a:stretch>
        </p:blipFill>
        <p:spPr>
          <a:xfrm>
            <a:off x="381000" y="6482516"/>
            <a:ext cx="192024" cy="2023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430" indent="0" algn="l" defTabSz="228600" rtl="0" eaLnBrk="1" latinLnBrk="0" hangingPunct="1">
        <a:lnSpc>
          <a:spcPct val="90000"/>
        </a:lnSpc>
        <a:spcBef>
          <a:spcPts val="0"/>
        </a:spcBef>
        <a:spcAft>
          <a:spcPts val="1200"/>
        </a:spcAft>
        <a:buFont typeface="Graphik" panose="020B0503030202060203" pitchFamily="34" charset="0"/>
        <a:buNone/>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endParaRPr lang="en-US"/>
          </a:p>
        </p:txBody>
      </p:sp>
      <p:sp>
        <p:nvSpPr>
          <p:cNvPr id="3" name="Text Placeholder 2"/>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endParaRPr lang="en-US"/>
          </a:p>
          <a:p>
            <a:pPr lvl="1"/>
            <a:r>
              <a:rPr lang="en-US"/>
              <a:t>Second level (bullet 20pt)</a:t>
            </a:r>
            <a:endParaRPr lang="en-US"/>
          </a:p>
          <a:p>
            <a:pPr lvl="2"/>
            <a:r>
              <a:rPr lang="en-US"/>
              <a:t>Third level (bullet 20pt)</a:t>
            </a:r>
            <a:endParaRPr lang="en-US"/>
          </a:p>
          <a:p>
            <a:pPr lvl="3"/>
            <a:r>
              <a:rPr lang="en-US"/>
              <a:t>Fourth level (bullet 18pt)</a:t>
            </a:r>
            <a:endParaRPr lang="en-US"/>
          </a:p>
          <a:p>
            <a:pPr lvl="4"/>
            <a:r>
              <a:rPr lang="en-US"/>
              <a:t>Fifth level (bullet 18pt)</a:t>
            </a:r>
            <a:endParaRPr lang="en-US"/>
          </a:p>
          <a:p>
            <a:pPr lvl="5"/>
            <a:r>
              <a:rPr lang="en-US"/>
              <a:t>Sixth level (copy 16pt)</a:t>
            </a:r>
            <a:endParaRPr lang="en-US"/>
          </a:p>
          <a:p>
            <a:pPr lvl="6"/>
            <a:r>
              <a:rPr lang="en-US"/>
              <a:t>Seventh level (small copy 12pt)</a:t>
            </a:r>
            <a:endParaRPr lang="en-US"/>
          </a:p>
          <a:p>
            <a:pPr lvl="7"/>
            <a:r>
              <a:rPr lang="en-US"/>
              <a:t>EIGHT LEVEL (DESCRIPTOR 10PT)</a:t>
            </a:r>
            <a:endParaRPr lang="en-US"/>
          </a:p>
          <a:p>
            <a:pPr lvl="8"/>
            <a:r>
              <a:rPr lang="en-US"/>
              <a:t>Ninth level (footer 8pt)</a:t>
            </a:r>
            <a:endParaRPr lang="en-US"/>
          </a:p>
        </p:txBody>
      </p:sp>
      <p:sp>
        <p:nvSpPr>
          <p:cNvPr id="11" name="Date Placeholder 10"/>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fld>
            <a:endParaRPr kumimoji="0" lang="en-US" sz="800" b="0" i="0" u="none" strike="noStrike" kern="1200" cap="none" spc="0" normalizeH="0" baseline="0" noProof="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p:cNvPicPr>
            <a:picLocks noChangeAspect="1"/>
          </p:cNvPicPr>
          <p:nvPr userDrawn="1"/>
        </p:nvPicPr>
        <p:blipFill>
          <a:blip r:embed="rId11" cstate="email"/>
          <a:stretch>
            <a:fillRect/>
          </a:stretch>
        </p:blipFill>
        <p:spPr>
          <a:xfrm>
            <a:off x="381000" y="6206473"/>
            <a:ext cx="192024" cy="202328"/>
          </a:xfrm>
          <a:prstGeom prst="rect">
            <a:avLst/>
          </a:prstGeom>
        </p:spPr>
      </p:pic>
      <p:sp>
        <p:nvSpPr>
          <p:cNvPr id="12" name="TextBox 11"/>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
        <p:nvSpPr>
          <p:cNvPr id="13" name="TextBox 12"/>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fld id="{8A1971D9-5B62-3C46-9EC9-FDAAB88557B2}" type="slidenum">
              <a:rPr lang="en-GB" sz="800" smtClean="0">
                <a:solidFill>
                  <a:schemeClr val="tx1">
                    <a:alpha val="75000"/>
                  </a:schemeClr>
                </a:solidFill>
              </a:rPr>
            </a:fld>
            <a:endParaRPr lang="en-US" noProof="0">
              <a:solidFill>
                <a:schemeClr val="tx1">
                  <a:alpha val="75000"/>
                </a:schemeClr>
              </a:solidFill>
            </a:endParaRPr>
          </a:p>
        </p:txBody>
      </p:sp>
      <p:sp>
        <p:nvSpPr>
          <p:cNvPr id="14" name="Slide Number Placeholder 6"/>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430" indent="0" algn="l" defTabSz="228600" rtl="0" eaLnBrk="1" latinLnBrk="0" hangingPunct="1">
        <a:lnSpc>
          <a:spcPct val="90000"/>
        </a:lnSpc>
        <a:spcBef>
          <a:spcPts val="0"/>
        </a:spcBef>
        <a:spcAft>
          <a:spcPts val="1200"/>
        </a:spcAft>
        <a:buFont typeface="Graphik" panose="020B0503030202060203" pitchFamily="34" charset="0"/>
        <a:buNone/>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5" r:id="rId1"/>
    <p:sldLayoutId id="2147483706" r:id="rId2"/>
  </p:sldLayoutIdLst>
  <p:hf hdr="0"/>
  <p:txStyles>
    <p:titleStyle>
      <a:lvl1pPr marL="0" indent="0" algn="l" defTabSz="914400"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245" indent="0" algn="l" defTabSz="914400"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50" indent="-229870" algn="l" defTabSz="914400"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50" indent="-229870" algn="l" defTabSz="914400"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800" indent="-171450" algn="l" defTabSz="914400"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50" indent="-177800" algn="l" defTabSz="914400"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700" indent="-17272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245" indent="0" algn="l" defTabSz="914400"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245" indent="0" algn="l" defTabSz="914400"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245" indent="0" algn="l" defTabSz="914400"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7" name="Footer Placeholder 6"/>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endParaRPr lang="en-US" dirty="0"/>
          </a:p>
        </p:txBody>
      </p:sp>
      <p:sp>
        <p:nvSpPr>
          <p:cNvPr id="9" name="Slide Number Placeholder 9"/>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hf hdr="0" dt="0"/>
  <p:txStyles>
    <p:titleStyle>
      <a:lvl1pPr marL="0" indent="0" algn="l" defTabSz="914400"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400"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400"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400"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2720" indent="-169545" algn="l" defTabSz="914400"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75" indent="-177800" algn="l" defTabSz="914400"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445" indent="-17272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400"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400"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endParaRPr lang="en-US" dirty="0"/>
          </a:p>
        </p:txBody>
      </p:sp>
      <p:sp>
        <p:nvSpPr>
          <p:cNvPr id="6" name="Slide Number Placeholder 9"/>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fld>
            <a:endParaRPr lang="en-US" dirty="0"/>
          </a:p>
        </p:txBody>
      </p:sp>
      <p:sp>
        <p:nvSpPr>
          <p:cNvPr id="8" name="Text Placeholder 7"/>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p:txBody>
      </p:sp>
      <p:pic>
        <p:nvPicPr>
          <p:cNvPr id="7" name="Accenture_Technology" hidden="1"/>
          <p:cNvPicPr>
            <a:picLocks noChangeAspect="1"/>
          </p:cNvPicPr>
          <p:nvPr userDrawn="1"/>
        </p:nvPicPr>
        <p:blipFill>
          <a:blip r:embed="rId20" cstate="email"/>
          <a:stretch>
            <a:fillRect/>
          </a:stretch>
        </p:blipFill>
        <p:spPr>
          <a:xfrm>
            <a:off x="338798" y="6243985"/>
            <a:ext cx="2024293" cy="333289"/>
          </a:xfrm>
          <a:prstGeom prst="rect">
            <a:avLst/>
          </a:prstGeom>
        </p:spPr>
      </p:pic>
      <p:pic>
        <p:nvPicPr>
          <p:cNvPr id="9" name="Accenture_Strategy" hidden="1"/>
          <p:cNvPicPr>
            <a:picLocks noChangeAspect="1"/>
          </p:cNvPicPr>
          <p:nvPr userDrawn="1"/>
        </p:nvPicPr>
        <p:blipFill>
          <a:blip r:embed="rId21" cstate="email"/>
          <a:stretch>
            <a:fillRect/>
          </a:stretch>
        </p:blipFill>
        <p:spPr>
          <a:xfrm>
            <a:off x="345018" y="6243522"/>
            <a:ext cx="1728810" cy="328803"/>
          </a:xfrm>
          <a:prstGeom prst="rect">
            <a:avLst/>
          </a:prstGeom>
        </p:spPr>
      </p:pic>
      <p:pic>
        <p:nvPicPr>
          <p:cNvPr id="10" name="Accenture_Operations" hidden="1"/>
          <p:cNvPicPr>
            <a:picLocks noChangeAspect="1"/>
          </p:cNvPicPr>
          <p:nvPr userDrawn="1"/>
        </p:nvPicPr>
        <p:blipFill>
          <a:blip r:embed="rId22" cstate="email"/>
          <a:stretch>
            <a:fillRect/>
          </a:stretch>
        </p:blipFill>
        <p:spPr>
          <a:xfrm>
            <a:off x="352728" y="6252513"/>
            <a:ext cx="1958068" cy="324500"/>
          </a:xfrm>
          <a:prstGeom prst="rect">
            <a:avLst/>
          </a:prstGeom>
        </p:spPr>
      </p:pic>
      <p:pic>
        <p:nvPicPr>
          <p:cNvPr id="11" name="Accenture_Mobility" hidden="1"/>
          <p:cNvPicPr>
            <a:picLocks noChangeAspect="1"/>
          </p:cNvPicPr>
          <p:nvPr userDrawn="1"/>
        </p:nvPicPr>
        <p:blipFill>
          <a:blip r:embed="rId23" cstate="email"/>
          <a:stretch>
            <a:fillRect/>
          </a:stretch>
        </p:blipFill>
        <p:spPr>
          <a:xfrm>
            <a:off x="334963" y="6339423"/>
            <a:ext cx="2040630" cy="361414"/>
          </a:xfrm>
          <a:prstGeom prst="rect">
            <a:avLst/>
          </a:prstGeom>
        </p:spPr>
      </p:pic>
      <p:pic>
        <p:nvPicPr>
          <p:cNvPr id="12" name="Accenture_Interactive" hidden="1"/>
          <p:cNvPicPr>
            <a:picLocks noChangeAspect="1"/>
          </p:cNvPicPr>
          <p:nvPr userDrawn="1"/>
        </p:nvPicPr>
        <p:blipFill>
          <a:blip r:embed="rId24" cstate="email"/>
          <a:stretch>
            <a:fillRect/>
          </a:stretch>
        </p:blipFill>
        <p:spPr>
          <a:xfrm>
            <a:off x="338798" y="6341000"/>
            <a:ext cx="2041200" cy="360863"/>
          </a:xfrm>
          <a:prstGeom prst="rect">
            <a:avLst/>
          </a:prstGeom>
        </p:spPr>
      </p:pic>
      <p:pic>
        <p:nvPicPr>
          <p:cNvPr id="13" name="Accenture_Analytics" hidden="1"/>
          <p:cNvPicPr>
            <a:picLocks noChangeAspect="1"/>
          </p:cNvPicPr>
          <p:nvPr userDrawn="1"/>
        </p:nvPicPr>
        <p:blipFill>
          <a:blip r:embed="rId25" cstate="email"/>
          <a:stretch>
            <a:fillRect/>
          </a:stretch>
        </p:blipFill>
        <p:spPr>
          <a:xfrm>
            <a:off x="338798" y="6338829"/>
            <a:ext cx="2023200" cy="362168"/>
          </a:xfrm>
          <a:prstGeom prst="rect">
            <a:avLst/>
          </a:prstGeom>
        </p:spPr>
      </p:pic>
      <p:pic>
        <p:nvPicPr>
          <p:cNvPr id="14" name="Accenture_Digital" hidden="1"/>
          <p:cNvPicPr>
            <a:picLocks noChangeAspect="1"/>
          </p:cNvPicPr>
          <p:nvPr userDrawn="1"/>
        </p:nvPicPr>
        <p:blipFill>
          <a:blip r:embed="rId26" cstate="email"/>
          <a:stretch>
            <a:fillRect/>
          </a:stretch>
        </p:blipFill>
        <p:spPr>
          <a:xfrm>
            <a:off x="336280" y="6246019"/>
            <a:ext cx="1545637" cy="331832"/>
          </a:xfrm>
          <a:prstGeom prst="rect">
            <a:avLst/>
          </a:prstGeom>
        </p:spPr>
      </p:pic>
      <p:pic>
        <p:nvPicPr>
          <p:cNvPr id="15" name="Accenture_Consulting" hidden="1"/>
          <p:cNvPicPr>
            <a:picLocks noChangeAspect="1"/>
          </p:cNvPicPr>
          <p:nvPr userDrawn="1"/>
        </p:nvPicPr>
        <p:blipFill>
          <a:blip r:embed="rId27" cstate="email"/>
          <a:stretch>
            <a:fillRect/>
          </a:stretch>
        </p:blipFill>
        <p:spPr>
          <a:xfrm>
            <a:off x="338799" y="6244783"/>
            <a:ext cx="1942440" cy="330692"/>
          </a:xfrm>
          <a:prstGeom prst="rect">
            <a:avLst/>
          </a:prstGeom>
        </p:spPr>
      </p:pic>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Lst>
  <p:hf hdr="0" ftr="0" dt="0"/>
  <p:txStyles>
    <p:titleStyle>
      <a:lvl1pPr marL="0" indent="0" algn="l" defTabSz="914400"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400"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400"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2720" indent="-169545" algn="l" defTabSz="914400"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75" indent="-177800" algn="l" defTabSz="914400"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445" indent="-17272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400"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400"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4.xml"/><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image" Target="../media/image27.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8.xml"/><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3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7"/>
          </p:nvPr>
        </p:nvSpPr>
        <p:spPr/>
        <p:txBody>
          <a:bodyPr/>
          <a:lstStyle/>
          <a:p>
            <a:fld id="{4F9AC08D-23A9-440E-BCB9-AA1E9877CC38}" type="slidenum">
              <a:rPr lang="en-US" smtClean="0"/>
            </a:fld>
            <a:endParaRPr lang="en-US" dirty="0"/>
          </a:p>
        </p:txBody>
      </p:sp>
      <p:grpSp>
        <p:nvGrpSpPr>
          <p:cNvPr id="8" name="Group 7"/>
          <p:cNvGrpSpPr/>
          <p:nvPr/>
        </p:nvGrpSpPr>
        <p:grpSpPr>
          <a:xfrm>
            <a:off x="0" y="-290625"/>
            <a:ext cx="12187238" cy="7148079"/>
            <a:chOff x="0" y="-290625"/>
            <a:chExt cx="12187238" cy="7148079"/>
          </a:xfrm>
        </p:grpSpPr>
        <p:pic>
          <p:nvPicPr>
            <p:cNvPr id="3" name="Picture 2"/>
            <p:cNvPicPr>
              <a:picLocks noChangeAspect="1"/>
            </p:cNvPicPr>
            <p:nvPr/>
          </p:nvPicPr>
          <p:blipFill>
            <a:blip r:embed="rId1" cstate="email"/>
            <a:srcRect/>
            <a:stretch>
              <a:fillRect/>
            </a:stretch>
          </p:blipFill>
          <p:spPr>
            <a:xfrm>
              <a:off x="0" y="0"/>
              <a:ext cx="12187238" cy="6857454"/>
            </a:xfrm>
            <a:prstGeom prst="rect">
              <a:avLst/>
            </a:prstGeom>
          </p:spPr>
        </p:pic>
        <p:sp>
          <p:nvSpPr>
            <p:cNvPr id="4" name="TextBox 3"/>
            <p:cNvSpPr txBox="1"/>
            <p:nvPr/>
          </p:nvSpPr>
          <p:spPr>
            <a:xfrm>
              <a:off x="1023443" y="3369201"/>
              <a:ext cx="4064924" cy="849626"/>
            </a:xfrm>
            <a:prstGeom prst="rect">
              <a:avLst/>
            </a:prstGeom>
            <a:noFill/>
          </p:spPr>
          <p:txBody>
            <a:bodyPr wrap="square" lIns="0" tIns="0" rIns="0" bIns="0" rtlCol="0" anchor="t">
              <a:noAutofit/>
            </a:bodyPr>
            <a:lstStyle/>
            <a:p>
              <a:pPr defTabSz="228600">
                <a:spcAft>
                  <a:spcPts val="1200"/>
                </a:spcAft>
              </a:pPr>
              <a:r>
                <a:rPr lang="en-US" sz="2000" dirty="0">
                  <a:solidFill>
                    <a:schemeClr val="bg1"/>
                  </a:solidFill>
                  <a:latin typeface="Graphik Light" panose="020B0403030202060203" pitchFamily="34" charset="77"/>
                  <a:sym typeface="Graphik Regular"/>
                </a:rPr>
                <a:t>Harness Generative AI to develop innovative solutions that boost business and societal growth</a:t>
              </a:r>
              <a:endParaRPr lang="pl-PL" sz="2000" dirty="0">
                <a:solidFill>
                  <a:schemeClr val="bg1"/>
                </a:solidFill>
                <a:latin typeface="Graphik Light" panose="020B0403030202060203" pitchFamily="34" charset="77"/>
                <a:sym typeface="Graphik Regular"/>
              </a:endParaRPr>
            </a:p>
          </p:txBody>
        </p:sp>
        <p:sp>
          <p:nvSpPr>
            <p:cNvPr id="5" name="TextBox 4"/>
            <p:cNvSpPr txBox="1"/>
            <p:nvPr/>
          </p:nvSpPr>
          <p:spPr>
            <a:xfrm>
              <a:off x="1023443" y="2215949"/>
              <a:ext cx="4064924" cy="849626"/>
            </a:xfrm>
            <a:prstGeom prst="rect">
              <a:avLst/>
            </a:prstGeom>
            <a:noFill/>
          </p:spPr>
          <p:txBody>
            <a:bodyPr wrap="square" lIns="0" tIns="0" rIns="0" bIns="0" rtlCol="0" anchor="t">
              <a:noAutofit/>
            </a:bodyPr>
            <a:lstStyle/>
            <a:p>
              <a:pPr defTabSz="228600">
                <a:lnSpc>
                  <a:spcPts val="3260"/>
                </a:lnSpc>
                <a:spcAft>
                  <a:spcPts val="1200"/>
                </a:spcAft>
              </a:pPr>
              <a:r>
                <a:rPr lang="en-IN" sz="3400" spc="-150" dirty="0">
                  <a:solidFill>
                    <a:schemeClr val="bg1"/>
                  </a:solidFill>
                  <a:latin typeface="Graphik Medium" panose="020B0503030202060203" pitchFamily="34" charset="77"/>
                </a:rPr>
                <a:t>Accenture Innovation Challenge</a:t>
              </a:r>
              <a:endParaRPr lang="pl-PL" sz="3400" spc="-150" dirty="0">
                <a:solidFill>
                  <a:schemeClr val="bg1"/>
                </a:solidFill>
                <a:latin typeface="Graphik Medium" panose="020B0503030202060203" pitchFamily="34" charset="77"/>
                <a:sym typeface="Graphik Regular"/>
              </a:endParaRPr>
            </a:p>
          </p:txBody>
        </p:sp>
        <p:sp>
          <p:nvSpPr>
            <p:cNvPr id="6" name="TextBox 5"/>
            <p:cNvSpPr txBox="1"/>
            <p:nvPr/>
          </p:nvSpPr>
          <p:spPr>
            <a:xfrm>
              <a:off x="2264735" y="-290625"/>
              <a:ext cx="0" cy="0"/>
            </a:xfrm>
            <a:prstGeom prst="rect">
              <a:avLst/>
            </a:prstGeom>
            <a:noFill/>
          </p:spPr>
          <p:txBody>
            <a:bodyPr wrap="none" lIns="0" tIns="0" rIns="0" bIns="0" rtlCol="0">
              <a:noAutofit/>
            </a:bodyPr>
            <a:lstStyle/>
            <a:p>
              <a:pPr algn="l" defTabSz="228600">
                <a:spcAft>
                  <a:spcPts val="1200"/>
                </a:spcAft>
              </a:pPr>
              <a:endParaRPr lang="en-US" noProof="0" dirty="0"/>
            </a:p>
          </p:txBody>
        </p:sp>
        <p:pic>
          <p:nvPicPr>
            <p:cNvPr id="7" name="Graphic 6"/>
            <p:cNvPicPr>
              <a:picLocks noChangeAspect="1"/>
            </p:cNvPicPr>
            <p:nvPr/>
          </p:nvPicPr>
          <p:blipFill>
            <a:blip r:embed="rId2" cstate="email">
              <a:extLst>
                <a:ext uri="{96DAC541-7B7A-43D3-8B79-37D633B846F1}">
                  <asvg:svgBlip xmlns:asvg="http://schemas.microsoft.com/office/drawing/2016/SVG/main" r:embed="rId3"/>
                </a:ext>
              </a:extLst>
            </a:blip>
            <a:stretch>
              <a:fillRect/>
            </a:stretch>
          </p:blipFill>
          <p:spPr>
            <a:xfrm>
              <a:off x="366749" y="339492"/>
              <a:ext cx="493863" cy="542046"/>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852718"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p:cNvSpPr>
            <a:spLocks noGrp="1"/>
          </p:cNvSpPr>
          <p:nvPr>
            <p:ph type="title"/>
          </p:nvPr>
        </p:nvSpPr>
        <p:spPr>
          <a:xfrm>
            <a:off x="461913" y="525056"/>
            <a:ext cx="11430000" cy="726439"/>
          </a:xfrm>
        </p:spPr>
        <p:txBody>
          <a:bodyPr/>
          <a:lstStyle/>
          <a:p>
            <a:r>
              <a:rPr lang="en-US" dirty="0"/>
              <a:t>Team details</a:t>
            </a:r>
            <a:endParaRPr lang="en-GB" dirty="0"/>
          </a:p>
        </p:txBody>
      </p:sp>
      <p:sp>
        <p:nvSpPr>
          <p:cNvPr id="10" name="Slide Number Placeholder 9"/>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pic>
        <p:nvPicPr>
          <p:cNvPr id="23" name="Picture Placeholder 75" descr="C:\Users\krish\OneDrive\Pictures\Screenshots\pic.jpgpic"/>
          <p:cNvPicPr>
            <a:picLocks noChangeAspect="1"/>
          </p:cNvPicPr>
          <p:nvPr/>
        </p:nvPicPr>
        <p:blipFill>
          <a:blip r:embed="rId1"/>
          <a:srcRect t="8647" b="8647"/>
          <a:stretch>
            <a:fillRect/>
          </a:stretch>
        </p:blipFill>
        <p:spPr>
          <a:xfrm>
            <a:off x="755991" y="2405772"/>
            <a:ext cx="1434219" cy="1471323"/>
          </a:xfrm>
          <a:prstGeom prst="rect">
            <a:avLst/>
          </a:prstGeom>
        </p:spPr>
      </p:pic>
      <p:sp>
        <p:nvSpPr>
          <p:cNvPr id="39" name="Text Placeholder 27"/>
          <p:cNvSpPr txBox="1"/>
          <p:nvPr/>
        </p:nvSpPr>
        <p:spPr>
          <a:xfrm>
            <a:off x="2637616" y="2098914"/>
            <a:ext cx="3177007" cy="811161"/>
          </a:xfrm>
          <a:prstGeom prst="rect">
            <a:avLst/>
          </a:prstGeom>
        </p:spPr>
        <p:txBody>
          <a:bodyPr vert="horz" lIns="0" tIns="0" rIns="0" bIns="0" rtlCol="0" anchor="b">
            <a:normAutofit fontScale="62500"/>
          </a:bodyPr>
          <a:lstStyle>
            <a:lvl1pPr marL="0" indent="0" algn="l" defTabSz="914400"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400"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400"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2720" indent="-169545" algn="l" defTabSz="914400"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75" indent="-177800" algn="l" defTabSz="914400"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445" indent="-17272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400"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400"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1200"/>
              </a:spcAft>
              <a:buClrTx/>
              <a:buSzTx/>
              <a:buFont typeface="Arial" panose="020B0604020202020204" pitchFamily="34" charset="0"/>
              <a:buNone/>
              <a:defRPr/>
            </a:pPr>
            <a:r>
              <a:rPr kumimoji="0" lang="en-IN" altLang="en-GB" sz="3600" b="1" i="0" u="none" strike="noStrike" kern="1200" cap="none" spc="0" normalizeH="0" baseline="0" noProof="0" dirty="0">
                <a:ln>
                  <a:noFill/>
                </a:ln>
                <a:solidFill>
                  <a:srgbClr val="A100FF"/>
                </a:solidFill>
                <a:effectLst/>
                <a:uLnTx/>
                <a:uFillTx/>
                <a:latin typeface="Graphik"/>
                <a:ea typeface="+mn-ea"/>
                <a:cs typeface="+mn-cs"/>
              </a:rPr>
              <a:t>Krishna K</a:t>
            </a:r>
            <a:r>
              <a:rPr kumimoji="0" lang="en-GB" sz="3600" b="1" i="0" u="none" strike="noStrike" kern="1200" cap="none" spc="0" normalizeH="0" baseline="0" noProof="0" dirty="0">
                <a:ln>
                  <a:noFill/>
                </a:ln>
                <a:solidFill>
                  <a:srgbClr val="A100FF"/>
                </a:solidFill>
                <a:effectLst/>
                <a:uLnTx/>
                <a:uFillTx/>
                <a:latin typeface="Graphik"/>
                <a:ea typeface="+mn-ea"/>
                <a:cs typeface="+mn-cs"/>
              </a:rPr>
              <a:t> (Team Leader)</a:t>
            </a:r>
            <a:endParaRPr kumimoji="0" lang="en-GB" sz="3600" b="1" i="0" u="none" strike="noStrike" kern="1200" cap="none" spc="0" normalizeH="0" baseline="0" noProof="0" dirty="0">
              <a:ln>
                <a:noFill/>
              </a:ln>
              <a:solidFill>
                <a:srgbClr val="A100FF"/>
              </a:solidFill>
              <a:effectLst/>
              <a:uLnTx/>
              <a:uFillTx/>
              <a:latin typeface="Graphik"/>
              <a:ea typeface="+mn-ea"/>
              <a:cs typeface="+mn-cs"/>
            </a:endParaRPr>
          </a:p>
        </p:txBody>
      </p:sp>
      <p:cxnSp>
        <p:nvCxnSpPr>
          <p:cNvPr id="8" name="Straight Connector 7"/>
          <p:cNvCxnSpPr/>
          <p:nvPr/>
        </p:nvCxnSpPr>
        <p:spPr>
          <a:xfrm>
            <a:off x="2623232"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27"/>
          <p:cNvSpPr txBox="1"/>
          <p:nvPr/>
        </p:nvSpPr>
        <p:spPr>
          <a:xfrm>
            <a:off x="9165643" y="2098914"/>
            <a:ext cx="1437297" cy="811161"/>
          </a:xfrm>
          <a:prstGeom prst="rect">
            <a:avLst/>
          </a:prstGeom>
        </p:spPr>
        <p:txBody>
          <a:bodyPr vert="horz" lIns="0" tIns="0" rIns="0" bIns="0" rtlCol="0" anchor="b">
            <a:normAutofit/>
          </a:bodyPr>
          <a:lstStyle>
            <a:lvl1pPr marL="0" indent="0" algn="l" defTabSz="914400"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400"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400"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2720" indent="-169545" algn="l" defTabSz="914400"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75" indent="-177800" algn="l" defTabSz="914400"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445" indent="-17272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400"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400"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1200"/>
              </a:spcAft>
              <a:buClrTx/>
              <a:buSzTx/>
              <a:buFont typeface="Arial" panose="020B0604020202020204" pitchFamily="34" charset="0"/>
              <a:buNone/>
              <a:defRPr/>
            </a:pPr>
            <a:endParaRPr kumimoji="0" lang="en-GB" sz="3600" b="1" i="0" u="none" strike="noStrike" kern="1200" cap="none" spc="0" normalizeH="0" baseline="0" noProof="0" dirty="0">
              <a:ln>
                <a:noFill/>
              </a:ln>
              <a:solidFill>
                <a:srgbClr val="A100FF"/>
              </a:solidFill>
              <a:effectLst/>
              <a:uLnTx/>
              <a:uFillTx/>
              <a:latin typeface="Graphik"/>
              <a:ea typeface="+mn-ea"/>
              <a:cs typeface="+mn-cs"/>
            </a:endParaRPr>
          </a:p>
        </p:txBody>
      </p:sp>
      <p:graphicFrame>
        <p:nvGraphicFramePr>
          <p:cNvPr id="31" name="Table 2"/>
          <p:cNvGraphicFramePr>
            <a:graphicFrameLocks noGrp="1"/>
          </p:cNvGraphicFramePr>
          <p:nvPr/>
        </p:nvGraphicFramePr>
        <p:xfrm>
          <a:off x="461913" y="1173024"/>
          <a:ext cx="11617737" cy="378454"/>
        </p:xfrm>
        <a:graphic>
          <a:graphicData uri="http://schemas.openxmlformats.org/drawingml/2006/table">
            <a:tbl>
              <a:tblPr firstRow="1" bandRow="1">
                <a:tableStyleId>{D7AC3CCA-C797-4891-BE02-D94E43425B78}</a:tableStyleId>
              </a:tblPr>
              <a:tblGrid>
                <a:gridCol w="4382355"/>
                <a:gridCol w="7235382"/>
              </a:tblGrid>
              <a:tr h="378454">
                <a:tc>
                  <a:txBody>
                    <a:bodyPr/>
                    <a:lstStyle/>
                    <a:p>
                      <a:r>
                        <a:rPr lang="en-US" sz="1400" dirty="0">
                          <a:solidFill>
                            <a:srgbClr val="A100FF"/>
                          </a:solidFill>
                        </a:rPr>
                        <a:t>TEAM NAME:</a:t>
                      </a:r>
                      <a:r>
                        <a:rPr lang="en-IN" altLang="en-US" sz="1400" dirty="0">
                          <a:solidFill>
                            <a:srgbClr val="A100FF"/>
                          </a:solidFill>
                        </a:rPr>
                        <a:t> Team White</a:t>
                      </a:r>
                      <a:endParaRPr lang="en-IN" altLang="en-US" sz="1400" dirty="0">
                        <a:solidFill>
                          <a:srgbClr val="A100FF"/>
                        </a:solidFill>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r>
            </a:tbl>
          </a:graphicData>
        </a:graphic>
      </p:graphicFrame>
      <p:sp>
        <p:nvSpPr>
          <p:cNvPr id="26" name="TextBox 25"/>
          <p:cNvSpPr txBox="1"/>
          <p:nvPr/>
        </p:nvSpPr>
        <p:spPr>
          <a:xfrm>
            <a:off x="2623232" y="3141433"/>
            <a:ext cx="2762684" cy="1014730"/>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College:</a:t>
            </a:r>
            <a:r>
              <a:rPr lang="en-IN" altLang="en-US" sz="1200" dirty="0">
                <a:latin typeface="Arial" panose="020B0604020202020204" pitchFamily="34" charset="0"/>
                <a:cs typeface="Arial" panose="020B0604020202020204" pitchFamily="34" charset="0"/>
              </a:rPr>
              <a:t> K.Ramakrishnan College of Engineering, Tiruchirappalli</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Stream:</a:t>
            </a:r>
            <a:r>
              <a:rPr lang="en-IN" altLang="en-US" sz="1200" dirty="0">
                <a:latin typeface="Arial" panose="020B0604020202020204" pitchFamily="34" charset="0"/>
                <a:cs typeface="Arial" panose="020B0604020202020204" pitchFamily="34" charset="0"/>
              </a:rPr>
              <a:t> Computer Science and Business Systems</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Year of graduation:</a:t>
            </a:r>
            <a:r>
              <a:rPr lang="en-IN" altLang="en-US" sz="1200" dirty="0">
                <a:latin typeface="Arial" panose="020B0604020202020204" pitchFamily="34" charset="0"/>
                <a:cs typeface="Arial" panose="020B0604020202020204" pitchFamily="34" charset="0"/>
              </a:rPr>
              <a:t> 2026</a:t>
            </a:r>
            <a:endParaRPr lang="en-IN" altLang="en-US" sz="1200" dirty="0">
              <a:latin typeface="Arial" panose="020B0604020202020204" pitchFamily="34" charset="0"/>
              <a:cs typeface="Arial" panose="020B0604020202020204" pitchFamily="34" charset="0"/>
            </a:endParaRPr>
          </a:p>
        </p:txBody>
      </p:sp>
      <p:sp>
        <p:nvSpPr>
          <p:cNvPr id="4" name="Text Box 3"/>
          <p:cNvSpPr txBox="1"/>
          <p:nvPr/>
        </p:nvSpPr>
        <p:spPr>
          <a:xfrm>
            <a:off x="8202295" y="3141345"/>
            <a:ext cx="2401570" cy="969010"/>
          </a:xfrm>
          <a:prstGeom prst="rect">
            <a:avLst/>
          </a:prstGeom>
          <a:noFill/>
        </p:spPr>
        <p:txBody>
          <a:bodyPr wrap="square" lIns="0" tIns="0" rIns="0" bIns="45720" rtlCol="0">
            <a:spAutoFit/>
          </a:bodyPr>
          <a:p>
            <a:r>
              <a:rPr lang="en-US" sz="1200" dirty="0">
                <a:latin typeface="Arial" panose="020B0604020202020204" pitchFamily="34" charset="0"/>
                <a:cs typeface="Arial" panose="020B0604020202020204" pitchFamily="34" charset="0"/>
                <a:sym typeface="+mn-ea"/>
              </a:rPr>
              <a:t>College:</a:t>
            </a:r>
            <a:r>
              <a:rPr lang="en-IN" altLang="en-US" sz="1200" dirty="0">
                <a:latin typeface="Arial" panose="020B0604020202020204" pitchFamily="34" charset="0"/>
                <a:cs typeface="Arial" panose="020B0604020202020204" pitchFamily="34" charset="0"/>
                <a:sym typeface="+mn-ea"/>
              </a:rPr>
              <a:t> K.Ramakrishnan College of Engineering, Tiruchirappalli</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sym typeface="+mn-ea"/>
              </a:rPr>
              <a:t>Stream:</a:t>
            </a:r>
            <a:r>
              <a:rPr lang="en-IN" altLang="en-US" sz="1200" dirty="0">
                <a:latin typeface="Arial" panose="020B0604020202020204" pitchFamily="34" charset="0"/>
                <a:cs typeface="Arial" panose="020B0604020202020204" pitchFamily="34" charset="0"/>
                <a:sym typeface="+mn-ea"/>
              </a:rPr>
              <a:t> Computer Science Engineering</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sym typeface="+mn-ea"/>
              </a:rPr>
              <a:t>Year of graduation:</a:t>
            </a:r>
            <a:r>
              <a:rPr lang="en-IN" altLang="en-US" sz="1200" dirty="0">
                <a:latin typeface="Arial" panose="020B0604020202020204" pitchFamily="34" charset="0"/>
                <a:cs typeface="Arial" panose="020B0604020202020204" pitchFamily="34" charset="0"/>
                <a:sym typeface="+mn-ea"/>
              </a:rPr>
              <a:t> 2026</a:t>
            </a:r>
            <a:endParaRPr lang="en-US" sz="1200" dirty="0" err="1" smtClean="0">
              <a:latin typeface="Arial" panose="020B0604020202020204" pitchFamily="34" charset="0"/>
              <a:cs typeface="Arial" panose="020B0604020202020204" pitchFamily="34" charset="0"/>
            </a:endParaRPr>
          </a:p>
        </p:txBody>
      </p:sp>
      <p:sp>
        <p:nvSpPr>
          <p:cNvPr id="5" name="Text Box 4"/>
          <p:cNvSpPr txBox="1"/>
          <p:nvPr/>
        </p:nvSpPr>
        <p:spPr>
          <a:xfrm>
            <a:off x="2773680" y="5233670"/>
            <a:ext cx="2462530" cy="969010"/>
          </a:xfrm>
          <a:prstGeom prst="rect">
            <a:avLst/>
          </a:prstGeom>
          <a:noFill/>
        </p:spPr>
        <p:txBody>
          <a:bodyPr wrap="square" lIns="0" tIns="0" rIns="0" bIns="45720" rtlCol="0">
            <a:spAutoFit/>
          </a:bodyPr>
          <a:p>
            <a:r>
              <a:rPr lang="en-US" sz="1200" dirty="0">
                <a:latin typeface="Arial" panose="020B0604020202020204" pitchFamily="34" charset="0"/>
                <a:cs typeface="Arial" panose="020B0604020202020204" pitchFamily="34" charset="0"/>
                <a:sym typeface="+mn-ea"/>
              </a:rPr>
              <a:t>College:</a:t>
            </a:r>
            <a:r>
              <a:rPr lang="en-IN" altLang="en-US" sz="1200" dirty="0">
                <a:latin typeface="Arial" panose="020B0604020202020204" pitchFamily="34" charset="0"/>
                <a:cs typeface="Arial" panose="020B0604020202020204" pitchFamily="34" charset="0"/>
                <a:sym typeface="+mn-ea"/>
              </a:rPr>
              <a:t> K.Ramakrishnan College of Engineering, Tiruchirappalli</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sym typeface="+mn-ea"/>
              </a:rPr>
              <a:t>Stream:</a:t>
            </a:r>
            <a:r>
              <a:rPr lang="en-IN" altLang="en-US" sz="1200" dirty="0">
                <a:latin typeface="Arial" panose="020B0604020202020204" pitchFamily="34" charset="0"/>
                <a:cs typeface="Arial" panose="020B0604020202020204" pitchFamily="34" charset="0"/>
                <a:sym typeface="+mn-ea"/>
              </a:rPr>
              <a:t> Computer Science Engineering</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sym typeface="+mn-ea"/>
              </a:rPr>
              <a:t>Year of graduation:</a:t>
            </a:r>
            <a:r>
              <a:rPr lang="en-IN" altLang="en-US" sz="1200" dirty="0">
                <a:latin typeface="Arial" panose="020B0604020202020204" pitchFamily="34" charset="0"/>
                <a:cs typeface="Arial" panose="020B0604020202020204" pitchFamily="34" charset="0"/>
                <a:sym typeface="+mn-ea"/>
              </a:rPr>
              <a:t> 2026</a:t>
            </a:r>
            <a:endParaRPr lang="en-US" sz="1200" dirty="0" err="1" smtClean="0">
              <a:latin typeface="Arial" panose="020B0604020202020204" pitchFamily="34" charset="0"/>
              <a:cs typeface="Arial" panose="020B0604020202020204" pitchFamily="34" charset="0"/>
            </a:endParaRPr>
          </a:p>
        </p:txBody>
      </p:sp>
      <p:sp>
        <p:nvSpPr>
          <p:cNvPr id="7" name="Text Box 6"/>
          <p:cNvSpPr txBox="1"/>
          <p:nvPr/>
        </p:nvSpPr>
        <p:spPr>
          <a:xfrm>
            <a:off x="7882255" y="2167890"/>
            <a:ext cx="1977390" cy="399415"/>
          </a:xfrm>
          <a:prstGeom prst="rect">
            <a:avLst/>
          </a:prstGeom>
          <a:noFill/>
        </p:spPr>
        <p:txBody>
          <a:bodyPr wrap="square" lIns="0" tIns="0" rIns="0" bIns="45720" rtlCol="0">
            <a:spAutoFit/>
          </a:bodyPr>
          <a:p>
            <a:r>
              <a:rPr lang="en-IN" altLang="en-GB" sz="2300" b="1" noProof="0" dirty="0">
                <a:ln>
                  <a:noFill/>
                </a:ln>
                <a:solidFill>
                  <a:srgbClr val="A100FF"/>
                </a:solidFill>
                <a:effectLst/>
                <a:uLnTx/>
                <a:uFillTx/>
                <a:latin typeface="Graphik"/>
                <a:sym typeface="+mn-ea"/>
              </a:rPr>
              <a:t>Nivasan K</a:t>
            </a:r>
            <a:endParaRPr lang="en-IN" altLang="en-GB" sz="2300" b="1" noProof="0" dirty="0" smtClean="0">
              <a:ln>
                <a:noFill/>
              </a:ln>
              <a:solidFill>
                <a:srgbClr val="A100FF"/>
              </a:solidFill>
              <a:effectLst/>
              <a:uLnTx/>
              <a:uFillTx/>
              <a:latin typeface="Graphik"/>
              <a:sym typeface="+mn-ea"/>
            </a:endParaRPr>
          </a:p>
        </p:txBody>
      </p:sp>
      <p:cxnSp>
        <p:nvCxnSpPr>
          <p:cNvPr id="9" name="Straight Connector 8"/>
          <p:cNvCxnSpPr/>
          <p:nvPr/>
        </p:nvCxnSpPr>
        <p:spPr>
          <a:xfrm>
            <a:off x="7882302"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23232" y="502324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2688590" y="4459605"/>
            <a:ext cx="2479675" cy="353695"/>
          </a:xfrm>
          <a:prstGeom prst="rect">
            <a:avLst/>
          </a:prstGeom>
          <a:noFill/>
        </p:spPr>
        <p:txBody>
          <a:bodyPr wrap="square" lIns="0" tIns="0" rIns="0" bIns="45720" rtlCol="0">
            <a:noAutofit/>
          </a:bodyPr>
          <a:p>
            <a:r>
              <a:rPr lang="en-IN" altLang="en-GB" sz="2300" b="1" noProof="0" dirty="0" smtClean="0">
                <a:ln>
                  <a:noFill/>
                </a:ln>
                <a:solidFill>
                  <a:srgbClr val="A100FF"/>
                </a:solidFill>
                <a:effectLst/>
                <a:uLnTx/>
                <a:uFillTx/>
                <a:latin typeface="Graphik"/>
                <a:sym typeface="+mn-ea"/>
              </a:rPr>
              <a:t>Arularasan S</a:t>
            </a:r>
            <a:endParaRPr lang="en-IN" altLang="en-GB" sz="2300" b="1" noProof="0" dirty="0" smtClean="0">
              <a:ln>
                <a:noFill/>
              </a:ln>
              <a:solidFill>
                <a:srgbClr val="A100FF"/>
              </a:solidFill>
              <a:effectLst/>
              <a:uLnTx/>
              <a:uFillTx/>
              <a:latin typeface="Graphik"/>
              <a:sym typeface="+mn-ea"/>
            </a:endParaRPr>
          </a:p>
          <a:p>
            <a:endParaRPr lang="en-US" sz="2300" dirty="0" err="1" smtClean="0"/>
          </a:p>
        </p:txBody>
      </p:sp>
      <p:sp>
        <p:nvSpPr>
          <p:cNvPr id="13" name="Rectangle 23"/>
          <p:cNvSpPr/>
          <p:nvPr/>
        </p:nvSpPr>
        <p:spPr>
          <a:xfrm>
            <a:off x="852718" y="4665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4" name="Rectangle 23"/>
          <p:cNvSpPr/>
          <p:nvPr/>
        </p:nvSpPr>
        <p:spPr>
          <a:xfrm>
            <a:off x="5971453"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15" name="Picture Placeholder 75" descr="C:\Users\krish\Downloads\NIVASAN ID_1.jpgNIVASAN ID_1"/>
          <p:cNvPicPr>
            <a:picLocks noChangeAspect="1"/>
          </p:cNvPicPr>
          <p:nvPr/>
        </p:nvPicPr>
        <p:blipFill>
          <a:blip r:embed="rId2"/>
          <a:srcRect t="10374" b="10374"/>
          <a:stretch>
            <a:fillRect/>
          </a:stretch>
        </p:blipFill>
        <p:spPr>
          <a:xfrm>
            <a:off x="5916636" y="2405772"/>
            <a:ext cx="1434219" cy="1471323"/>
          </a:xfrm>
          <a:prstGeom prst="rect">
            <a:avLst/>
          </a:prstGeom>
        </p:spPr>
      </p:pic>
      <p:pic>
        <p:nvPicPr>
          <p:cNvPr id="16" name="Picture Placeholder 75" descr="C:\Users\krish\Downloads\arulppp.jpgarulppp"/>
          <p:cNvPicPr>
            <a:picLocks noChangeAspect="1"/>
          </p:cNvPicPr>
          <p:nvPr/>
        </p:nvPicPr>
        <p:blipFill>
          <a:blip r:embed="rId3"/>
          <a:srcRect t="11459" b="11459"/>
          <a:stretch>
            <a:fillRect/>
          </a:stretch>
        </p:blipFill>
        <p:spPr>
          <a:xfrm>
            <a:off x="755356" y="4564772"/>
            <a:ext cx="1434219" cy="14713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386331"/>
            <a:ext cx="11282796" cy="470919"/>
          </a:xfrm>
          <a:solidFill>
            <a:srgbClr val="A100FF"/>
          </a:solidFill>
        </p:spPr>
        <p:txBody>
          <a:bodyPr>
            <a:normAutofit/>
          </a:bodyPr>
          <a:lstStyle/>
          <a:p>
            <a:r>
              <a:rPr lang="en-IN" sz="2000" b="1" dirty="0">
                <a:solidFill>
                  <a:schemeClr val="bg1"/>
                </a:solidFill>
                <a:latin typeface="Graphik" panose="020B0503030202060203" pitchFamily="34" charset="0"/>
                <a:cs typeface="Arial" panose="020B0604020202020204" pitchFamily="34" charset="0"/>
              </a:rPr>
              <a:t>Describe the problem statement (200 words)</a:t>
            </a:r>
            <a:endParaRPr lang="en-IN" sz="2000" dirty="0">
              <a:solidFill>
                <a:schemeClr val="bg1"/>
              </a:solidFill>
              <a:latin typeface="Graphik" panose="020B0503030202060203" pitchFamily="34" charset="0"/>
              <a:cs typeface="Arial" panose="020B0604020202020204" pitchFamily="34" charset="0"/>
            </a:endParaRPr>
          </a:p>
        </p:txBody>
      </p:sp>
      <p:sp>
        <p:nvSpPr>
          <p:cNvPr id="2" name="Text Box 1"/>
          <p:cNvSpPr txBox="1"/>
          <p:nvPr/>
        </p:nvSpPr>
        <p:spPr>
          <a:xfrm>
            <a:off x="927735" y="1059180"/>
            <a:ext cx="10401935" cy="5127625"/>
          </a:xfrm>
          <a:prstGeom prst="rect">
            <a:avLst/>
          </a:prstGeom>
          <a:noFill/>
        </p:spPr>
        <p:txBody>
          <a:bodyPr wrap="square" rtlCol="0">
            <a:noAutofit/>
          </a:bodyPr>
          <a:p>
            <a:r>
              <a:rPr lang="en-US" b="1">
                <a:latin typeface="Arial" panose="020B0604020202020204" pitchFamily="34" charset="0"/>
                <a:cs typeface="Arial" panose="020B0604020202020204" pitchFamily="34" charset="0"/>
              </a:rPr>
              <a:t>Problem Statement:</a:t>
            </a:r>
            <a:endParaRPr lang="en-US" b="1">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Farmers face significant challenges in managing their crops and livestock while ensuring their well-being. Traditional methods of monitoring and care are often time-consuming, labor-intensive, and may not provide timely insights into potential issues. This leads to losses in productivity, income, and overall farm sustainability.</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Specific challenges include:</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Remote monitoring:</a:t>
            </a:r>
            <a:r>
              <a:rPr lang="en-US">
                <a:latin typeface="Arial" panose="020B0604020202020204" pitchFamily="34" charset="0"/>
                <a:cs typeface="Arial" panose="020B0604020202020204" pitchFamily="34" charset="0"/>
              </a:rPr>
              <a:t> Farmers often need to be away from their farms for various reasons, making it difficult to monitor the health and well-being of their crops and animals.</a:t>
            </a: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Disease prediction:</a:t>
            </a:r>
            <a:r>
              <a:rPr lang="en-US">
                <a:latin typeface="Arial" panose="020B0604020202020204" pitchFamily="34" charset="0"/>
                <a:cs typeface="Arial" panose="020B0604020202020204" pitchFamily="34" charset="0"/>
              </a:rPr>
              <a:t> Early detection of diseases is crucial for preventing significant losses. However, traditional methods may not provide timely or accurate diagnoses.</a:t>
            </a: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Limited access to expertise: </a:t>
            </a:r>
            <a:r>
              <a:rPr lang="en-US">
                <a:latin typeface="Arial" panose="020B0604020202020204" pitchFamily="34" charset="0"/>
                <a:cs typeface="Arial" panose="020B0604020202020204" pitchFamily="34" charset="0"/>
              </a:rPr>
              <a:t>Farmers in remote areas may have limited access to veterinary and agricultural experts, hindering their ability to address issues effectively.</a:t>
            </a: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Inefficient communication:</a:t>
            </a:r>
            <a:r>
              <a:rPr lang="en-US">
                <a:latin typeface="Arial" panose="020B0604020202020204" pitchFamily="34" charset="0"/>
                <a:cs typeface="Arial" panose="020B0604020202020204" pitchFamily="34" charset="0"/>
              </a:rPr>
              <a:t> Inefficient communication channels between farmers, veterinarians, and agricultural experts can delay responses to critical situations.</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These challenges collectively contribute to a significant burden on farmers, impacting their livelihoods and the overall sustainability of agricultural practices.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23125"/>
          </a:xfrm>
          <a:solidFill>
            <a:srgbClr val="A100FF"/>
          </a:solidFill>
        </p:spPr>
        <p:txBody>
          <a:bodyPr vert="horz" lIns="91440" tIns="45720" rIns="91440" bIns="45720" rtlCol="0" anchor="ctr">
            <a:normAutofit/>
          </a:bodyPr>
          <a:lstStyle/>
          <a:p>
            <a:r>
              <a:rPr lang="en-IN" sz="2000" b="1" dirty="0">
                <a:solidFill>
                  <a:schemeClr val="bg1"/>
                </a:solidFill>
                <a:latin typeface="Graphik" panose="020B0503030202060203" pitchFamily="34" charset="0"/>
                <a:cs typeface="Arial" panose="020B0604020202020204" pitchFamily="34" charset="0"/>
              </a:rPr>
              <a:t>Proposed solution / your big Idea (200 words)</a:t>
            </a:r>
            <a:endParaRPr lang="en-IN" sz="2000" b="1" dirty="0">
              <a:solidFill>
                <a:schemeClr val="bg1"/>
              </a:solidFill>
              <a:latin typeface="Graphik" panose="020B0503030202060203" pitchFamily="34" charset="0"/>
              <a:cs typeface="Arial" panose="020B0604020202020204" pitchFamily="34" charset="0"/>
            </a:endParaRPr>
          </a:p>
        </p:txBody>
      </p:sp>
      <p:sp>
        <p:nvSpPr>
          <p:cNvPr id="3" name="Rectangle 2"/>
          <p:cNvSpPr/>
          <p:nvPr/>
        </p:nvSpPr>
        <p:spPr>
          <a:xfrm>
            <a:off x="247821" y="6209436"/>
            <a:ext cx="9278016" cy="306705"/>
          </a:xfrm>
          <a:prstGeom prst="rect">
            <a:avLst/>
          </a:prstGeom>
          <a:ln w="9525">
            <a:solidFill>
              <a:schemeClr val="bg1">
                <a:lumMod val="85000"/>
              </a:schemeClr>
            </a:solidFill>
          </a:ln>
        </p:spPr>
        <p:txBody>
          <a:bodyPr wrap="square">
            <a:spAutoFit/>
          </a:bodyPr>
          <a:lstStyle/>
          <a:p>
            <a:pPr marL="0" lvl="1"/>
            <a:r>
              <a:rPr lang="en-GB" sz="1400" dirty="0">
                <a:latin typeface="Graphik" panose="020B0503030202060203" pitchFamily="34" charset="0"/>
              </a:rPr>
              <a:t>TECHNOLOGY USED:  </a:t>
            </a:r>
            <a:r>
              <a:rPr lang="en-US" sz="1400" dirty="0">
                <a:latin typeface="Graphik" panose="020B0503030202060203" pitchFamily="34" charset="0"/>
              </a:rPr>
              <a:t>Example - Machine Learning,</a:t>
            </a:r>
            <a:r>
              <a:rPr lang="en-IN" altLang="en-US" sz="1400" dirty="0">
                <a:latin typeface="Graphik" panose="020B0503030202060203" pitchFamily="34" charset="0"/>
              </a:rPr>
              <a:t> Deep Learning,Federated learning Algorithms</a:t>
            </a:r>
            <a:r>
              <a:rPr lang="en-US" sz="1400" dirty="0">
                <a:latin typeface="Graphik" panose="020B0503030202060203" pitchFamily="34" charset="0"/>
              </a:rPr>
              <a:t>.</a:t>
            </a:r>
            <a:endParaRPr lang="en-US" sz="1400" dirty="0">
              <a:latin typeface="Graphik" panose="020B0503030202060203" pitchFamily="34" charset="0"/>
            </a:endParaRPr>
          </a:p>
        </p:txBody>
      </p:sp>
      <p:sp>
        <p:nvSpPr>
          <p:cNvPr id="2" name="Text Box 1"/>
          <p:cNvSpPr txBox="1"/>
          <p:nvPr/>
        </p:nvSpPr>
        <p:spPr>
          <a:xfrm>
            <a:off x="0" y="765810"/>
            <a:ext cx="12338050" cy="5295265"/>
          </a:xfrm>
          <a:prstGeom prst="rect">
            <a:avLst/>
          </a:prstGeom>
          <a:noFill/>
        </p:spPr>
        <p:txBody>
          <a:bodyPr wrap="square" rtlCol="0">
            <a:noAutofit/>
          </a:bodyPr>
          <a:p>
            <a:r>
              <a:rPr lang="en-US" b="1">
                <a:latin typeface="Arial" panose="020B0604020202020204" pitchFamily="34" charset="0"/>
                <a:cs typeface="Arial" panose="020B0604020202020204" pitchFamily="34" charset="0"/>
              </a:rPr>
              <a:t>Proposed Solution:</a:t>
            </a:r>
            <a:r>
              <a:rPr lang="en-US">
                <a:latin typeface="Arial" panose="020B0604020202020204" pitchFamily="34" charset="0"/>
                <a:cs typeface="Arial" panose="020B0604020202020204" pitchFamily="34" charset="0"/>
              </a:rPr>
              <a:t> A Federated Model Integrated Disease Prediction System</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To address the challenges faced by farmers, we propose a federated model integrated disease prediction system for crops and animals. This system will leverage advanced technologies to provide real-time monitoring, early disease detection, and efficient communication between farmers, veterinarians, and agricultural experts.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Key features and benefits:</a:t>
            </a:r>
            <a:endParaRPr lang="en-US" b="1">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Real-time monitoring:</a:t>
            </a:r>
            <a:r>
              <a:rPr lang="en-US">
                <a:latin typeface="Arial" panose="020B0604020202020204" pitchFamily="34" charset="0"/>
                <a:cs typeface="Arial" panose="020B0604020202020204" pitchFamily="34" charset="0"/>
              </a:rPr>
              <a:t> Sensors and IoT devices will be deployed on farms to collect data on various parameters such as temperature, humidity, soil moisture, and animal behavior. This data will be processed using federated learning techniques to ensure privacy and security.</a:t>
            </a: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Disease prediction:</a:t>
            </a:r>
            <a:r>
              <a:rPr lang="en-US">
                <a:latin typeface="Arial" panose="020B0604020202020204" pitchFamily="34" charset="0"/>
                <a:cs typeface="Arial" panose="020B0604020202020204" pitchFamily="34" charset="0"/>
              </a:rPr>
              <a:t> Advanced machine learning algorithms will analyze the collected data to predict potential diseases in crops and animals. Early detection will enable timely intervention, reducing losses and improving overall farm health.</a:t>
            </a: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Expert connectivity:</a:t>
            </a:r>
            <a:r>
              <a:rPr lang="en-US">
                <a:latin typeface="Arial" panose="020B0604020202020204" pitchFamily="34" charset="0"/>
                <a:cs typeface="Arial" panose="020B0604020202020204" pitchFamily="34" charset="0"/>
              </a:rPr>
              <a:t> The system will facilitate seamless communication between farmers, veterinarians, and agricultural experts. Farmers can seek advice, share information, and access expert recommendations through a centralized platform.</a:t>
            </a: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Improved productivity and profitability: </a:t>
            </a:r>
            <a:r>
              <a:rPr lang="en-US">
                <a:latin typeface="Arial" panose="020B0604020202020204" pitchFamily="34" charset="0"/>
                <a:cs typeface="Arial" panose="020B0604020202020204" pitchFamily="34" charset="0"/>
              </a:rPr>
              <a:t>By enabling early disease detection, optimizing resource management, and providing timely expert guidance, the system will help farmers increase productivity, reduce costs, and improve their overall profitability.</a:t>
            </a: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Enhanced sustainability: </a:t>
            </a:r>
            <a:r>
              <a:rPr lang="en-US">
                <a:latin typeface="Arial" panose="020B0604020202020204" pitchFamily="34" charset="0"/>
                <a:cs typeface="Arial" panose="020B0604020202020204" pitchFamily="34" charset="0"/>
              </a:rPr>
              <a:t>The system will promote sustainable farming practices by minimizing the use of pesticides and other harmful chemicals. It will also contribute to the conservation of natural resources.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00020" y="296965"/>
            <a:ext cx="11591959" cy="480276"/>
          </a:xfrm>
          <a:solidFill>
            <a:srgbClr val="A100FF"/>
          </a:solidFill>
        </p:spPr>
        <p:txBody>
          <a:bodyPr vert="horz" lIns="91440" tIns="45720" rIns="91440" bIns="45720" rtlCol="0" anchor="ctr">
            <a:noAutofit/>
          </a:bodyPr>
          <a:lstStyle/>
          <a:p>
            <a:r>
              <a:rPr lang="en-IN" sz="2000" b="1" dirty="0">
                <a:solidFill>
                  <a:schemeClr val="bg1"/>
                </a:solidFill>
                <a:latin typeface="Graphik" panose="020B0503030202060203" pitchFamily="34" charset="0"/>
                <a:cs typeface="Arial" panose="020B0604020202020204" pitchFamily="34" charset="0"/>
              </a:rPr>
              <a:t>How does your innovation </a:t>
            </a:r>
            <a:r>
              <a:rPr lang="en-US" sz="2000" b="1" dirty="0">
                <a:solidFill>
                  <a:schemeClr val="bg1"/>
                </a:solidFill>
                <a:latin typeface="Graphik" panose="020B0503030202060203" pitchFamily="34" charset="0"/>
                <a:cs typeface="Arial" panose="020B0604020202020204" pitchFamily="34" charset="0"/>
              </a:rPr>
              <a:t>accelerate change with the power of Technology</a:t>
            </a:r>
            <a:r>
              <a:rPr lang="en-IN" sz="2000" b="1" dirty="0">
                <a:solidFill>
                  <a:schemeClr val="bg1"/>
                </a:solidFill>
                <a:latin typeface="Graphik" panose="020B0503030202060203" pitchFamily="34" charset="0"/>
                <a:cs typeface="Arial" panose="020B0604020202020204" pitchFamily="34" charset="0"/>
              </a:rPr>
              <a:t>? (200 words)</a:t>
            </a:r>
            <a:endParaRPr lang="en-IN" sz="2000" b="1" dirty="0">
              <a:solidFill>
                <a:schemeClr val="bg1"/>
              </a:solidFill>
              <a:latin typeface="Graphik" panose="020B0503030202060203" pitchFamily="34" charset="0"/>
              <a:cs typeface="Arial" panose="020B0604020202020204" pitchFamily="34" charset="0"/>
            </a:endParaRPr>
          </a:p>
        </p:txBody>
      </p:sp>
      <p:sp>
        <p:nvSpPr>
          <p:cNvPr id="2" name="Text Box 1"/>
          <p:cNvSpPr txBox="1"/>
          <p:nvPr/>
        </p:nvSpPr>
        <p:spPr>
          <a:xfrm>
            <a:off x="387985" y="1443990"/>
            <a:ext cx="11504295" cy="4799965"/>
          </a:xfrm>
          <a:prstGeom prst="rect">
            <a:avLst/>
          </a:prstGeom>
          <a:noFill/>
        </p:spPr>
        <p:txBody>
          <a:bodyPr wrap="square" rtlCol="0">
            <a:spAutoFit/>
          </a:bodyPr>
          <a:p>
            <a:r>
              <a:rPr lang="en-US" b="1">
                <a:latin typeface="Arial" panose="020B0604020202020204" pitchFamily="34" charset="0"/>
                <a:cs typeface="Arial" panose="020B0604020202020204" pitchFamily="34" charset="0"/>
              </a:rPr>
              <a:t>Our innovation leverages technology to accelerate change in the agricultural sector in several ways:</a:t>
            </a:r>
            <a:endParaRPr lang="en-US" b="1">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Real-time Data and Insights: </a:t>
            </a:r>
            <a:r>
              <a:rPr lang="en-US">
                <a:latin typeface="Arial" panose="020B0604020202020204" pitchFamily="34" charset="0"/>
                <a:cs typeface="Arial" panose="020B0604020202020204" pitchFamily="34" charset="0"/>
              </a:rPr>
              <a:t>By harnessing IoT devices and sensors, we provide farmers with real-time data on their crops and animals. This enables them to make data-driven decisions and respond promptly to changing conditions.</a:t>
            </a: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Predictive Analytics: </a:t>
            </a:r>
            <a:r>
              <a:rPr lang="en-US">
                <a:latin typeface="Arial" panose="020B0604020202020204" pitchFamily="34" charset="0"/>
                <a:cs typeface="Arial" panose="020B0604020202020204" pitchFamily="34" charset="0"/>
              </a:rPr>
              <a:t>Advanced machine learning algorithms analyze historical and real-time data to predict potential issues, such as diseases or crop failures. This proactive approach allows farmers to take preventative measures, reducing losses and improving overall efficiency.</a:t>
            </a: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Expert Connectivity: </a:t>
            </a:r>
            <a:r>
              <a:rPr lang="en-US">
                <a:latin typeface="Arial" panose="020B0604020202020204" pitchFamily="34" charset="0"/>
                <a:cs typeface="Arial" panose="020B0604020202020204" pitchFamily="34" charset="0"/>
              </a:rPr>
              <a:t>Our platform facilitates direct communication between farmers and agricultural experts. This provides access to specialized knowledge and support, accelerating the adoption of best practices and innovative techniques.</a:t>
            </a: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Scalability and Accessibility:</a:t>
            </a:r>
            <a:r>
              <a:rPr lang="en-US">
                <a:latin typeface="Arial" panose="020B0604020202020204" pitchFamily="34" charset="0"/>
                <a:cs typeface="Arial" panose="020B0604020202020204" pitchFamily="34" charset="0"/>
              </a:rPr>
              <a:t> Our solution is designed to be scalable and accessible to farmers of all sizes. This democratizes access to advanced technology, empowering farmers in both developed and developing regions.</a:t>
            </a: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Data-Driven Decision Making:</a:t>
            </a:r>
            <a:r>
              <a:rPr lang="en-US">
                <a:latin typeface="Arial" panose="020B0604020202020204" pitchFamily="34" charset="0"/>
                <a:cs typeface="Arial" panose="020B0604020202020204" pitchFamily="34" charset="0"/>
              </a:rPr>
              <a:t> By providing farmers with actionable insights, our innovation fosters a culture of data-driven decision making. This can lead to more efficient resource allocation, reduced waste, and improved profitability.</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45986"/>
          </a:xfrm>
          <a:solidFill>
            <a:srgbClr val="A100FF"/>
          </a:solidFill>
        </p:spPr>
        <p:txBody>
          <a:bodyPr>
            <a:normAutofit/>
          </a:bodyPr>
          <a:lstStyle/>
          <a:p>
            <a:r>
              <a:rPr lang="en-GB" sz="2000" b="1" dirty="0">
                <a:solidFill>
                  <a:schemeClr val="bg1"/>
                </a:solidFill>
                <a:latin typeface="Graphik" panose="020B0503030202060203" pitchFamily="34" charset="0"/>
                <a:cs typeface="Arial" panose="020B0604020202020204" pitchFamily="34" charset="0"/>
              </a:rPr>
              <a:t>How is your solution different/unique from other solutions in market? </a:t>
            </a:r>
            <a:r>
              <a:rPr lang="en-IN" sz="2000" b="1" dirty="0">
                <a:solidFill>
                  <a:schemeClr val="bg1"/>
                </a:solidFill>
                <a:latin typeface="Graphik" panose="020B0503030202060203" pitchFamily="34" charset="0"/>
                <a:cs typeface="Arial" panose="020B0604020202020204" pitchFamily="34" charset="0"/>
              </a:rPr>
              <a:t>(150 words)</a:t>
            </a:r>
            <a:endParaRPr lang="en-IN" sz="2000" b="1" dirty="0">
              <a:solidFill>
                <a:schemeClr val="bg1"/>
              </a:solidFill>
              <a:latin typeface="Graphik" panose="020B0503030202060203" pitchFamily="34" charset="0"/>
              <a:cs typeface="Arial" panose="020B0604020202020204" pitchFamily="34" charset="0"/>
            </a:endParaRPr>
          </a:p>
        </p:txBody>
      </p:sp>
      <p:sp>
        <p:nvSpPr>
          <p:cNvPr id="5" name="TextBox 4"/>
          <p:cNvSpPr txBox="1"/>
          <p:nvPr/>
        </p:nvSpPr>
        <p:spPr>
          <a:xfrm>
            <a:off x="239562" y="4948889"/>
            <a:ext cx="6094428" cy="306705"/>
          </a:xfrm>
          <a:prstGeom prst="rect">
            <a:avLst/>
          </a:prstGeom>
          <a:noFill/>
        </p:spPr>
        <p:txBody>
          <a:bodyPr wrap="square">
            <a:spAutoFit/>
          </a:bodyPr>
          <a:lstStyle/>
          <a:p>
            <a:pPr marL="0" marR="0" lvl="1" indent="-171450" fontAlgn="auto">
              <a:lnSpc>
                <a:spcPct val="100000"/>
              </a:lnSpc>
              <a:spcBef>
                <a:spcPts val="0"/>
              </a:spcBef>
              <a:spcAft>
                <a:spcPts val="0"/>
              </a:spcAft>
              <a:buClrTx/>
              <a:buSzTx/>
              <a:buFont typeface="Arial" panose="020B0604020202020204" pitchFamily="34" charset="0"/>
              <a:buChar char="•"/>
              <a:defRPr/>
            </a:pPr>
            <a:r>
              <a:rPr lang="en-GB" sz="1400" b="1" dirty="0">
                <a:latin typeface="Grandview" panose="020B0502040204020203" pitchFamily="34" charset="0"/>
              </a:rPr>
              <a:t>PATENT  FILED: </a:t>
            </a:r>
            <a:r>
              <a:rPr lang="en-GB" sz="1400" dirty="0">
                <a:latin typeface="Grandview" panose="020B0502040204020203" pitchFamily="34" charset="0"/>
              </a:rPr>
              <a:t>No</a:t>
            </a:r>
            <a:endParaRPr lang="en-GB" sz="1400" dirty="0">
              <a:latin typeface="Grandview" panose="020B0502040204020203" pitchFamily="34" charset="0"/>
            </a:endParaRPr>
          </a:p>
        </p:txBody>
      </p:sp>
      <p:sp>
        <p:nvSpPr>
          <p:cNvPr id="6" name="Title 3"/>
          <p:cNvSpPr txBox="1"/>
          <p:nvPr/>
        </p:nvSpPr>
        <p:spPr>
          <a:xfrm>
            <a:off x="340961" y="5366109"/>
            <a:ext cx="11282796" cy="674489"/>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chemeClr val="bg1"/>
                </a:solidFill>
                <a:latin typeface="Graphik" panose="020B0503030202060203" pitchFamily="34" charset="0"/>
                <a:cs typeface="Arial" panose="020B0604020202020204" pitchFamily="34" charset="0"/>
              </a:rPr>
              <a:t>Do you have a working model/prototype: No</a:t>
            </a:r>
            <a:endParaRPr lang="en-IN" sz="2000" b="1" dirty="0">
              <a:solidFill>
                <a:schemeClr val="bg1"/>
              </a:solidFill>
              <a:latin typeface="Graphik" panose="020B0503030202060203" pitchFamily="34" charset="0"/>
              <a:cs typeface="Arial" panose="020B0604020202020204" pitchFamily="34" charset="0"/>
            </a:endParaRPr>
          </a:p>
          <a:p>
            <a:r>
              <a:rPr lang="en-IN" sz="2000" b="1" dirty="0">
                <a:solidFill>
                  <a:schemeClr val="bg1"/>
                </a:solidFill>
                <a:latin typeface="Graphik" panose="020B0503030202060203" pitchFamily="34" charset="0"/>
                <a:cs typeface="Arial" panose="020B0604020202020204" pitchFamily="34" charset="0"/>
              </a:rPr>
              <a:t>If not, will you be able to show working prototype during finale. Yes</a:t>
            </a:r>
            <a:endParaRPr lang="en-IN" sz="2000" dirty="0">
              <a:solidFill>
                <a:schemeClr val="bg1"/>
              </a:solidFill>
              <a:latin typeface="Graphik" panose="020B0503030202060203" pitchFamily="34" charset="0"/>
              <a:cs typeface="Arial" panose="020B0604020202020204" pitchFamily="34" charset="0"/>
            </a:endParaRPr>
          </a:p>
        </p:txBody>
      </p:sp>
      <p:sp>
        <p:nvSpPr>
          <p:cNvPr id="2" name="Text Box 1"/>
          <p:cNvSpPr txBox="1"/>
          <p:nvPr/>
        </p:nvSpPr>
        <p:spPr>
          <a:xfrm>
            <a:off x="238760" y="788670"/>
            <a:ext cx="11621135" cy="3931920"/>
          </a:xfrm>
          <a:prstGeom prst="rect">
            <a:avLst/>
          </a:prstGeom>
          <a:noFill/>
        </p:spPr>
        <p:txBody>
          <a:bodyPr wrap="square" rtlCol="0">
            <a:noAutofit/>
          </a:bodyPr>
          <a:p>
            <a:r>
              <a:rPr lang="en-US" b="1">
                <a:latin typeface="Arial" panose="020B0604020202020204" pitchFamily="34" charset="0"/>
                <a:cs typeface="Arial" panose="020B0604020202020204" pitchFamily="34" charset="0"/>
              </a:rPr>
              <a:t>Our proposed solution stands out from existing market solutions due to the following key</a:t>
            </a:r>
            <a:r>
              <a:rPr lang="en-IN" altLang="en-US" b="1">
                <a:latin typeface="Arial" panose="020B0604020202020204" pitchFamily="34" charset="0"/>
                <a:cs typeface="Arial" panose="020B0604020202020204" pitchFamily="34" charset="0"/>
              </a:rPr>
              <a:t> </a:t>
            </a:r>
            <a:r>
              <a:rPr lang="en-US" b="1">
                <a:latin typeface="Arial" panose="020B0604020202020204" pitchFamily="34" charset="0"/>
                <a:cs typeface="Arial" panose="020B0604020202020204" pitchFamily="34" charset="0"/>
              </a:rPr>
              <a:t>differentiators:</a:t>
            </a:r>
            <a:endParaRPr lang="en-US" b="1">
              <a:latin typeface="Arial" panose="020B0604020202020204" pitchFamily="34" charset="0"/>
              <a:cs typeface="Arial" panose="020B0604020202020204" pitchFamily="34" charset="0"/>
            </a:endParaRPr>
          </a:p>
          <a:p>
            <a:endParaRPr lang="en-US" b="1">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Federated Learning: </a:t>
            </a:r>
            <a:r>
              <a:rPr lang="en-US">
                <a:latin typeface="Arial" panose="020B0604020202020204" pitchFamily="34" charset="0"/>
                <a:cs typeface="Arial" panose="020B0604020202020204" pitchFamily="34" charset="0"/>
              </a:rPr>
              <a:t>The use of federated learning ensures that sensitive farm data remains private and secure. This is particularly important for protecting sensitive information related to animal health and crop yields.</a:t>
            </a: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Integrated Disease Prediction: </a:t>
            </a:r>
            <a:r>
              <a:rPr lang="en-US">
                <a:latin typeface="Arial" panose="020B0604020202020204" pitchFamily="34" charset="0"/>
                <a:cs typeface="Arial" panose="020B0604020202020204" pitchFamily="34" charset="0"/>
              </a:rPr>
              <a:t>Our system combines real-time monitoring, data analysis, and machine learning to provide comprehensive disease prediction for both crops and animals. This integrated approach offers a more accurate and holistic view of farm health.</a:t>
            </a: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Expert Connectivity:</a:t>
            </a:r>
            <a:r>
              <a:rPr lang="en-US">
                <a:latin typeface="Arial" panose="020B0604020202020204" pitchFamily="34" charset="0"/>
                <a:cs typeface="Arial" panose="020B0604020202020204" pitchFamily="34" charset="0"/>
              </a:rPr>
              <a:t> The direct connection to agricultural experts and veterinarians provides farmers with personalized guidance and support. This fosters a collaborative approach to problem-solving and knowledge sharing.</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Focus on Sustainability: Our solution emphasizes sustainable farming practices by minimizing the use of harmful chemicals and promoting resource conservation. This aligns with the growing demand for environmentally friendly agricultural solutions.</a:t>
            </a: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Scalability and Adaptability: </a:t>
            </a:r>
            <a:r>
              <a:rPr lang="en-US">
                <a:latin typeface="Arial" panose="020B0604020202020204" pitchFamily="34" charset="0"/>
                <a:cs typeface="Arial" panose="020B0604020202020204" pitchFamily="34" charset="0"/>
              </a:rPr>
              <a:t>The system is designed to be scalable and adaptable to various farm sizes and operating conditions. This ensures its applicability to a wide range of agricultural settings.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57415"/>
          </a:xfrm>
          <a:solidFill>
            <a:srgbClr val="A100FF"/>
          </a:solidFill>
        </p:spPr>
        <p:txBody>
          <a:bodyPr>
            <a:normAutofit fontScale="90000"/>
          </a:bodyPr>
          <a:lstStyle/>
          <a:p>
            <a:r>
              <a:rPr lang="en-US" sz="2000" b="1" dirty="0">
                <a:solidFill>
                  <a:schemeClr val="bg1"/>
                </a:solidFill>
                <a:latin typeface="Graphik" panose="020B0503030202060203" pitchFamily="34" charset="0"/>
                <a:cs typeface="Arial" panose="020B0604020202020204" pitchFamily="34" charset="0"/>
              </a:rPr>
              <a:t>Please share a 1-minute video of your idea (embed on this PPT or add a downloadable link)</a:t>
            </a:r>
            <a:endParaRPr lang="en-IN" sz="2000" b="1" dirty="0">
              <a:solidFill>
                <a:schemeClr val="bg1"/>
              </a:solidFill>
              <a:latin typeface="Graphik" panose="020B0503030202060203" pitchFamily="34" charset="0"/>
              <a:cs typeface="Arial" panose="020B0604020202020204" pitchFamily="34" charset="0"/>
            </a:endParaRPr>
          </a:p>
        </p:txBody>
      </p:sp>
      <p:graphicFrame>
        <p:nvGraphicFramePr>
          <p:cNvPr id="2" name="Table 1"/>
          <p:cNvGraphicFramePr/>
          <p:nvPr/>
        </p:nvGraphicFramePr>
        <p:xfrm>
          <a:off x="1828800" y="3238500"/>
          <a:ext cx="8533765" cy="381000"/>
        </p:xfrm>
        <a:graphic>
          <a:graphicData uri="http://schemas.openxmlformats.org/drawingml/2006/table">
            <a:tbl>
              <a:tblPr firstRow="1" bandRow="1">
                <a:tableStyleId>{5C22544A-7EE6-4342-B048-85BDC9FD1C3A}</a:tableStyleId>
              </a:tblPr>
              <a:tblGrid>
                <a:gridCol w="8533765"/>
              </a:tblGrid>
              <a:tr h="381000">
                <a:tc>
                  <a:txBody>
                    <a:bodyPr/>
                    <a:p>
                      <a:pPr>
                        <a:buNone/>
                      </a:pPr>
                      <a:r>
                        <a:rPr lang="en-IN" altLang="en-US">
                          <a:solidFill>
                            <a:schemeClr val="tx1"/>
                          </a:solidFill>
                        </a:rPr>
                        <a:t>Video Link : https://github.com/Krishna18062005/AccentureInnovation</a:t>
                      </a:r>
                      <a:endParaRPr lang="en-IN" altLang="en-US">
                        <a:solidFill>
                          <a:schemeClr val="tx1"/>
                        </a:solidFill>
                      </a:endParaRPr>
                    </a:p>
                  </a:txBody>
                  <a:tcPr>
                    <a:solidFill>
                      <a:schemeClr val="bg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Tree>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A 3 6 8 F 8 8 A D 5 0 3 5 B 4 1 8 2 3 D B A C 7 7 D B 5 C 8 F 3 "   m a : c o n t e n t T y p e V e r s i o n = " 1 3 "   m a : c o n t e n t T y p e D e s c r i p t i o n = " C r e a t e   a   n e w   d o c u m e n t . "   m a : c o n t e n t T y p e S c o p e = " "   m a : v e r s i o n I D = " 3 b d 4 8 0 e f a 5 8 1 e c 3 2 0 1 9 d a 3 6 6 8 7 9 6 4 9 5 3 "   x m l n s : c t = " h t t p : / / s c h e m a s . m i c r o s o f t . c o m / o f f i c e / 2 0 0 6 / m e t a d a t a / c o n t e n t T y p e "   x m l n s : m a = " h t t p : / / s c h e m a s . m i c r o s o f t . c o m / o f f i c e / 2 0 0 6 / m e t a d a t a / p r o p e r t i e s / m e t a A t t r i b u t e s " >  
 < x s d : s c h e m a   t a r g e t N a m e s p a c e = " h t t p : / / s c h e m a s . m i c r o s o f t . c o m / o f f i c e / 2 0 0 6 / m e t a d a t a / p r o p e r t i e s "   m a : r o o t = " t r u e "   m a : f i e l d s I D = " 6 1 4 8 7 5 4 3 e 1 2 9 0 2 6 1 3 1 e 4 4 1 4 5 1 8 1 c 9 b 8 f "   n s 3 : _ = " "   n s 4 : _ = " "   x m l n s : x s d = " h t t p : / / w w w . w 3 . o r g / 2 0 0 1 / X M L S c h e m a "   x m l n s : x s = " h t t p : / / w w w . w 3 . o r g / 2 0 0 1 / X M L S c h e m a "   x m l n s : p = " h t t p : / / s c h e m a s . m i c r o s o f t . c o m / o f f i c e / 2 0 0 6 / m e t a d a t a / p r o p e r t i e s "   x m l n s : n s 3 = " f 0 9 d e c 3 4 - 1 2 6 f - 4 7 5 9 - b 0 6 d - a 9 2 0 d e 7 2 0 c e 4 "   x m l n s : n s 4 = " 1 7 c 0 9 f 8 5 - 5 6 e 7 - 4 4 1 7 - b 5 d 2 - 7 f a 4 1 5 4 d e 3 1 3 " >  
 < x s d : i m p o r t   n a m e s p a c e = " f 0 9 d e c 3 4 - 1 2 6 f - 4 7 5 9 - b 0 6 d - a 9 2 0 d e 7 2 0 c e 4 " / >  
 < x s d : i m p o r t   n a m e s p a c e = " 1 7 c 0 9 f 8 5 - 5 6 e 7 - 4 4 1 7 - b 5 d 2 - 7 f a 4 1 5 4 d e 3 1 3 " / >  
 < x s d : e l e m e n t   n a m e = " p r o p e r t i e s " >  
 < x s d : c o m p l e x T y p e >  
 < x s d : s e q u e n c e >  
 < x s d : e l e m e n t   n a m e = " d o c u m e n t M a n a g e m e n t " >  
 < x s d : c o m p l e x T y p e >  
 < x s d : a l l >  
 < x s d : e l e m e n t   r e f = " n s 3 : M e d i a S e r v i c e M e t a d a t a "   m i n O c c u r s = " 0 " / >  
 < x s d : e l e m e n t   r e f = " n s 3 : M e d i a S e r v i c e F a s t M e t a d a t a "   m i n O c c u r s = " 0 " / >  
 < x s d : e l e m e n t   r e f = " n s 3 : M e d i a S e r v i c e A u t o T a g s "   m i n O c c u r s = " 0 " / >  
 < x s d : e l e m e n t   r e f = " n s 3 : M e d i a S e r v i c e G e n e r a t i o n T i m e "   m i n O c c u r s = " 0 " / >  
 < x s d : e l e m e n t   r e f = " n s 3 : M e d i a S e r v i c e E v e n t H a s h C o d e "   m i n O c c u r s = " 0 " / >  
 < x s d : e l e m e n t   r e f = " n s 3 : M e d i a S e r v i c e D a t e T a k e n "   m i n O c c u r s = " 0 " / >  
 < x s d : e l e m e n t   r e f = " n s 3 : M e d i a S e r v i c e O C R "   m i n O c c u r s = " 0 " / >  
 < x s d : e l e m e n t   r e f = " n s 4 : S h a r e d W i t h D e t a i l s "   m i n O c c u r s = " 0 " / >  
 < x s d : e l e m e n t   r e f = " n s 4 : S h a r i n g H i n t H a s h "   m i n O c c u r s = " 0 " / >  
 < x s d : e l e m e n t   r e f = " n s 4 : S h a r e d W i t h U s e r s "   m i n O c c u r s = " 0 " / >  
 < x s d : e l e m e n t   r e f = " n s 3 : M e d i a S e r v i c e A u t o K e y P o i n t s "   m i n O c c u r s = " 0 " / >  
 < x s d : e l e m e n t   r e f = " n s 3 : M e d i a S e r v i c e K e y P o i n t s "   m i n O c c u r s = " 0 " / >  
 < x s d : e l e m e n t   r e f = " n s 3 : M e d i a S e r v i c e L o c a t i o n "   m i n O c c u r s = " 0 " / >  
 < / x s d : a l l >  
 < / x s d : c o m p l e x T y p e >  
 < / x s d : e l e m e n t >  
 < / x s d : s e q u e n c e >  
 < / x s d : c o m p l e x T y p e >  
 < / x s d : e l e m e n t >  
 < / x s d : s c h e m a >  
 < x s d : s c h e m a   t a r g e t N a m e s p a c e = " f 0 9 d e c 3 4 - 1 2 6 f - 4 7 5 9 - b 0 6 d - a 9 2 0 d e 7 2 0 c e 4 " 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0 "   n i l l a b l e = " t r u e "   m a : d i s p l a y N a m e = " T a g s "   m a : i n t e r n a l N a m e = " M e d i a S e r v i c e A u t o T a g s "   m a : r e a d O n l y = " t r u e " >  
 < x s d : s i m p l e T y p e >  
 < x s d : r e s t r i c t i o n   b a s e = " d m s : T e x t " / >  
 < / x s d : s i m p l e T y p e >  
 < / x s d : e l e m e n t >  
 < x s d : e l e m e n t   n a m e = " M e d i a S e r v i c e G e n e r a t i o n T i m e "   m a : i n d e x = " 1 1 "   n i l l a b l e = " t r u e "   m a : d i s p l a y N a m e = " M e d i a S e r v i c e G e n e r a t i o n T i m e "   m a : h i d d e n = " t r u e "   m a : i n t e r n a l N a m e = " M e d i a S e r v i c e G e n e r a t i o n T i m e " 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D a t e T a k e n "   m a : i n d e x = " 1 3 "   n i l l a b l e = " t r u e "   m a : d i s p l a y N a m e = " M e d i a S e r v i c e D a t e T a k e n "   m a : h i d d e n = " t r u e "   m a : i n t e r n a l N a m e = " M e d i a S e r v i c e D a t e T a k e n " 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A u t o K e y P o i n t s "   m a : i n d e x = " 1 8 "   n i l l a b l e = " t r u e "   m a : d i s p l a y N a m e = " M e d i a S e r v i c e A u t o K e y P o i n t s "   m a : h i d d e n = " t r u e "   m a : i n t e r n a l N a m e = " M e d i a S e r v i c e A u t o K e y P o i n t s "   m a : r e a d O n l y = " t r u e " >  
 < x s d : s i m p l e T y p e >  
 < x s d : r e s t r i c t i o n   b a s e = " d m s : N o t e " / >  
 < / x s d : s i m p l e T y p e >  
 < / x s d : e l e m e n t >  
 < x s d : e l e m e n t   n a m e = " M e d i a S e r v i c e K e y P o i n t s "   m a : i n d e x = " 1 9 "   n i l l a b l e = " t r u e "   m a : d i s p l a y N a m e = " K e y P o i n t s "   m a : i n t e r n a l N a m e = " M e d i a S e r v i c e K e y P o i n t s "   m a : r e a d O n l y = " t r u e " >  
 < x s d : s i m p l e T y p e >  
 < x s d : r e s t r i c t i o n   b a s e = " d m s : N o t e " >  
 < x s d : m a x L e n g t h   v a l u e = " 2 5 5 " / >  
 < / x s d : r e s t r i c t i o n >  
 < / x s d : s i m p l e T y p e >  
 < / x s d : e l e m e n t >  
 < x s d : e l e m e n t   n a m e = " M e d i a S e r v i c e L o c a t i o n "   m a : i n d e x = " 2 0 "   n i l l a b l e = " t r u e "   m a : d i s p l a y N a m e = " L o c a t i o n "   m a : i n t e r n a l N a m e = " M e d i a S e r v i c e L o c a t i o n "   m a : r e a d O n l y = " t r u e " >  
 < x s d : s i m p l e T y p e >  
 < x s d : r e s t r i c t i o n   b a s e = " d m s : T e x t " / >  
 < / x s d : s i m p l e T y p e >  
 < / x s d : e l e m e n t >  
 < / x s d : s c h e m a >  
 < x s d : s c h e m a   t a r g e t N a m e s p a c e = " 1 7 c 0 9 f 8 5 - 5 6 e 7 - 4 4 1 7 - b 5 d 2 - 7 f a 4 1 5 4 d e 3 1 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D e t a i l s "   m a : i n d e x = " 1 5 "   n i l l a b l e = " t r u e "   m a : d i s p l a y N a m e = " S h a r e d   W i t h   D e t a i l s "   m a : i n t e r n a l N a m e = " S h a r e d W i t h D e t a i l s "   m a : r e a d O n l y = " t r u e " >  
 < x s d : s i m p l e T y p e >  
 < x s d : r e s t r i c t i o n   b a s e = " d m s : N o t e " >  
 < x s d : m a x L e n g t h   v a l u e = " 2 5 5 " / >  
 < / x s d : r e s t r i c t i o n >  
 < / x s d : s i m p l e T y p e >  
 < / x s d : e l e m e n t >  
 < x s d : e l e m e n t   n a m e = " S h a r i n g H i n t H a s h "   m a : i n d e x = " 1 6 "   n i l l a b l e = " t r u e "   m a : d i s p l a y N a m e = " S h a r i n g   H i n t   H a s h "   m a : h i d d e n = " t r u e "   m a : i n t e r n a l N a m e = " S h a r i n g H i n t H a s h "   m a : r e a d O n l y = " t r u e " >  
 < x s d : s i m p l e T y p e >  
 < x s d : r e s t r i c t i o n   b a s e = " d m s : T e x t " / >  
 < / x s d : s i m p l e T y p e >  
 < / x s d : e l e m e n t >  
 < x s d : e l e m e n t   n a m e = " S h a r e d W i t h U s e r s "   m a : i n d e x = " 1 7 " 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p : p r o p e r t i e s > 
</file>

<file path=customXml/itemProps1.xml><?xml version="1.0" encoding="utf-8"?>
<ds:datastoreItem xmlns:ds="http://schemas.openxmlformats.org/officeDocument/2006/customXml" ds:itemID="{A863A2E8-A24E-4685-8984-397568C8D077}">
  <ds:schemaRefs/>
</ds:datastoreItem>
</file>

<file path=customXml/itemProps2.xml><?xml version="1.0" encoding="utf-8"?>
<ds:datastoreItem xmlns:ds="http://schemas.openxmlformats.org/officeDocument/2006/customXml" ds:itemID="{79831B46-6CD1-40D2-9FB5-3E58559F90A3}">
  <ds:schemaRefs/>
</ds:datastoreItem>
</file>

<file path=customXml/itemProps3.xml><?xml version="1.0" encoding="utf-8"?>
<ds:datastoreItem xmlns:ds="http://schemas.openxmlformats.org/officeDocument/2006/customXml" ds:itemID="{46BFFC05-B2F6-4CED-BE65-F75B1EB7AD7B}">
  <ds:schemaRefs/>
</ds:datastoreItem>
</file>

<file path=docProps/app.xml><?xml version="1.0" encoding="utf-8"?>
<Properties xmlns="http://schemas.openxmlformats.org/officeDocument/2006/extended-properties" xmlns:vt="http://schemas.openxmlformats.org/officeDocument/2006/docPropsVTypes">
  <TotalTime>0</TotalTime>
  <Words>6619</Words>
  <Application>WPS Presentation</Application>
  <PresentationFormat>Widescreen</PresentationFormat>
  <Paragraphs>90</Paragraphs>
  <Slides>8</Slides>
  <Notes>0</Notes>
  <HiddenSlides>0</HiddenSlides>
  <MMClips>0</MMClips>
  <ScaleCrop>false</ScaleCrop>
  <HeadingPairs>
    <vt:vector size="6" baseType="variant">
      <vt:variant>
        <vt:lpstr>已用的字体</vt:lpstr>
      </vt:variant>
      <vt:variant>
        <vt:i4>35</vt:i4>
      </vt:variant>
      <vt:variant>
        <vt:lpstr>主题</vt:lpstr>
      </vt:variant>
      <vt:variant>
        <vt:i4>6</vt:i4>
      </vt:variant>
      <vt:variant>
        <vt:lpstr>幻灯片标题</vt:lpstr>
      </vt:variant>
      <vt:variant>
        <vt:i4>8</vt:i4>
      </vt:variant>
    </vt:vector>
  </HeadingPairs>
  <TitlesOfParts>
    <vt:vector size="49" baseType="lpstr">
      <vt:lpstr>Arial</vt:lpstr>
      <vt:lpstr>SimSun</vt:lpstr>
      <vt:lpstr>Wingdings</vt:lpstr>
      <vt:lpstr>System Font</vt:lpstr>
      <vt:lpstr>Segoe Print</vt:lpstr>
      <vt:lpstr>Graphik</vt:lpstr>
      <vt:lpstr>Yu Gothic UI</vt:lpstr>
      <vt:lpstr>GT Sectra Fine</vt:lpstr>
      <vt:lpstr>GT Sectra Fine</vt:lpstr>
      <vt:lpstr>GT Sectra Fine</vt:lpstr>
      <vt:lpstr>Graphik</vt:lpstr>
      <vt:lpstr>Graphik Regular</vt:lpstr>
      <vt:lpstr>Graphik Black</vt:lpstr>
      <vt:lpstr>Graphik Medium</vt:lpstr>
      <vt:lpstr>Graphik Black</vt:lpstr>
      <vt:lpstr>Yu Gothic UI Semibold</vt:lpstr>
      <vt:lpstr>Helvetica Neue Medium</vt:lpstr>
      <vt:lpstr>Graphik Medium</vt:lpstr>
      <vt:lpstr>Helvetica Neue</vt:lpstr>
      <vt:lpstr>Graphik Extralight</vt:lpstr>
      <vt:lpstr>Graphik</vt:lpstr>
      <vt:lpstr>Helvetica Neue Light</vt:lpstr>
      <vt:lpstr>Graphik Regular</vt:lpstr>
      <vt:lpstr>Graphik Regular</vt:lpstr>
      <vt:lpstr>Roboto Light</vt:lpstr>
      <vt:lpstr>Wide Latin</vt:lpstr>
      <vt:lpstr>Gotham Medium</vt:lpstr>
      <vt:lpstr>Graphik Light</vt:lpstr>
      <vt:lpstr>Yu Gothic UI Semilight</vt:lpstr>
      <vt:lpstr>Grandview</vt:lpstr>
      <vt:lpstr>Microsoft YaHei</vt:lpstr>
      <vt:lpstr>Arial Unicode MS</vt:lpstr>
      <vt:lpstr>Calibri Light</vt:lpstr>
      <vt:lpstr>Calibri</vt:lpstr>
      <vt:lpstr>Segoe UI Symbol</vt:lpstr>
      <vt:lpstr>Office Theme</vt:lpstr>
      <vt:lpstr>1_Office Theme</vt:lpstr>
      <vt:lpstr>Accenture 2022 use this template</vt:lpstr>
      <vt:lpstr>Content Layouts</vt:lpstr>
      <vt:lpstr>Titles</vt:lpstr>
      <vt:lpstr>1_Titles</vt:lpstr>
      <vt:lpstr>PowerPoint 演示文稿</vt:lpstr>
      <vt:lpstr>Team details</vt:lpstr>
      <vt:lpstr>Describe the problem statement (200 words)</vt:lpstr>
      <vt:lpstr>Proposed solution / your big Idea (200 words)</vt:lpstr>
      <vt:lpstr>How does your innovation accelerate change with the power of Technology? (200 words)</vt:lpstr>
      <vt:lpstr>How is your solution different/unique from other solutions in market? (150 words)</vt:lpstr>
      <vt:lpstr>Please share a 1-minute video of your idea (embed on this PPT or add a downloadable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krish</cp:lastModifiedBy>
  <cp:revision>260</cp:revision>
  <dcterms:created xsi:type="dcterms:W3CDTF">2020-08-05T08:43:00Z</dcterms:created>
  <dcterms:modified xsi:type="dcterms:W3CDTF">2024-10-06T04:39:27Z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y fmtid="{D5CDD505-2E9C-101B-9397-08002B2CF9AE}" pid="3" name="ICV">
    <vt:lpwstr>DA73FFD3F1D64D038EF5FB6F7F576E1A_12</vt:lpwstr>
  </property>
  <property fmtid="{D5CDD505-2E9C-101B-9397-08002B2CF9AE}" pid="4" name="KSOProductBuildVer">
    <vt:lpwstr>1033-12.2.0.13472</vt:lpwstr>
  </property>
</Properties>
</file>