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5547197-6853-4FD4-BF38-30C1F062D151}">
  <a:tblStyle styleId="{95547197-6853-4FD4-BF38-30C1F062D15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729310e7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729310e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729310e7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729310e7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729310e7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729310e7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729310e7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d729310e7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729310e7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d729310e7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729310e7c_0_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d729310e7c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86300"/>
            <a:ext cx="8672100" cy="138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Implementation TCP-like protocol within UDP data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55" name="Google Shape;55;p13"/>
          <p:cNvGraphicFramePr/>
          <p:nvPr/>
        </p:nvGraphicFramePr>
        <p:xfrm>
          <a:off x="952500" y="1825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{95547197-6853-4FD4-BF38-30C1F062D151}</a:tableStyleId>
              </a:tblPr>
              <a:tblGrid>
                <a:gridCol w="661950"/>
                <a:gridCol w="2724525"/>
                <a:gridCol w="2042775"/>
                <a:gridCol w="1809750"/>
              </a:tblGrid>
              <a:tr h="38100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Group-5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S.No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Name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Registration Number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Class &amp; Section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M. Lokesh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AP18110010281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CSE-E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Y. Tarun Sai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AP18110010469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CSE-H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B.V.S. Neeraj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AP18110010474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CSE-H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M. Sri Krishna Kumar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AP18110010506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CSE-H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20">
                <a:latin typeface="Times New Roman"/>
                <a:ea typeface="Times New Roman"/>
                <a:cs typeface="Times New Roman"/>
                <a:sym typeface="Times New Roman"/>
              </a:rPr>
              <a:t>Description</a:t>
            </a:r>
            <a:endParaRPr sz="27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project we have implemented a TCP - like protocol with UDP data.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Both the TCP and UDP are transport layer protocols. The key difference between the TCP and UDP is that TCP is a connection – oriented protocol, and UDP is a connectionless protocol.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implement the process we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used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server client model.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7275" y="0"/>
            <a:ext cx="7329450" cy="34182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1050125" y="3750475"/>
            <a:ext cx="3522000" cy="12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1125150" y="3849775"/>
            <a:ext cx="34470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UDP packet starts its communication process by gathering the data in a UDP packet and then adds the corresponding packet’s header information.</a:t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4572150" y="3849775"/>
            <a:ext cx="35220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communication over TCP happens by implementing a “three – way handshake” between the server/host system and the client/receiver system.</a:t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2666400" y="3418275"/>
            <a:ext cx="364500" cy="535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6150900" y="3418275"/>
            <a:ext cx="364500" cy="535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739150"/>
            <a:ext cx="8520600" cy="41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imitation of TCP - like protocol happens in UDP data part of the UDP packet.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UDP packet is transmitted from the server to c</a:t>
            </a:r>
            <a:r>
              <a:rPr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lient, the cost of overhead is minimal, as a result packets  can be transmitted in quick succession.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9213" y="1800225"/>
            <a:ext cx="3286125" cy="15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2830650" y="3300150"/>
            <a:ext cx="207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UDP PACKET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20">
                <a:latin typeface="Times New Roman"/>
                <a:ea typeface="Times New Roman"/>
                <a:cs typeface="Times New Roman"/>
                <a:sym typeface="Times New Roman"/>
              </a:rPr>
              <a:t>Flow chart</a:t>
            </a:r>
            <a:endParaRPr sz="29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0900" y="572700"/>
            <a:ext cx="5957900" cy="457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11"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 sz="271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implementing the project we had developed a server - client model which basically transmits a UDP Packet.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UDP Packet the TCP - like protocol is implemented. On the server side, the data/input is entered into a notepad.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 that is entered into the notepad on the server will be successfully transmitted to a separate/new notepad which is defined on the Client side.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205950" y="2089050"/>
            <a:ext cx="2732100" cy="9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400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4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