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9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91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097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2245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793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463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737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7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3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4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6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57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EC78F1-8179-422A-AD32-1A42924EA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862" y="2733709"/>
            <a:ext cx="6624594" cy="1440726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ONLINE BUS BOOKING 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E573B-A337-427F-8439-ED1F29763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5022573"/>
            <a:ext cx="9126287" cy="144072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dirty="0"/>
              <a:t>SUB –WEB DEVELOPMENT</a:t>
            </a:r>
          </a:p>
          <a:p>
            <a:pPr algn="l"/>
            <a:r>
              <a:rPr lang="en-IN" dirty="0"/>
              <a:t>EN. NO -180160116040</a:t>
            </a:r>
          </a:p>
          <a:p>
            <a:pPr algn="l"/>
            <a:r>
              <a:rPr lang="en-IN" dirty="0"/>
              <a:t>EN. NO – 180160116041</a:t>
            </a:r>
          </a:p>
          <a:p>
            <a:pPr algn="l"/>
            <a:r>
              <a:rPr lang="en-IN" dirty="0"/>
              <a:t>EN. NO - 180160116029</a:t>
            </a:r>
          </a:p>
        </p:txBody>
      </p:sp>
    </p:spTree>
    <p:extLst>
      <p:ext uri="{BB962C8B-B14F-4D97-AF65-F5344CB8AC3E}">
        <p14:creationId xmlns:p14="http://schemas.microsoft.com/office/powerpoint/2010/main" val="323093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F16AE-575A-4F52-A2C1-5E1852D2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D17218-1EA2-4444-8F64-EF9E22A9D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26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F7F6-9924-4F93-AB53-4144F1DF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F748-5B59-4155-B80A-B7C83D385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494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Online bus ticket Reservation System is a web-based application that allows visitors check bus ticket availability.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Buy Bus tickets and pay the bus ticket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System Established for the all the home/office users after gaining access from administrator.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You can choose your preferred seats.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62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FD36-7A9F-44C9-BA4A-DEC1D9F1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F92BA-6A70-4F6F-88DC-47134F4AF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619" y="2095500"/>
            <a:ext cx="8209237" cy="3695700"/>
          </a:xfrm>
        </p:spPr>
      </p:pic>
    </p:spTree>
    <p:extLst>
      <p:ext uri="{BB962C8B-B14F-4D97-AF65-F5344CB8AC3E}">
        <p14:creationId xmlns:p14="http://schemas.microsoft.com/office/powerpoint/2010/main" val="296978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DD6F0-3FED-4E60-A6F5-8DDD21B2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 UP/SING IN FORM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FC2826-092D-4FB0-9F0A-DE299B037F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1935921"/>
            <a:ext cx="4395787" cy="396129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E6653E-7424-4875-8698-013CBA0164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0675" y="1935921"/>
            <a:ext cx="4395788" cy="3961295"/>
          </a:xfrm>
        </p:spPr>
      </p:pic>
    </p:spTree>
    <p:extLst>
      <p:ext uri="{BB962C8B-B14F-4D97-AF65-F5344CB8AC3E}">
        <p14:creationId xmlns:p14="http://schemas.microsoft.com/office/powerpoint/2010/main" val="3726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4960A2-7C5F-48C9-AA3C-35B86B4A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5F1F25-2F7C-49E1-ADCD-AAF0D8FBA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095500"/>
            <a:ext cx="10125266" cy="4152900"/>
          </a:xfrm>
        </p:spPr>
      </p:pic>
    </p:spTree>
    <p:extLst>
      <p:ext uri="{BB962C8B-B14F-4D97-AF65-F5344CB8AC3E}">
        <p14:creationId xmlns:p14="http://schemas.microsoft.com/office/powerpoint/2010/main" val="199728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7754-A039-44E8-BDE0-5964F78C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CHECK BUS/AVAILABILITY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CDB75-F993-4BDC-9257-124F979BF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615" y="2095500"/>
            <a:ext cx="8263245" cy="3695700"/>
          </a:xfrm>
        </p:spPr>
      </p:pic>
    </p:spTree>
    <p:extLst>
      <p:ext uri="{BB962C8B-B14F-4D97-AF65-F5344CB8AC3E}">
        <p14:creationId xmlns:p14="http://schemas.microsoft.com/office/powerpoint/2010/main" val="30303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E804-193D-49DA-9733-0FE70114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METHODS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7E3639-B483-48F1-BE1B-EDCF9CA7F5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802444"/>
            <a:ext cx="5105400" cy="227387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0B27DB-3A80-4AAC-AB99-83CE4A6CBE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3788" y="2842929"/>
            <a:ext cx="5094287" cy="2192904"/>
          </a:xfrm>
        </p:spPr>
      </p:pic>
    </p:spTree>
    <p:extLst>
      <p:ext uri="{BB962C8B-B14F-4D97-AF65-F5344CB8AC3E}">
        <p14:creationId xmlns:p14="http://schemas.microsoft.com/office/powerpoint/2010/main" val="68033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A71AC0-AF93-4FF7-80BB-F9339C0D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455CB-0302-44F5-89E3-78676157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Save Time With our current professional schedule and personal commitments we seldom get time for our selves and our families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Live Tracking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Highly Convenient Another major advantages of online bus booking is the convenience that it offers.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Easy pickup And Drop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Offers and Discount</a:t>
            </a:r>
          </a:p>
        </p:txBody>
      </p:sp>
    </p:spTree>
    <p:extLst>
      <p:ext uri="{BB962C8B-B14F-4D97-AF65-F5344CB8AC3E}">
        <p14:creationId xmlns:p14="http://schemas.microsoft.com/office/powerpoint/2010/main" val="51287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BEA3-A3BB-483B-9C8A-6B25522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0792-5759-4A42-AB78-0F0DFE6BD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You need internet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You need to be ready for an influx of new customers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Not all online booking systems are  created equal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Avoid booking systems that don’t bring you new quality customers.</a:t>
            </a:r>
          </a:p>
        </p:txBody>
      </p:sp>
    </p:spTree>
    <p:extLst>
      <p:ext uri="{BB962C8B-B14F-4D97-AF65-F5344CB8AC3E}">
        <p14:creationId xmlns:p14="http://schemas.microsoft.com/office/powerpoint/2010/main" val="309067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107</TotalTime>
  <Words>177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Wingdings</vt:lpstr>
      <vt:lpstr>Damask</vt:lpstr>
      <vt:lpstr>ONLINE BUS BOOKING  SYSTEM</vt:lpstr>
      <vt:lpstr>Introduction</vt:lpstr>
      <vt:lpstr>Home page</vt:lpstr>
      <vt:lpstr>SING UP/SING IN FORM</vt:lpstr>
      <vt:lpstr>MODULES</vt:lpstr>
      <vt:lpstr>HOW TO CHECK BUS/AVAILABILITY</vt:lpstr>
      <vt:lpstr>PAYMENT METHODS</vt:lpstr>
      <vt:lpstr>ADVANTAGES</vt:lpstr>
      <vt:lpstr>DISADVANTAGES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TICKETING SYSTEM</dc:title>
  <dc:creator>Abhishek Kori</dc:creator>
  <cp:lastModifiedBy>Abhishek Kori</cp:lastModifiedBy>
  <cp:revision>8</cp:revision>
  <dcterms:created xsi:type="dcterms:W3CDTF">2020-11-27T11:24:13Z</dcterms:created>
  <dcterms:modified xsi:type="dcterms:W3CDTF">2020-11-27T13:12:29Z</dcterms:modified>
</cp:coreProperties>
</file>