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9" r:id="rId11"/>
    <p:sldId id="264" r:id="rId12"/>
    <p:sldId id="265" r:id="rId13"/>
    <p:sldId id="270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17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Predicting Hotel Booking Cancellations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6988"/>
            <a:ext cx="8229600" cy="10911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Improving Hotel Operations and Revenue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9F42B-1E1B-536C-047B-97F7888A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B5BF-27C4-BDAE-1219-2E002695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6" y="1417638"/>
            <a:ext cx="8229600" cy="1143000"/>
          </a:xfrm>
        </p:spPr>
        <p:txBody>
          <a:bodyPr/>
          <a:lstStyle/>
          <a:p>
            <a:r>
              <a:rPr lang="en-IN" dirty="0"/>
              <a:t>Parking</a:t>
            </a:r>
            <a:r>
              <a:rPr lang="en-IN" b="1" dirty="0"/>
              <a:t> </a:t>
            </a:r>
            <a:r>
              <a:rPr lang="en-IN" dirty="0"/>
              <a:t>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7675-CFE3-8A5D-F922-CF299C30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4715"/>
            <a:ext cx="8229600" cy="2214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Bookings with fewer parking spaces are more likely to cancel.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Indicates less intent to complete the booking or travel.</a:t>
            </a:r>
          </a:p>
          <a:p>
            <a:pPr>
              <a:buFont typeface="Wingdings" panose="05000000000000000000" pitchFamily="2" charset="2"/>
              <a:buChar char="q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5572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025"/>
            <a:ext cx="8229600" cy="1143000"/>
          </a:xfrm>
        </p:spPr>
        <p:txBody>
          <a:bodyPr/>
          <a:lstStyle/>
          <a:p>
            <a:r>
              <a:rPr lang="en-IN" dirty="0"/>
              <a:t>Deposit Type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662780-5C2C-5666-2DAB-CA93812A0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541585"/>
            <a:ext cx="72426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Non-refundable deposits correlate with fewer cancellations.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that financial commitment reduces cancellations.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6745"/>
            <a:ext cx="8229600" cy="1143000"/>
          </a:xfrm>
        </p:spPr>
        <p:txBody>
          <a:bodyPr/>
          <a:lstStyle/>
          <a:p>
            <a:r>
              <a:rPr lang="en-IN" dirty="0"/>
              <a:t>Customer Segmentation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821084-B6E5-7FFD-E900-831E9D950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977" y="2640800"/>
            <a:ext cx="81400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Cancellation Risk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Long lead time, more cancellations.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 cancellation rates, loyal clients.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 Bookings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number of children, special requests.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 Stays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number of nights, fewer cancellations.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DBD7E-E0AB-63DA-1660-94447870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D2CD-F2CD-A9F4-4232-2C033DB6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6745"/>
            <a:ext cx="8229600" cy="1143000"/>
          </a:xfrm>
        </p:spPr>
        <p:txBody>
          <a:bodyPr/>
          <a:lstStyle/>
          <a:p>
            <a:r>
              <a:rPr lang="en-IN" dirty="0"/>
              <a:t>Modeling and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AD0E-A20B-6A41-CA4B-6A33E2E2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5429"/>
            <a:ext cx="8229600" cy="3339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Models: Logistic Regression, Decision Tree.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Model uses 27 booking features to predict cancellations.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Best model achieved 99.2 accuracy.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804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03811-EA68-2FA7-E258-46DD4209B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66C-E0C8-B9E5-4D5D-DA53BBEB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5025"/>
            <a:ext cx="8229600" cy="1143000"/>
          </a:xfrm>
        </p:spPr>
        <p:txBody>
          <a:bodyPr/>
          <a:lstStyle/>
          <a:p>
            <a:r>
              <a:rPr lang="en-IN" dirty="0"/>
              <a:t>Parking</a:t>
            </a:r>
            <a:r>
              <a:rPr lang="en-IN" b="1" dirty="0"/>
              <a:t> </a:t>
            </a:r>
            <a:r>
              <a:rPr lang="en-IN" dirty="0"/>
              <a:t>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678F-EE47-98AE-6D70-BEC6E18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1099"/>
            <a:ext cx="8229600" cy="2868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Bookings with fewer parking spaces are more likely to cancel.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Indicates less intent to complete the booking or travel.</a:t>
            </a:r>
          </a:p>
          <a:p>
            <a:pPr>
              <a:buFont typeface="Wingdings" panose="05000000000000000000" pitchFamily="2" charset="2"/>
              <a:buChar char="q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223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465"/>
            <a:ext cx="8229600" cy="1143000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87D2AC-A6F5-8642-9DC6-2680931F8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41465"/>
            <a:ext cx="780534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model accurately predicts cancellations.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time, deposit type, and special requests are top predictors.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segmentation aids in identifying high-risk bookings.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supports better planning and revenue optimization.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612"/>
            <a:ext cx="8229600" cy="1143000"/>
          </a:xfrm>
        </p:spPr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918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Create new variables, such as "last-minute bookings" or "holiday periods," to capture more complex booking patterns.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Apply clustering techniques to create more nuanced customer segments (e.g., business vs. leisure travelers) and tailor cancellation predictions by segment.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17" y="1417638"/>
            <a:ext cx="8229600" cy="1143000"/>
          </a:xfrm>
        </p:spPr>
        <p:txBody>
          <a:bodyPr/>
          <a:lstStyle/>
          <a:p>
            <a:r>
              <a:rPr lang="en-IN" dirty="0"/>
              <a:t>Problem</a:t>
            </a:r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794548-7077-E3B3-68C3-E0D42B62D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798" y="2656551"/>
            <a:ext cx="863023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cancellation rates impact revenue and create forecasting challenges.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poor resource management and missed revenue opportunities.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2733"/>
            <a:ext cx="8229600" cy="1143000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6322"/>
            <a:ext cx="8229600" cy="14800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Predict cancellations using hotel booking data.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Build a model to optimize occupancy and prevent overbooking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867"/>
            <a:ext cx="8229600" cy="1143000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1C312E-951B-C18D-8840-7543A5CE1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3505" y="2703685"/>
            <a:ext cx="8507691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booking data from two hotels in Portugal: a resort and a city hotel.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variables such as lead time, customer type, room type, and special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422"/>
            <a:ext cx="8229600" cy="1143000"/>
          </a:xfrm>
        </p:spPr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F54582-71BB-9A18-F94F-5023CEA20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3699" y="2576105"/>
            <a:ext cx="78431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prepare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data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important predictors.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 multiple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 the best model.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IN" dirty="0"/>
              <a:t>Cancellations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EE4411-5E3E-6784-A2C8-832B044D9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882" y="2943146"/>
            <a:ext cx="8229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37% of bookings were canceled.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this helps address resource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0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 Correlated with Cancellations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2722C9-75E7-7D41-72D0-0124391AE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849" y="2740653"/>
            <a:ext cx="83003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Longer lead time increases cancellations.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Fewer requests may indicate lower commitment.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Parking Spaces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Bookings with fewer parking spaces are more likely to cancel.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Changes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changes correlate with higher cancellation likelihood.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1587"/>
            <a:ext cx="8229600" cy="1143000"/>
          </a:xfrm>
        </p:spPr>
        <p:txBody>
          <a:bodyPr/>
          <a:lstStyle/>
          <a:p>
            <a:r>
              <a:rPr lang="en-IN" dirty="0"/>
              <a:t>Lead Time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A41D3-4549-BBE5-7A03-D9842B11A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51" y="2502724"/>
            <a:ext cx="833329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Canceled bookings have a longer average lead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lead time may allow for unexpected changes.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89C-7A20-7AA5-7AFC-E98130B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5599"/>
            <a:ext cx="8229600" cy="1143000"/>
          </a:xfrm>
        </p:spPr>
        <p:txBody>
          <a:bodyPr/>
          <a:lstStyle/>
          <a:p>
            <a:r>
              <a:rPr lang="en-IN" dirty="0"/>
              <a:t>Special Requests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413ED8-1F6D-BC39-BCDB-B27AE2D39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212" y="2714328"/>
            <a:ext cx="7890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Canceled bookings have fewer special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requests might suggest less engagement or commitment. </a:t>
            </a:r>
          </a:p>
        </p:txBody>
      </p:sp>
    </p:spTree>
    <p:extLst>
      <p:ext uri="{BB962C8B-B14F-4D97-AF65-F5344CB8AC3E}">
        <p14:creationId xmlns:p14="http://schemas.microsoft.com/office/powerpoint/2010/main" val="36703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447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Predicting Hotel Booking Cancellations</vt:lpstr>
      <vt:lpstr>Problem</vt:lpstr>
      <vt:lpstr>Objective</vt:lpstr>
      <vt:lpstr>Data</vt:lpstr>
      <vt:lpstr>Workflow</vt:lpstr>
      <vt:lpstr>Cancellations</vt:lpstr>
      <vt:lpstr>Key Features Correlated with Cancellations</vt:lpstr>
      <vt:lpstr>Lead Time</vt:lpstr>
      <vt:lpstr>Special Requests</vt:lpstr>
      <vt:lpstr>Parking Spaces</vt:lpstr>
      <vt:lpstr>Deposit Type</vt:lpstr>
      <vt:lpstr>Customer Segmentation</vt:lpstr>
      <vt:lpstr>Modeling and Model Evaluation</vt:lpstr>
      <vt:lpstr>Parking Spaces</vt:lpstr>
      <vt:lpstr>Conclusion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Krishna Vyas</cp:lastModifiedBy>
  <cp:revision>3</cp:revision>
  <dcterms:created xsi:type="dcterms:W3CDTF">2013-01-27T09:14:16Z</dcterms:created>
  <dcterms:modified xsi:type="dcterms:W3CDTF">2024-10-31T18:07:04Z</dcterms:modified>
  <cp:category/>
</cp:coreProperties>
</file>