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Comfortaa"/>
      <p:regular r:id="rId16"/>
    </p:embeddedFont>
    <p:embeddedFont>
      <p:font typeface="Comfortaa"/>
      <p:regular r:id="rId17"/>
    </p:embeddedFont>
    <p:embeddedFont>
      <p:font typeface="Raleway Medium"/>
      <p:regular r:id="rId18"/>
    </p:embeddedFont>
    <p:embeddedFont>
      <p:font typeface="Raleway Medium"/>
      <p:regular r:id="rId19"/>
    </p:embeddedFont>
    <p:embeddedFont>
      <p:font typeface="Raleway Medium"/>
      <p:regular r:id="rId20"/>
    </p:embeddedFont>
    <p:embeddedFont>
      <p:font typeface="Raleway Medium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1674971"/>
            <a:ext cx="7381875" cy="1398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Building an OTP Verification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81063" y="3451027"/>
            <a:ext cx="7381875" cy="1611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This presentation outlines the development of a secure OTP verification system using Python and the SMTP library. We'll explore the process of generating, sending, and verifying OTPs, ensuring robust security measures throughout.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881063" y="5345787"/>
            <a:ext cx="7381875" cy="1208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Presented by</a:t>
            </a:r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
</a:t>
            </a:r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Sai Krishna, S9951</a:t>
            </a:r>
            <a:endParaRPr lang="en-US" sz="19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2230755"/>
            <a:ext cx="10377249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Prerequisites and Libraries Needed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81063" y="3559254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Python Installation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81063" y="4160639"/>
            <a:ext cx="3879532" cy="1611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Ensure Python is installed on your local system. Or use Google Colab for installation free code development.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5382339" y="3559254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SMTP Library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82339" y="4160639"/>
            <a:ext cx="3879532" cy="1611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Import the smtplib library for email communication. You'll also need the email library to construct emails.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9883616" y="3559254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Random Module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3616" y="4160639"/>
            <a:ext cx="3879532" cy="1611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Utilize the random module to generate random OTPs. This ensures unique codes for each user.</a:t>
            </a:r>
            <a:endParaRPr lang="en-US" sz="1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1171694"/>
            <a:ext cx="5749052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Generating the OTP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81063" y="2248495"/>
            <a:ext cx="7381875" cy="4809411"/>
          </a:xfrm>
          <a:prstGeom prst="roundRect">
            <a:avLst>
              <a:gd name="adj" fmla="val 7852"/>
            </a:avLst>
          </a:prstGeom>
          <a:solidFill>
            <a:srgbClr val="4D4000"/>
          </a:solidFill>
          <a:ln/>
        </p:spPr>
      </p:sp>
      <p:sp>
        <p:nvSpPr>
          <p:cNvPr id="5" name="Shape 2"/>
          <p:cNvSpPr/>
          <p:nvPr/>
        </p:nvSpPr>
        <p:spPr>
          <a:xfrm>
            <a:off x="868561" y="2248495"/>
            <a:ext cx="7406878" cy="4809411"/>
          </a:xfrm>
          <a:prstGeom prst="roundRect">
            <a:avLst>
              <a:gd name="adj" fmla="val 785"/>
            </a:avLst>
          </a:prstGeom>
          <a:solidFill>
            <a:srgbClr val="4D4000"/>
          </a:solidFill>
          <a:ln/>
        </p:spPr>
      </p:sp>
      <p:sp>
        <p:nvSpPr>
          <p:cNvPr id="6" name="Text 3"/>
          <p:cNvSpPr/>
          <p:nvPr/>
        </p:nvSpPr>
        <p:spPr>
          <a:xfrm>
            <a:off x="1120259" y="2437209"/>
            <a:ext cx="6903482" cy="443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from random import randint</a:t>
            </a: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def generate_otp(length):</a:t>
            </a: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"""Generates a random OTP of specified length.</a:t>
            </a: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Args: length - The desired length of the OTP.</a:t>
            </a: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Returns: The OTP number."""</a:t>
            </a: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lower_limit = 10 ** (length - 1)</a:t>
            </a: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upper_limit = 10 ** length - 1</a:t>
            </a: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otp = randint(lower_limit, upper_limit)</a:t>
            </a:r>
            <a:endParaRPr lang="en-US" sz="1950" dirty="0"/>
          </a:p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return otp</a:t>
            </a:r>
            <a:endParaRPr lang="en-US" sz="19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1211223"/>
            <a:ext cx="7513915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Generating App Password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299960" y="2413992"/>
            <a:ext cx="30480" cy="4604385"/>
          </a:xfrm>
          <a:prstGeom prst="roundRect">
            <a:avLst>
              <a:gd name="adj" fmla="val 1239006"/>
            </a:avLst>
          </a:prstGeom>
          <a:solidFill>
            <a:srgbClr val="5F5F63"/>
          </a:solidFill>
          <a:ln/>
        </p:spPr>
      </p:sp>
      <p:sp>
        <p:nvSpPr>
          <p:cNvPr id="4" name="Shape 2"/>
          <p:cNvSpPr/>
          <p:nvPr/>
        </p:nvSpPr>
        <p:spPr>
          <a:xfrm>
            <a:off x="6181427" y="2965013"/>
            <a:ext cx="881063" cy="30480"/>
          </a:xfrm>
          <a:prstGeom prst="roundRect">
            <a:avLst>
              <a:gd name="adj" fmla="val 1239006"/>
            </a:avLst>
          </a:prstGeom>
          <a:solidFill>
            <a:srgbClr val="5F5F63"/>
          </a:solidFill>
          <a:ln/>
        </p:spPr>
      </p:sp>
      <p:sp>
        <p:nvSpPr>
          <p:cNvPr id="5" name="Shape 3"/>
          <p:cNvSpPr/>
          <p:nvPr/>
        </p:nvSpPr>
        <p:spPr>
          <a:xfrm>
            <a:off x="7032010" y="2697123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46464A"/>
          </a:solidFill>
          <a:ln/>
        </p:spPr>
      </p:sp>
      <p:sp>
        <p:nvSpPr>
          <p:cNvPr id="6" name="Text 4"/>
          <p:cNvSpPr/>
          <p:nvPr/>
        </p:nvSpPr>
        <p:spPr>
          <a:xfrm>
            <a:off x="7249180" y="2812494"/>
            <a:ext cx="131921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133130" y="2665690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81063" y="3166348"/>
            <a:ext cx="5049441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App passwords provide a secure way to access your account programmatically.</a:t>
            </a:r>
            <a:endParaRPr lang="en-US" sz="1950" dirty="0"/>
          </a:p>
        </p:txBody>
      </p:sp>
      <p:sp>
        <p:nvSpPr>
          <p:cNvPr id="9" name="Shape 7"/>
          <p:cNvSpPr/>
          <p:nvPr/>
        </p:nvSpPr>
        <p:spPr>
          <a:xfrm>
            <a:off x="7567910" y="4223742"/>
            <a:ext cx="881063" cy="30480"/>
          </a:xfrm>
          <a:prstGeom prst="roundRect">
            <a:avLst>
              <a:gd name="adj" fmla="val 1239006"/>
            </a:avLst>
          </a:prstGeom>
          <a:solidFill>
            <a:srgbClr val="5F5F63"/>
          </a:solidFill>
          <a:ln/>
        </p:spPr>
      </p:sp>
      <p:sp>
        <p:nvSpPr>
          <p:cNvPr id="10" name="Shape 8"/>
          <p:cNvSpPr/>
          <p:nvPr/>
        </p:nvSpPr>
        <p:spPr>
          <a:xfrm>
            <a:off x="7032010" y="3955852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46464A"/>
          </a:solidFill>
          <a:ln/>
        </p:spPr>
      </p:sp>
      <p:sp>
        <p:nvSpPr>
          <p:cNvPr id="11" name="Text 9"/>
          <p:cNvSpPr/>
          <p:nvPr/>
        </p:nvSpPr>
        <p:spPr>
          <a:xfrm>
            <a:off x="7216438" y="4071223"/>
            <a:ext cx="197406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699897" y="3924419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How To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8699897" y="4425077"/>
            <a:ext cx="5049441" cy="1208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Navigate to the account settings of your email to generate a new app password, usually a 16 character length string.</a:t>
            </a:r>
            <a:endParaRPr lang="en-US" sz="1950" dirty="0"/>
          </a:p>
        </p:txBody>
      </p:sp>
      <p:sp>
        <p:nvSpPr>
          <p:cNvPr id="14" name="Shape 12"/>
          <p:cNvSpPr/>
          <p:nvPr/>
        </p:nvSpPr>
        <p:spPr>
          <a:xfrm>
            <a:off x="6181427" y="5455920"/>
            <a:ext cx="881063" cy="30480"/>
          </a:xfrm>
          <a:prstGeom prst="roundRect">
            <a:avLst>
              <a:gd name="adj" fmla="val 1239006"/>
            </a:avLst>
          </a:prstGeom>
          <a:solidFill>
            <a:srgbClr val="5F5F63"/>
          </a:solidFill>
          <a:ln/>
        </p:spPr>
      </p:sp>
      <p:sp>
        <p:nvSpPr>
          <p:cNvPr id="15" name="Shape 13"/>
          <p:cNvSpPr/>
          <p:nvPr/>
        </p:nvSpPr>
        <p:spPr>
          <a:xfrm>
            <a:off x="7032010" y="5188029"/>
            <a:ext cx="566380" cy="566380"/>
          </a:xfrm>
          <a:prstGeom prst="roundRect">
            <a:avLst>
              <a:gd name="adj" fmla="val 66678"/>
            </a:avLst>
          </a:prstGeom>
          <a:solidFill>
            <a:srgbClr val="46464A"/>
          </a:solidFill>
          <a:ln/>
        </p:spPr>
      </p:sp>
      <p:sp>
        <p:nvSpPr>
          <p:cNvPr id="16" name="Text 14"/>
          <p:cNvSpPr/>
          <p:nvPr/>
        </p:nvSpPr>
        <p:spPr>
          <a:xfrm>
            <a:off x="7214652" y="5303401"/>
            <a:ext cx="20109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133130" y="5156597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Utilization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81063" y="5657255"/>
            <a:ext cx="5049441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Provide the app password while logging  in using the methods in SMTP library.</a:t>
            </a:r>
            <a:endParaRPr lang="en-US" sz="19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1866" y="504706"/>
            <a:ext cx="5644634" cy="509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Sending the OTP via SMTP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641866" y="1289090"/>
            <a:ext cx="13346668" cy="6435804"/>
          </a:xfrm>
          <a:prstGeom prst="roundRect">
            <a:avLst>
              <a:gd name="adj" fmla="val 4275"/>
            </a:avLst>
          </a:prstGeom>
          <a:solidFill>
            <a:srgbClr val="4D4000"/>
          </a:solidFill>
          <a:ln/>
        </p:spPr>
      </p:sp>
      <p:sp>
        <p:nvSpPr>
          <p:cNvPr id="4" name="Shape 2"/>
          <p:cNvSpPr/>
          <p:nvPr/>
        </p:nvSpPr>
        <p:spPr>
          <a:xfrm>
            <a:off x="632698" y="1289090"/>
            <a:ext cx="13365004" cy="6435804"/>
          </a:xfrm>
          <a:prstGeom prst="roundRect">
            <a:avLst>
              <a:gd name="adj" fmla="val 427"/>
            </a:avLst>
          </a:prstGeom>
          <a:solidFill>
            <a:srgbClr val="4D4000"/>
          </a:solidFill>
          <a:ln/>
        </p:spPr>
      </p:sp>
      <p:sp>
        <p:nvSpPr>
          <p:cNvPr id="5" name="Text 3"/>
          <p:cNvSpPr/>
          <p:nvPr/>
        </p:nvSpPr>
        <p:spPr>
          <a:xfrm>
            <a:off x="816054" y="1426607"/>
            <a:ext cx="12998291" cy="6160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from smtplib import SMTP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from email.mime.multipart import MIMEMultipart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from email.mime.text import MIMEText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def send_otp(email, otp, sender_email, app_password):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"""Sends an OTP to the specified email address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Args: email - The recipient's email address,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otp - The generated OTP code, sender_email - The sender's email address,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app_password - The app password for the sender's email"""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message = MIMEMultipart()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message['Subject'] = 'OTP Verification'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message['From'] = sender_email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message['To'] = email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message.attach(MIMEText(f'Your OTP is: {otp}', 'plain'))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server = SMTP('smtp.gmail.com', 587)  # Server settings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server.starttls()  # Secure the connection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server.login(sender_email, app_password)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server.send_message(message)</a:t>
            </a:r>
            <a:endParaRPr lang="en-US" sz="1400" dirty="0"/>
          </a:p>
          <a:p>
            <a:pPr indent="0" marL="0">
              <a:lnSpc>
                <a:spcPts val="2300"/>
              </a:lnSpc>
              <a:buNone/>
            </a:pPr>
            <a:r>
              <a:rPr lang="en-US" sz="140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  server.quit()  # Close the connection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2068354"/>
            <a:ext cx="4913590" cy="1398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Sample email output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81063" y="3718560"/>
            <a:ext cx="4913590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881063" y="4348043"/>
            <a:ext cx="4913590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Here is the OTP email I sent to my yahoo account from my Gmail account.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881063" y="5380434"/>
            <a:ext cx="4913590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 the image, I have censored my mail addresses for safety purposes.</a:t>
            </a:r>
            <a:endParaRPr lang="en-US" sz="19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9735" y="2320885"/>
            <a:ext cx="7273766" cy="3587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427" y="589359"/>
            <a:ext cx="4752618" cy="5941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Verifying the OTP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748427" y="1504236"/>
            <a:ext cx="13133546" cy="6135886"/>
          </a:xfrm>
          <a:prstGeom prst="roundRect">
            <a:avLst>
              <a:gd name="adj" fmla="val 5228"/>
            </a:avLst>
          </a:prstGeom>
          <a:solidFill>
            <a:srgbClr val="4D4000"/>
          </a:solidFill>
          <a:ln/>
        </p:spPr>
      </p:sp>
      <p:sp>
        <p:nvSpPr>
          <p:cNvPr id="4" name="Shape 2"/>
          <p:cNvSpPr/>
          <p:nvPr/>
        </p:nvSpPr>
        <p:spPr>
          <a:xfrm>
            <a:off x="737830" y="1504236"/>
            <a:ext cx="13154739" cy="6135886"/>
          </a:xfrm>
          <a:prstGeom prst="roundRect">
            <a:avLst>
              <a:gd name="adj" fmla="val 523"/>
            </a:avLst>
          </a:prstGeom>
          <a:solidFill>
            <a:srgbClr val="4D4000"/>
          </a:solidFill>
          <a:ln/>
        </p:spPr>
      </p:sp>
      <p:sp>
        <p:nvSpPr>
          <p:cNvPr id="5" name="Text 3"/>
          <p:cNvSpPr/>
          <p:nvPr/>
        </p:nvSpPr>
        <p:spPr>
          <a:xfrm>
            <a:off x="951667" y="1664613"/>
            <a:ext cx="12727067" cy="58151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7D4CC"/>
                </a:solidFill>
                <a:highlight>
                  <a:srgbClr val="4D4000"/>
                </a:highlight>
                <a:latin typeface="Consolas Medium" pitchFamily="34" charset="0"/>
                <a:ea typeface="Consolas Medium" pitchFamily="34" charset="-122"/>
                <a:cs typeface="Consolas Medium" pitchFamily="34" charset="-120"/>
              </a:rPr>
              <a:t>def validate_otp(otp, n_retries):
  """compares user's input with the generated OTP
  Args: otp - The OTP sent to the email,
  n_retries - number of retries available
  Prints the authentication status (pass or fail)"""
  for i in range(n_retries):
    value = input('\n Enter the 6 digit OTP.\n')
    if not value.isdigit() and i &lt; n_retries-1:
      print('Incorrect OTP. Please retry.')
    elif value.isdigit() and int(value) == otp:
      print('Authentication passed.')
      break
    elif i &lt; n_retries - 1:
      print('Incorrect OTP. Please retry.')
    else:
      print('\n Zero retries left.\n Authentication failed.')
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2633663"/>
            <a:ext cx="9436418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Handling Exceptions and Errors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81063" y="3962162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Incorrect OTP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81063" y="4563547"/>
            <a:ext cx="5722501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Provide clear feedback to the user if the entered OTP does not match the generated one.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225308" y="3962162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Other Errors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225308" y="4563547"/>
            <a:ext cx="6531531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Handle cases such as invalid email addresses or any unforeseen errors through error handling mechanisms.</a:t>
            </a:r>
            <a:endParaRPr lang="en-US" sz="19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14706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81063" y="3955732"/>
            <a:ext cx="12868275" cy="1406962"/>
          </a:xfrm>
          <a:prstGeom prst="roundRect">
            <a:avLst>
              <a:gd name="adj" fmla="val 26841"/>
            </a:avLst>
          </a:prstGeom>
          <a:solidFill>
            <a:srgbClr val="46464A"/>
          </a:solidFill>
          <a:ln/>
        </p:spPr>
      </p:sp>
      <p:sp>
        <p:nvSpPr>
          <p:cNvPr id="4" name="Text 1"/>
          <p:cNvSpPr/>
          <p:nvPr/>
        </p:nvSpPr>
        <p:spPr>
          <a:xfrm>
            <a:off x="1132761" y="4207431"/>
            <a:ext cx="2797373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Secure Verification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132761" y="4708088"/>
            <a:ext cx="12364879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We've successfully created a robust OTP system for user authentication.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881063" y="5645825"/>
            <a:ext cx="128682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150"/>
              </a:lnSpc>
              <a:buNone/>
            </a:pP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881063" y="6331863"/>
            <a:ext cx="128682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End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881063" y="7017901"/>
            <a:ext cx="128682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Sai Krishna, S9951</a:t>
            </a:r>
            <a:endParaRPr lang="en-US" sz="19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2024-12-26T14:19:33Z</dcterms:created>
  <dcterms:modified xsi:type="dcterms:W3CDTF">2024-12-26T14:19:33Z</dcterms:modified>
</cp:coreProperties>
</file>