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3" name="Google Shape;66;p7">
            <a:extLst>
              <a:ext uri="{FF2B5EF4-FFF2-40B4-BE49-F238E27FC236}">
                <a16:creationId xmlns:a16="http://schemas.microsoft.com/office/drawing/2014/main" id="{FA2C7AA8-BAC0-0F18-D4EF-81A725A5D175}"/>
              </a:ext>
            </a:extLst>
          </p:cNvPr>
          <p:cNvSpPr txBox="1"/>
          <p:nvPr/>
        </p:nvSpPr>
        <p:spPr>
          <a:xfrm>
            <a:off x="428625" y="2798304"/>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GB" sz="2400" dirty="0">
                <a:solidFill>
                  <a:schemeClr val="dk1"/>
                </a:solidFill>
                <a:latin typeface="Calibri"/>
                <a:ea typeface="Calibri"/>
                <a:cs typeface="Calibri"/>
                <a:sym typeface="Calibri"/>
              </a:rPr>
              <a:t>Krishna Singh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GB" sz="2400">
                <a:solidFill>
                  <a:schemeClr val="dk1"/>
                </a:solidFill>
                <a:latin typeface="Calibri"/>
                <a:ea typeface="Calibri"/>
                <a:cs typeface="Calibri"/>
                <a:sym typeface="Calibri"/>
              </a:rPr>
              <a:t>312204392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1</cp:revision>
  <dcterms:created xsi:type="dcterms:W3CDTF">2024-09-01T02:42:38Z</dcterms:created>
  <dcterms:modified xsi:type="dcterms:W3CDTF">2024-09-02T04:55:02Z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