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2" r:id="rId6"/>
    <p:sldId id="264" r:id="rId7"/>
    <p:sldId id="265" r:id="rId8"/>
    <p:sldId id="272" r:id="rId9"/>
    <p:sldId id="275" r:id="rId10"/>
    <p:sldId id="276" r:id="rId11"/>
    <p:sldId id="281" r:id="rId12"/>
  </p:sldIdLst>
  <p:sldSz cx="9144000" cy="5143500" type="screen16x9"/>
  <p:notesSz cx="6858000" cy="9144000"/>
  <p:embeddedFontLst>
    <p:embeddedFont>
      <p:font typeface="Bebas Neue" panose="020B0604020202020204" charset="0"/>
      <p:regular r:id="rId14"/>
    </p:embeddedFont>
    <p:embeddedFont>
      <p:font typeface="Karla" pitchFamily="2" charset="0"/>
      <p:regular r:id="rId15"/>
      <p:bold r:id="rId16"/>
      <p:italic r:id="rId17"/>
      <p:boldItalic r:id="rId18"/>
    </p:embeddedFont>
    <p:embeddedFont>
      <p:font typeface="Rubik Black" panose="020B0604020202020204" charset="-79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A6585-82D0-43DC-A11B-7C5577183E98}" v="227" dt="2022-12-10T04:59:31.946"/>
  </p1510:revLst>
</p1510:revInfo>
</file>

<file path=ppt/tableStyles.xml><?xml version="1.0" encoding="utf-8"?>
<a:tblStyleLst xmlns:a="http://schemas.openxmlformats.org/drawingml/2006/main" def="{9F60F74A-CE70-412F-A3BC-54CD41810C01}">
  <a:tblStyle styleId="{9F60F74A-CE70-412F-A3BC-54CD41810C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B3C4C23-221F-46B4-B488-F4DCBEA284E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89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4e1613f9b3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14e1613f9b3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4e1613f9b3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14e1613f9b3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59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125d80b41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125d80b41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4e1613f9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4e1613f9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4e1613f9b3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14e1613f9b3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subTitle" idx="1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2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subTitle" idx="3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ubTitle" idx="4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subTitle" idx="5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ubTitle" idx="6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subTitle" idx="7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subTitle" idx="8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68" name="Google Shape;368;p2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2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70" name="Google Shape;370;p2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71" name="Google Shape;371;p2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72" name="Google Shape;372;p2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73" name="Google Shape;373;p2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4" name="Google Shape;374;p2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5" name="Google Shape;375;p2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6" name="Google Shape;376;p2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77" name="Google Shape;377;p2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8" name="Google Shape;378;p22"/>
          <p:cNvSpPr txBox="1">
            <a:spLocks noGrp="1"/>
          </p:cNvSpPr>
          <p:nvPr>
            <p:ph type="title" hasCustomPrompt="1"/>
          </p:nvPr>
        </p:nvSpPr>
        <p:spPr>
          <a:xfrm>
            <a:off x="1828775" y="731397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9" name="Google Shape;379;p22"/>
          <p:cNvSpPr txBox="1">
            <a:spLocks noGrp="1"/>
          </p:cNvSpPr>
          <p:nvPr>
            <p:ph type="subTitle" idx="1"/>
          </p:nvPr>
        </p:nvSpPr>
        <p:spPr>
          <a:xfrm>
            <a:off x="1828825" y="1600206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2"/>
          <p:cNvSpPr txBox="1">
            <a:spLocks noGrp="1"/>
          </p:cNvSpPr>
          <p:nvPr>
            <p:ph type="title" idx="2" hasCustomPrompt="1"/>
          </p:nvPr>
        </p:nvSpPr>
        <p:spPr>
          <a:xfrm>
            <a:off x="1828775" y="2052697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3"/>
          </p:nvPr>
        </p:nvSpPr>
        <p:spPr>
          <a:xfrm>
            <a:off x="1828775" y="29215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2"/>
          <p:cNvSpPr txBox="1">
            <a:spLocks noGrp="1"/>
          </p:cNvSpPr>
          <p:nvPr>
            <p:ph type="title" idx="4" hasCustomPrompt="1"/>
          </p:nvPr>
        </p:nvSpPr>
        <p:spPr>
          <a:xfrm>
            <a:off x="1828825" y="3373998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3" name="Google Shape;383;p22"/>
          <p:cNvSpPr txBox="1">
            <a:spLocks noGrp="1"/>
          </p:cNvSpPr>
          <p:nvPr>
            <p:ph type="subTitle" idx="5"/>
          </p:nvPr>
        </p:nvSpPr>
        <p:spPr>
          <a:xfrm>
            <a:off x="1828775" y="4242794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9" name="Google Shape;259;p16"/>
          <p:cNvSpPr txBox="1">
            <a:spLocks noGrp="1"/>
          </p:cNvSpPr>
          <p:nvPr>
            <p:ph type="subTitle" idx="1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0" name="Google Shape;290;p18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3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2" r:id="rId8"/>
    <p:sldLayoutId id="2147483664" r:id="rId9"/>
    <p:sldLayoutId id="2147483666" r:id="rId10"/>
    <p:sldLayoutId id="2147483668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5oOwri3-Mf2U-fRCetIX5dJgLB8nKnD8YR28UkEmhE/co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 Management Portal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Complete and Easy to Access Data.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" grpId="0" animBg="1"/>
      <p:bldP spid="4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49"/>
          <p:cNvGrpSpPr/>
          <p:nvPr/>
        </p:nvGrpSpPr>
        <p:grpSpPr>
          <a:xfrm>
            <a:off x="3269321" y="28826"/>
            <a:ext cx="5235050" cy="4806358"/>
            <a:chOff x="4754850" y="887475"/>
            <a:chExt cx="3763400" cy="3725700"/>
          </a:xfrm>
        </p:grpSpPr>
        <p:sp>
          <p:nvSpPr>
            <p:cNvPr id="1094" name="Google Shape;1094;p49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5" name="Google Shape;1095;p49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96" name="Google Shape;1096;p49"/>
              <p:cNvSpPr/>
              <p:nvPr/>
            </p:nvSpPr>
            <p:spPr>
              <a:xfrm>
                <a:off x="4754850" y="887475"/>
                <a:ext cx="3673800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97" name="Google Shape;1097;p49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98" name="Google Shape;1098;p49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99" name="Google Shape;1099;p49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00" name="Google Shape;1100;p49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101" name="Google Shape;1101;p49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02" name="Google Shape;1102;p49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103" name="Google Shape;1103;p49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104" name="Google Shape;1104;p49"/>
          <p:cNvSpPr txBox="1">
            <a:spLocks noGrp="1"/>
          </p:cNvSpPr>
          <p:nvPr>
            <p:ph type="title"/>
          </p:nvPr>
        </p:nvSpPr>
        <p:spPr>
          <a:xfrm>
            <a:off x="485750" y="1478813"/>
            <a:ext cx="3674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Academics</a:t>
            </a:r>
            <a:endParaRPr dirty="0"/>
          </a:p>
        </p:txBody>
      </p:sp>
      <p:sp>
        <p:nvSpPr>
          <p:cNvPr id="1106" name="Google Shape;1106;p49"/>
          <p:cNvSpPr/>
          <p:nvPr/>
        </p:nvSpPr>
        <p:spPr>
          <a:xfrm>
            <a:off x="1501058" y="396883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9"/>
          <p:cNvSpPr/>
          <p:nvPr/>
        </p:nvSpPr>
        <p:spPr>
          <a:xfrm>
            <a:off x="715089" y="366468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8" name="Google Shape;1108;p49"/>
          <p:cNvGrpSpPr/>
          <p:nvPr/>
        </p:nvGrpSpPr>
        <p:grpSpPr>
          <a:xfrm>
            <a:off x="3772801" y="626351"/>
            <a:ext cx="4373860" cy="3842772"/>
            <a:chOff x="4992012" y="1988941"/>
            <a:chExt cx="3200400" cy="2519574"/>
          </a:xfrm>
        </p:grpSpPr>
        <p:sp>
          <p:nvSpPr>
            <p:cNvPr id="1109" name="Google Shape;1109;p49"/>
            <p:cNvSpPr/>
            <p:nvPr/>
          </p:nvSpPr>
          <p:spPr>
            <a:xfrm>
              <a:off x="4992012" y="1988941"/>
              <a:ext cx="3200400" cy="2136300"/>
            </a:xfrm>
            <a:prstGeom prst="roundRect">
              <a:avLst>
                <a:gd name="adj" fmla="val 662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6538881" y="3911740"/>
              <a:ext cx="106800" cy="106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5151750" y="2144425"/>
              <a:ext cx="2880300" cy="1619400"/>
            </a:xfrm>
            <a:prstGeom prst="roundRect">
              <a:avLst>
                <a:gd name="adj" fmla="val 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5983800" y="4127123"/>
              <a:ext cx="1216207" cy="381392"/>
            </a:xfrm>
            <a:custGeom>
              <a:avLst/>
              <a:gdLst/>
              <a:ahLst/>
              <a:cxnLst/>
              <a:rect l="l" t="t" r="r" b="b"/>
              <a:pathLst>
                <a:path w="94481" h="29125" extrusionOk="0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13" name="Google Shape;1113;p49"/>
          <p:cNvPicPr preferRelativeResize="0"/>
          <p:nvPr/>
        </p:nvPicPr>
        <p:blipFill>
          <a:blip r:embed="rId3"/>
          <a:srcRect l="4327" r="4327"/>
          <a:stretch/>
        </p:blipFill>
        <p:spPr>
          <a:xfrm>
            <a:off x="3993133" y="880764"/>
            <a:ext cx="3934367" cy="24525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114" name="Google Shape;1114;p49"/>
          <p:cNvGrpSpPr/>
          <p:nvPr/>
        </p:nvGrpSpPr>
        <p:grpSpPr>
          <a:xfrm>
            <a:off x="8342777" y="301897"/>
            <a:ext cx="502800" cy="502800"/>
            <a:chOff x="1627550" y="2017350"/>
            <a:chExt cx="502800" cy="502800"/>
          </a:xfrm>
        </p:grpSpPr>
        <p:sp>
          <p:nvSpPr>
            <p:cNvPr id="1115" name="Google Shape;1115;p49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49"/>
          <p:cNvGrpSpPr/>
          <p:nvPr/>
        </p:nvGrpSpPr>
        <p:grpSpPr>
          <a:xfrm>
            <a:off x="2850147" y="3568762"/>
            <a:ext cx="836668" cy="1371596"/>
            <a:chOff x="2771692" y="3497697"/>
            <a:chExt cx="836668" cy="1371596"/>
          </a:xfrm>
        </p:grpSpPr>
        <p:sp>
          <p:nvSpPr>
            <p:cNvPr id="1118" name="Google Shape;1118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8" name="Google Shape;1128;p49"/>
          <p:cNvSpPr/>
          <p:nvPr/>
        </p:nvSpPr>
        <p:spPr>
          <a:xfrm>
            <a:off x="1964428" y="3780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/>
          <p:nvPr/>
        </p:nvSpPr>
        <p:spPr>
          <a:xfrm>
            <a:off x="1501058" y="396883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9"/>
          <p:cNvSpPr/>
          <p:nvPr/>
        </p:nvSpPr>
        <p:spPr>
          <a:xfrm>
            <a:off x="715089" y="366468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4" name="Google Shape;1114;p49"/>
          <p:cNvGrpSpPr/>
          <p:nvPr/>
        </p:nvGrpSpPr>
        <p:grpSpPr>
          <a:xfrm>
            <a:off x="7209052" y="701001"/>
            <a:ext cx="502800" cy="502800"/>
            <a:chOff x="1627550" y="2017350"/>
            <a:chExt cx="502800" cy="502800"/>
          </a:xfrm>
        </p:grpSpPr>
        <p:sp>
          <p:nvSpPr>
            <p:cNvPr id="1115" name="Google Shape;1115;p49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49"/>
          <p:cNvGrpSpPr/>
          <p:nvPr/>
        </p:nvGrpSpPr>
        <p:grpSpPr>
          <a:xfrm>
            <a:off x="2850147" y="3568762"/>
            <a:ext cx="836668" cy="1371596"/>
            <a:chOff x="2771692" y="3497697"/>
            <a:chExt cx="836668" cy="1371596"/>
          </a:xfrm>
        </p:grpSpPr>
        <p:sp>
          <p:nvSpPr>
            <p:cNvPr id="1118" name="Google Shape;1118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8" name="Google Shape;1128;p49"/>
          <p:cNvSpPr/>
          <p:nvPr/>
        </p:nvSpPr>
        <p:spPr>
          <a:xfrm>
            <a:off x="1964428" y="3780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235;p52">
            <a:extLst>
              <a:ext uri="{FF2B5EF4-FFF2-40B4-BE49-F238E27FC236}">
                <a16:creationId xmlns:a16="http://schemas.microsoft.com/office/drawing/2014/main" id="{EC87195A-7E0E-44D8-8292-F7D38E80E6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92630" y="1525881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Does you have any questions?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fantastic4@nhceofficial.net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+91  </a:t>
            </a:r>
            <a:r>
              <a:rPr lang="en-US" dirty="0"/>
              <a:t>696 696 696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studentportal</a:t>
            </a:r>
            <a:r>
              <a:rPr lang="en" dirty="0"/>
              <a:t>.net</a:t>
            </a:r>
            <a:endParaRPr dirty="0"/>
          </a:p>
        </p:txBody>
      </p:sp>
      <p:sp>
        <p:nvSpPr>
          <p:cNvPr id="40" name="Google Shape;1236;p52">
            <a:extLst>
              <a:ext uri="{FF2B5EF4-FFF2-40B4-BE49-F238E27FC236}">
                <a16:creationId xmlns:a16="http://schemas.microsoft.com/office/drawing/2014/main" id="{F7AD6ED5-FD71-44CF-96BA-601AB337D787}"/>
              </a:ext>
            </a:extLst>
          </p:cNvPr>
          <p:cNvSpPr txBox="1">
            <a:spLocks/>
          </p:cNvSpPr>
          <p:nvPr/>
        </p:nvSpPr>
        <p:spPr>
          <a:xfrm>
            <a:off x="1841744" y="746601"/>
            <a:ext cx="457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IN" dirty="0"/>
              <a:t>Thanks!</a:t>
            </a:r>
          </a:p>
        </p:txBody>
      </p:sp>
      <p:grpSp>
        <p:nvGrpSpPr>
          <p:cNvPr id="41" name="Google Shape;1238;p52">
            <a:extLst>
              <a:ext uri="{FF2B5EF4-FFF2-40B4-BE49-F238E27FC236}">
                <a16:creationId xmlns:a16="http://schemas.microsoft.com/office/drawing/2014/main" id="{C4695604-029E-4783-9D29-EB2EA74263A3}"/>
              </a:ext>
            </a:extLst>
          </p:cNvPr>
          <p:cNvGrpSpPr/>
          <p:nvPr/>
        </p:nvGrpSpPr>
        <p:grpSpPr>
          <a:xfrm>
            <a:off x="409832" y="1162003"/>
            <a:ext cx="1827475" cy="1051350"/>
            <a:chOff x="6161988" y="3104373"/>
            <a:chExt cx="1827475" cy="1051350"/>
          </a:xfrm>
        </p:grpSpPr>
        <p:grpSp>
          <p:nvGrpSpPr>
            <p:cNvPr id="42" name="Google Shape;1239;p52">
              <a:extLst>
                <a:ext uri="{FF2B5EF4-FFF2-40B4-BE49-F238E27FC236}">
                  <a16:creationId xmlns:a16="http://schemas.microsoft.com/office/drawing/2014/main" id="{3730EFCB-78A3-4442-A44D-7010320E330D}"/>
                </a:ext>
              </a:extLst>
            </p:cNvPr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48" name="Google Shape;1240;p52">
                <a:extLst>
                  <a:ext uri="{FF2B5EF4-FFF2-40B4-BE49-F238E27FC236}">
                    <a16:creationId xmlns:a16="http://schemas.microsoft.com/office/drawing/2014/main" id="{8F4E83BC-510E-4E69-9A50-181E5BA33D93}"/>
                  </a:ext>
                </a:extLst>
              </p:cNvPr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" name="Google Shape;1241;p52">
                <a:extLst>
                  <a:ext uri="{FF2B5EF4-FFF2-40B4-BE49-F238E27FC236}">
                    <a16:creationId xmlns:a16="http://schemas.microsoft.com/office/drawing/2014/main" id="{E4F43C1E-F585-439C-97E1-6134765539ED}"/>
                  </a:ext>
                </a:extLst>
              </p:cNvPr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50" name="Google Shape;1242;p52">
                  <a:extLst>
                    <a:ext uri="{FF2B5EF4-FFF2-40B4-BE49-F238E27FC236}">
                      <a16:creationId xmlns:a16="http://schemas.microsoft.com/office/drawing/2014/main" id="{865EEB01-9F6A-4964-BF8B-AB5D8D504540}"/>
                    </a:ext>
                  </a:extLst>
                </p:cNvPr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1" name="Google Shape;1243;p52">
                  <a:extLst>
                    <a:ext uri="{FF2B5EF4-FFF2-40B4-BE49-F238E27FC236}">
                      <a16:creationId xmlns:a16="http://schemas.microsoft.com/office/drawing/2014/main" id="{A881966C-AECA-43A3-900F-0BA20A58C049}"/>
                    </a:ext>
                  </a:extLst>
                </p:cNvPr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3" name="Google Shape;1244;p52">
              <a:extLst>
                <a:ext uri="{FF2B5EF4-FFF2-40B4-BE49-F238E27FC236}">
                  <a16:creationId xmlns:a16="http://schemas.microsoft.com/office/drawing/2014/main" id="{A2082768-2B8E-4802-BF12-671A4F7FAD2D}"/>
                </a:ext>
              </a:extLst>
            </p:cNvPr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44" name="Google Shape;1245;p52">
                <a:extLst>
                  <a:ext uri="{FF2B5EF4-FFF2-40B4-BE49-F238E27FC236}">
                    <a16:creationId xmlns:a16="http://schemas.microsoft.com/office/drawing/2014/main" id="{05DC52B2-2E19-4AF0-9FEB-876155399D0C}"/>
                  </a:ext>
                </a:extLst>
              </p:cNvPr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246;p52">
                <a:extLst>
                  <a:ext uri="{FF2B5EF4-FFF2-40B4-BE49-F238E27FC236}">
                    <a16:creationId xmlns:a16="http://schemas.microsoft.com/office/drawing/2014/main" id="{A8EB036D-50E8-4D75-96F7-22249281D36F}"/>
                  </a:ext>
                </a:extLst>
              </p:cNvPr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247;p52">
                <a:extLst>
                  <a:ext uri="{FF2B5EF4-FFF2-40B4-BE49-F238E27FC236}">
                    <a16:creationId xmlns:a16="http://schemas.microsoft.com/office/drawing/2014/main" id="{CC0E1981-D40C-42FF-B373-F8CF5561B8B2}"/>
                  </a:ext>
                </a:extLst>
              </p:cNvPr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248;p52">
                <a:extLst>
                  <a:ext uri="{FF2B5EF4-FFF2-40B4-BE49-F238E27FC236}">
                    <a16:creationId xmlns:a16="http://schemas.microsoft.com/office/drawing/2014/main" id="{7E84A706-CA7F-4C2F-A6F0-0B4DBD41AD9B}"/>
                  </a:ext>
                </a:extLst>
              </p:cNvPr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" name="Google Shape;1265;p52">
            <a:extLst>
              <a:ext uri="{FF2B5EF4-FFF2-40B4-BE49-F238E27FC236}">
                <a16:creationId xmlns:a16="http://schemas.microsoft.com/office/drawing/2014/main" id="{4E1B105D-4702-4CF2-89B5-908CEDA8458C}"/>
              </a:ext>
            </a:extLst>
          </p:cNvPr>
          <p:cNvGrpSpPr/>
          <p:nvPr/>
        </p:nvGrpSpPr>
        <p:grpSpPr>
          <a:xfrm>
            <a:off x="409855" y="2396453"/>
            <a:ext cx="1823501" cy="1051350"/>
            <a:chOff x="7469486" y="1480344"/>
            <a:chExt cx="1823501" cy="1051350"/>
          </a:xfrm>
        </p:grpSpPr>
        <p:grpSp>
          <p:nvGrpSpPr>
            <p:cNvPr id="53" name="Google Shape;1266;p52">
              <a:extLst>
                <a:ext uri="{FF2B5EF4-FFF2-40B4-BE49-F238E27FC236}">
                  <a16:creationId xmlns:a16="http://schemas.microsoft.com/office/drawing/2014/main" id="{FA5EC981-23DA-4631-AF39-0F1690BC5E59}"/>
                </a:ext>
              </a:extLst>
            </p:cNvPr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57" name="Google Shape;1267;p52">
                <a:extLst>
                  <a:ext uri="{FF2B5EF4-FFF2-40B4-BE49-F238E27FC236}">
                    <a16:creationId xmlns:a16="http://schemas.microsoft.com/office/drawing/2014/main" id="{5D581D4B-40DC-4A14-BDDF-B8659E7B6250}"/>
                  </a:ext>
                </a:extLst>
              </p:cNvPr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1268;p52">
                <a:extLst>
                  <a:ext uri="{FF2B5EF4-FFF2-40B4-BE49-F238E27FC236}">
                    <a16:creationId xmlns:a16="http://schemas.microsoft.com/office/drawing/2014/main" id="{F6D7F663-60CE-4DA8-A956-B40C667A8094}"/>
                  </a:ext>
                </a:extLst>
              </p:cNvPr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59" name="Google Shape;1269;p52">
                  <a:extLst>
                    <a:ext uri="{FF2B5EF4-FFF2-40B4-BE49-F238E27FC236}">
                      <a16:creationId xmlns:a16="http://schemas.microsoft.com/office/drawing/2014/main" id="{D7D7CA55-A26D-4569-8941-8BE5F40B39C3}"/>
                    </a:ext>
                  </a:extLst>
                </p:cNvPr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0" name="Google Shape;1270;p52">
                  <a:extLst>
                    <a:ext uri="{FF2B5EF4-FFF2-40B4-BE49-F238E27FC236}">
                      <a16:creationId xmlns:a16="http://schemas.microsoft.com/office/drawing/2014/main" id="{EC3CB40E-28AD-4554-8A19-ADAB029F865C}"/>
                    </a:ext>
                  </a:extLst>
                </p:cNvPr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54" name="Google Shape;1271;p52">
              <a:extLst>
                <a:ext uri="{FF2B5EF4-FFF2-40B4-BE49-F238E27FC236}">
                  <a16:creationId xmlns:a16="http://schemas.microsoft.com/office/drawing/2014/main" id="{0A6F0453-5AE2-4FA8-BCAC-B1E6C2C19716}"/>
                </a:ext>
              </a:extLst>
            </p:cNvPr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" name="Google Shape;1272;p52">
              <a:extLst>
                <a:ext uri="{FF2B5EF4-FFF2-40B4-BE49-F238E27FC236}">
                  <a16:creationId xmlns:a16="http://schemas.microsoft.com/office/drawing/2014/main" id="{228F4A36-1E14-42AB-882B-C294160B0D48}"/>
                </a:ext>
              </a:extLst>
            </p:cNvPr>
            <p:cNvSpPr/>
            <p:nvPr/>
          </p:nvSpPr>
          <p:spPr>
            <a:xfrm>
              <a:off x="8031688" y="1782907"/>
              <a:ext cx="599697" cy="538636"/>
            </a:xfrm>
            <a:custGeom>
              <a:avLst/>
              <a:gdLst/>
              <a:ahLst/>
              <a:cxnLst/>
              <a:rect l="l" t="t" r="r" b="b"/>
              <a:pathLst>
                <a:path w="11123" h="9990" extrusionOk="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73;p52">
              <a:extLst>
                <a:ext uri="{FF2B5EF4-FFF2-40B4-BE49-F238E27FC236}">
                  <a16:creationId xmlns:a16="http://schemas.microsoft.com/office/drawing/2014/main" id="{E9993429-732A-4831-BD5B-2500A095AC73}"/>
                </a:ext>
              </a:extLst>
            </p:cNvPr>
            <p:cNvSpPr/>
            <p:nvPr/>
          </p:nvSpPr>
          <p:spPr>
            <a:xfrm>
              <a:off x="8111159" y="1873044"/>
              <a:ext cx="448465" cy="440236"/>
            </a:xfrm>
            <a:custGeom>
              <a:avLst/>
              <a:gdLst/>
              <a:ahLst/>
              <a:cxnLst/>
              <a:rect l="l" t="t" r="r" b="b"/>
              <a:pathLst>
                <a:path w="8318" h="8165" extrusionOk="0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1" name="Google Shape;1274;p52">
            <a:extLst>
              <a:ext uri="{FF2B5EF4-FFF2-40B4-BE49-F238E27FC236}">
                <a16:creationId xmlns:a16="http://schemas.microsoft.com/office/drawing/2014/main" id="{B5DECF3E-3564-4688-BADB-DD7DDE240871}"/>
              </a:ext>
            </a:extLst>
          </p:cNvPr>
          <p:cNvGrpSpPr/>
          <p:nvPr/>
        </p:nvGrpSpPr>
        <p:grpSpPr>
          <a:xfrm>
            <a:off x="7209052" y="2096142"/>
            <a:ext cx="941841" cy="2789257"/>
            <a:chOff x="6592201" y="2061933"/>
            <a:chExt cx="941841" cy="2789257"/>
          </a:xfrm>
        </p:grpSpPr>
        <p:sp>
          <p:nvSpPr>
            <p:cNvPr id="62" name="Google Shape;1275;p52">
              <a:extLst>
                <a:ext uri="{FF2B5EF4-FFF2-40B4-BE49-F238E27FC236}">
                  <a16:creationId xmlns:a16="http://schemas.microsoft.com/office/drawing/2014/main" id="{34EAB201-3DDB-4506-824A-ADB7826E8E57}"/>
                </a:ext>
              </a:extLst>
            </p:cNvPr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76;p52">
              <a:extLst>
                <a:ext uri="{FF2B5EF4-FFF2-40B4-BE49-F238E27FC236}">
                  <a16:creationId xmlns:a16="http://schemas.microsoft.com/office/drawing/2014/main" id="{2A9EE2CA-6A5F-4C10-A2B1-6A3ADE7F2C94}"/>
                </a:ext>
              </a:extLst>
            </p:cNvPr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77;p52">
              <a:extLst>
                <a:ext uri="{FF2B5EF4-FFF2-40B4-BE49-F238E27FC236}">
                  <a16:creationId xmlns:a16="http://schemas.microsoft.com/office/drawing/2014/main" id="{55859AA2-FC68-492C-86CD-F6547A703A23}"/>
                </a:ext>
              </a:extLst>
            </p:cNvPr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78;p52">
              <a:extLst>
                <a:ext uri="{FF2B5EF4-FFF2-40B4-BE49-F238E27FC236}">
                  <a16:creationId xmlns:a16="http://schemas.microsoft.com/office/drawing/2014/main" id="{84B6740E-9AB1-4B27-9D12-8E1F8B71E3D5}"/>
                </a:ext>
              </a:extLst>
            </p:cNvPr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rgbClr val="D3E3D6">
                <a:alpha val="6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79;p52">
              <a:extLst>
                <a:ext uri="{FF2B5EF4-FFF2-40B4-BE49-F238E27FC236}">
                  <a16:creationId xmlns:a16="http://schemas.microsoft.com/office/drawing/2014/main" id="{75B36126-2EE6-4C41-A986-32B5E1BDDB56}"/>
                </a:ext>
              </a:extLst>
            </p:cNvPr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rgbClr val="D3E3D6">
                <a:alpha val="7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80;p52">
              <a:extLst>
                <a:ext uri="{FF2B5EF4-FFF2-40B4-BE49-F238E27FC236}">
                  <a16:creationId xmlns:a16="http://schemas.microsoft.com/office/drawing/2014/main" id="{F31AA93B-7A31-4F4D-BC5B-5143378F6BE6}"/>
                </a:ext>
              </a:extLst>
            </p:cNvPr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rgbClr val="D3E3D6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81;p52">
              <a:extLst>
                <a:ext uri="{FF2B5EF4-FFF2-40B4-BE49-F238E27FC236}">
                  <a16:creationId xmlns:a16="http://schemas.microsoft.com/office/drawing/2014/main" id="{3EE9200B-DCC6-4D95-B469-57B9B9FDB854}"/>
                </a:ext>
              </a:extLst>
            </p:cNvPr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rgbClr val="D3E3D6">
                <a:alpha val="8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82;p52">
              <a:extLst>
                <a:ext uri="{FF2B5EF4-FFF2-40B4-BE49-F238E27FC236}">
                  <a16:creationId xmlns:a16="http://schemas.microsoft.com/office/drawing/2014/main" id="{09264BFE-9980-46A0-86A2-24260052357A}"/>
                </a:ext>
              </a:extLst>
            </p:cNvPr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rgbClr val="D3E3D6">
                <a:alpha val="9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83;p52">
              <a:extLst>
                <a:ext uri="{FF2B5EF4-FFF2-40B4-BE49-F238E27FC236}">
                  <a16:creationId xmlns:a16="http://schemas.microsoft.com/office/drawing/2014/main" id="{6C23B05C-28DF-412F-9544-4C03923002E4}"/>
                </a:ext>
              </a:extLst>
            </p:cNvPr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84;p52">
              <a:extLst>
                <a:ext uri="{FF2B5EF4-FFF2-40B4-BE49-F238E27FC236}">
                  <a16:creationId xmlns:a16="http://schemas.microsoft.com/office/drawing/2014/main" id="{A623DABC-B1D9-46D8-9451-5D5C60D99BAA}"/>
                </a:ext>
              </a:extLst>
            </p:cNvPr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1285;p52">
            <a:extLst>
              <a:ext uri="{FF2B5EF4-FFF2-40B4-BE49-F238E27FC236}">
                <a16:creationId xmlns:a16="http://schemas.microsoft.com/office/drawing/2014/main" id="{C68F348D-EE86-48C4-830A-9367A93030ED}"/>
              </a:ext>
            </a:extLst>
          </p:cNvPr>
          <p:cNvGrpSpPr/>
          <p:nvPr/>
        </p:nvGrpSpPr>
        <p:grpSpPr>
          <a:xfrm>
            <a:off x="5854389" y="1251379"/>
            <a:ext cx="603495" cy="1371596"/>
            <a:chOff x="3724575" y="3497700"/>
            <a:chExt cx="603495" cy="1371596"/>
          </a:xfrm>
        </p:grpSpPr>
        <p:sp>
          <p:nvSpPr>
            <p:cNvPr id="73" name="Google Shape;1286;p52">
              <a:extLst>
                <a:ext uri="{FF2B5EF4-FFF2-40B4-BE49-F238E27FC236}">
                  <a16:creationId xmlns:a16="http://schemas.microsoft.com/office/drawing/2014/main" id="{8F00A28E-1C1E-4469-AB31-9716811BDA78}"/>
                </a:ext>
              </a:extLst>
            </p:cNvPr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87;p52">
              <a:extLst>
                <a:ext uri="{FF2B5EF4-FFF2-40B4-BE49-F238E27FC236}">
                  <a16:creationId xmlns:a16="http://schemas.microsoft.com/office/drawing/2014/main" id="{FFF38413-4223-4E73-B974-C3220871C9A6}"/>
                </a:ext>
              </a:extLst>
            </p:cNvPr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88;p52">
              <a:extLst>
                <a:ext uri="{FF2B5EF4-FFF2-40B4-BE49-F238E27FC236}">
                  <a16:creationId xmlns:a16="http://schemas.microsoft.com/office/drawing/2014/main" id="{730BD194-B13D-4670-914F-ECE481E8FE05}"/>
                </a:ext>
              </a:extLst>
            </p:cNvPr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89;p52">
              <a:extLst>
                <a:ext uri="{FF2B5EF4-FFF2-40B4-BE49-F238E27FC236}">
                  <a16:creationId xmlns:a16="http://schemas.microsoft.com/office/drawing/2014/main" id="{AD6DA3F1-B008-494E-A65A-2BE62098FCBF}"/>
                </a:ext>
              </a:extLst>
            </p:cNvPr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90;p52">
              <a:extLst>
                <a:ext uri="{FF2B5EF4-FFF2-40B4-BE49-F238E27FC236}">
                  <a16:creationId xmlns:a16="http://schemas.microsoft.com/office/drawing/2014/main" id="{DF95391C-D277-4FE6-A911-A545902F72B6}"/>
                </a:ext>
              </a:extLst>
            </p:cNvPr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91;p52">
              <a:extLst>
                <a:ext uri="{FF2B5EF4-FFF2-40B4-BE49-F238E27FC236}">
                  <a16:creationId xmlns:a16="http://schemas.microsoft.com/office/drawing/2014/main" id="{C8C7687E-231B-4828-B872-06E3F5940C98}"/>
                </a:ext>
              </a:extLst>
            </p:cNvPr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2481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31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480" name="Google Shape;480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2" name="Google Shape;482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3" name="Google Shape;483;p31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484" name="Google Shape;484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6" name="Google Shape;486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7" name="Google Shape;487;p31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1" name="Google Shape;491;p31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492" name="Google Shape;492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4" name="Google Shape;494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Project</a:t>
            </a:r>
            <a:endParaRPr dirty="0"/>
          </a:p>
        </p:txBody>
      </p:sp>
      <p:sp>
        <p:nvSpPr>
          <p:cNvPr id="496" name="Google Shape;496;p31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clients</a:t>
            </a:r>
            <a:endParaRPr dirty="0"/>
          </a:p>
        </p:txBody>
      </p:sp>
      <p:sp>
        <p:nvSpPr>
          <p:cNvPr id="497" name="Google Shape;497;p31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it’s Great</a:t>
            </a:r>
            <a:endParaRPr dirty="0"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9" name="Google Shape;499;p31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 Management Portal</a:t>
            </a:r>
            <a:endParaRPr dirty="0"/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6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 be embedded to any school/college database.</a:t>
            </a:r>
            <a:endParaRPr dirty="0"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8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3" name="Google Shape;503;p31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 over the World!</a:t>
            </a:r>
            <a:endParaRPr dirty="0"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505" name="Google Shape;505;p31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506" name="Google Shape;506;p31"/>
          <p:cNvSpPr txBox="1">
            <a:spLocks noGrp="1"/>
          </p:cNvSpPr>
          <p:nvPr>
            <p:ph type="title" idx="13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07" name="Google Shape;507;p31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F</a:t>
            </a:r>
            <a:r>
              <a:rPr lang="en-IN" dirty="0" err="1"/>
              <a:t>antastic</a:t>
            </a:r>
            <a:r>
              <a:rPr lang="en-IN" dirty="0"/>
              <a:t> Four</a:t>
            </a:r>
            <a:endParaRPr dirty="0"/>
          </a:p>
        </p:txBody>
      </p:sp>
      <p:sp>
        <p:nvSpPr>
          <p:cNvPr id="508" name="Google Shape;508;p31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" grpId="0" build="p"/>
      <p:bldP spid="504" grpId="0"/>
      <p:bldP spid="506" grpId="0"/>
      <p:bldP spid="5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EXAM</a:t>
            </a:r>
            <a:endParaRPr sz="3200"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073770" y="2217615"/>
            <a:ext cx="6962451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Problem Statement</a:t>
            </a:r>
            <a:endParaRPr sz="4000" dirty="0"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14349" y="345194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377490" y="3726296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Students find it Difficult to track their academic progress and lose the track of various assignment deadlines. A Student Management Portal can resolve all these problems efficiently </a:t>
            </a:r>
            <a:endParaRPr b="1" dirty="0"/>
          </a:p>
        </p:txBody>
      </p: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6350401" y="1232223"/>
            <a:ext cx="1828638" cy="105135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892778"/>
              <a:ext cx="1428933" cy="126821"/>
              <a:chOff x="7235888" y="1871400"/>
              <a:chExt cx="1428933" cy="126821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1760483" y="1344452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the Project</a:t>
            </a:r>
            <a:endParaRPr dirty="0"/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Student Management Portal Enables Students to efficiently monitor their academic progress including Grades, Assignments, and Quizzes and their Attendance for respective Courses.</a:t>
            </a:r>
          </a:p>
        </p:txBody>
      </p:sp>
      <p:sp>
        <p:nvSpPr>
          <p:cNvPr id="590" name="Google Shape;590;p33"/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Click Here!</a:t>
            </a:r>
            <a:endParaRPr b="1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/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573;p33">
            <a:extLst>
              <a:ext uri="{FF2B5EF4-FFF2-40B4-BE49-F238E27FC236}">
                <a16:creationId xmlns:a16="http://schemas.microsoft.com/office/drawing/2014/main" id="{766B5666-54AB-4159-91F6-155A4D6EBC0A}"/>
              </a:ext>
            </a:extLst>
          </p:cNvPr>
          <p:cNvSpPr/>
          <p:nvPr/>
        </p:nvSpPr>
        <p:spPr>
          <a:xfrm>
            <a:off x="7086600" y="1516634"/>
            <a:ext cx="601580" cy="327677"/>
          </a:xfrm>
          <a:custGeom>
            <a:avLst/>
            <a:gdLst/>
            <a:ahLst/>
            <a:cxnLst/>
            <a:rect l="l" t="t" r="r" b="b"/>
            <a:pathLst>
              <a:path w="15854" h="8635" extrusionOk="0">
                <a:moveTo>
                  <a:pt x="0" y="0"/>
                </a:moveTo>
                <a:lnTo>
                  <a:pt x="0" y="6927"/>
                </a:lnTo>
                <a:lnTo>
                  <a:pt x="6415" y="6927"/>
                </a:lnTo>
                <a:cubicBezTo>
                  <a:pt x="6707" y="6927"/>
                  <a:pt x="7000" y="7098"/>
                  <a:pt x="7171" y="7366"/>
                </a:cubicBezTo>
                <a:lnTo>
                  <a:pt x="7927" y="8634"/>
                </a:lnTo>
                <a:lnTo>
                  <a:pt x="8683" y="7366"/>
                </a:lnTo>
                <a:cubicBezTo>
                  <a:pt x="8829" y="7098"/>
                  <a:pt x="9122" y="6927"/>
                  <a:pt x="9415" y="6927"/>
                </a:cubicBezTo>
                <a:lnTo>
                  <a:pt x="15854" y="6927"/>
                </a:lnTo>
                <a:lnTo>
                  <a:pt x="15854" y="0"/>
                </a:ln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574;p33">
            <a:extLst>
              <a:ext uri="{FF2B5EF4-FFF2-40B4-BE49-F238E27FC236}">
                <a16:creationId xmlns:a16="http://schemas.microsoft.com/office/drawing/2014/main" id="{D6FD720E-F8C1-4074-9EBC-2A24620ADD5D}"/>
              </a:ext>
            </a:extLst>
          </p:cNvPr>
          <p:cNvSpPr/>
          <p:nvPr/>
        </p:nvSpPr>
        <p:spPr>
          <a:xfrm>
            <a:off x="7185778" y="1617976"/>
            <a:ext cx="396487" cy="56656"/>
          </a:xfrm>
          <a:custGeom>
            <a:avLst/>
            <a:gdLst/>
            <a:ahLst/>
            <a:cxnLst/>
            <a:rect l="l" t="t" r="r" b="b"/>
            <a:pathLst>
              <a:path w="10449" h="1493" extrusionOk="0">
                <a:moveTo>
                  <a:pt x="966" y="1"/>
                </a:moveTo>
                <a:cubicBezTo>
                  <a:pt x="1" y="1"/>
                  <a:pt x="8" y="1492"/>
                  <a:pt x="988" y="1492"/>
                </a:cubicBezTo>
                <a:cubicBezTo>
                  <a:pt x="1003" y="1492"/>
                  <a:pt x="1018" y="1492"/>
                  <a:pt x="1034" y="1491"/>
                </a:cubicBezTo>
                <a:lnTo>
                  <a:pt x="9522" y="1491"/>
                </a:lnTo>
                <a:cubicBezTo>
                  <a:pt x="10448" y="1418"/>
                  <a:pt x="10448" y="52"/>
                  <a:pt x="9522" y="3"/>
                </a:cubicBezTo>
                <a:lnTo>
                  <a:pt x="1034" y="3"/>
                </a:lnTo>
                <a:cubicBezTo>
                  <a:pt x="1011" y="2"/>
                  <a:pt x="988" y="1"/>
                  <a:pt x="966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0" fill="hold">
                                          <p:stCondLst>
                                            <p:cond delay="60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0" fill="hold">
                                          <p:stCondLst>
                                            <p:cond delay="60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" grpId="0" animBg="1"/>
      <p:bldP spid="592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35"/>
          <p:cNvGrpSpPr/>
          <p:nvPr/>
        </p:nvGrpSpPr>
        <p:grpSpPr>
          <a:xfrm>
            <a:off x="6102151" y="1600325"/>
            <a:ext cx="2418050" cy="2916600"/>
            <a:chOff x="6102151" y="1600325"/>
            <a:chExt cx="2418050" cy="2916600"/>
          </a:xfrm>
        </p:grpSpPr>
        <p:sp>
          <p:nvSpPr>
            <p:cNvPr id="646" name="Google Shape;646;p35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7" name="Google Shape;647;p35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648" name="Google Shape;64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9" name="Google Shape;64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0" name="Google Shape;650;p35"/>
          <p:cNvGrpSpPr/>
          <p:nvPr/>
        </p:nvGrpSpPr>
        <p:grpSpPr>
          <a:xfrm>
            <a:off x="3408500" y="1600325"/>
            <a:ext cx="2418600" cy="2916600"/>
            <a:chOff x="3408500" y="1600325"/>
            <a:chExt cx="2418600" cy="2916600"/>
          </a:xfrm>
        </p:grpSpPr>
        <p:sp>
          <p:nvSpPr>
            <p:cNvPr id="651" name="Google Shape;651;p35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2" name="Google Shape;652;p35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3" name="Google Shape;653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4" name="Google Shape;654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5" name="Google Shape;655;p35"/>
          <p:cNvGrpSpPr/>
          <p:nvPr/>
        </p:nvGrpSpPr>
        <p:grpSpPr>
          <a:xfrm>
            <a:off x="715400" y="1600325"/>
            <a:ext cx="2418600" cy="2916600"/>
            <a:chOff x="715400" y="1600325"/>
            <a:chExt cx="2418600" cy="2916600"/>
          </a:xfrm>
        </p:grpSpPr>
        <p:sp>
          <p:nvSpPr>
            <p:cNvPr id="656" name="Google Shape;656;p35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7" name="Google Shape;657;p35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8" name="Google Shape;65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9" name="Google Shape;65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60" name="Google Shape;660;p35"/>
          <p:cNvSpPr txBox="1">
            <a:spLocks noGrp="1"/>
          </p:cNvSpPr>
          <p:nvPr>
            <p:ph type="subTitle" idx="1"/>
          </p:nvPr>
        </p:nvSpPr>
        <p:spPr>
          <a:xfrm>
            <a:off x="781700" y="2811475"/>
            <a:ext cx="2194499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Complete Metrics</a:t>
            </a:r>
            <a:endParaRPr dirty="0"/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5"/>
          </p:nvPr>
        </p:nvSpPr>
        <p:spPr>
          <a:xfrm>
            <a:off x="3472400" y="2798101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Visualisation</a:t>
            </a:r>
            <a:endParaRPr dirty="0"/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6"/>
          </p:nvPr>
        </p:nvSpPr>
        <p:spPr>
          <a:xfrm>
            <a:off x="6327525" y="2962333"/>
            <a:ext cx="1998400" cy="4820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Ease of Access</a:t>
            </a:r>
            <a:endParaRPr dirty="0"/>
          </a:p>
        </p:txBody>
      </p:sp>
      <p:sp>
        <p:nvSpPr>
          <p:cNvPr id="663" name="Google Shape;663;p3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sets us apart?</a:t>
            </a:r>
            <a:endParaRPr/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2"/>
          </p:nvPr>
        </p:nvSpPr>
        <p:spPr>
          <a:xfrm>
            <a:off x="818075" y="3298500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Databases used have complete data which can be updated in Real-Time</a:t>
            </a:r>
            <a:endParaRPr dirty="0"/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3"/>
          </p:nvPr>
        </p:nvSpPr>
        <p:spPr>
          <a:xfrm>
            <a:off x="3368200" y="3335270"/>
            <a:ext cx="2392725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Visualization makes it more interesting and less cumbersome to monitor your progress</a:t>
            </a:r>
            <a:endParaRPr dirty="0"/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4"/>
          </p:nvPr>
        </p:nvSpPr>
        <p:spPr>
          <a:xfrm>
            <a:off x="6142600" y="3335270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Portal can be accessed by students at any time</a:t>
            </a:r>
            <a:endParaRPr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7013577" y="2017301"/>
            <a:ext cx="502899" cy="502899"/>
            <a:chOff x="858700" y="1967475"/>
            <a:chExt cx="605100" cy="605100"/>
          </a:xfrm>
        </p:grpSpPr>
        <p:sp>
          <p:nvSpPr>
            <p:cNvPr id="668" name="Google Shape;668;p3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5"/>
          <p:cNvGrpSpPr/>
          <p:nvPr/>
        </p:nvGrpSpPr>
        <p:grpSpPr>
          <a:xfrm>
            <a:off x="4320650" y="2017350"/>
            <a:ext cx="502800" cy="502800"/>
            <a:chOff x="7014301" y="2017350"/>
            <a:chExt cx="502800" cy="502800"/>
          </a:xfrm>
        </p:grpSpPr>
        <p:sp>
          <p:nvSpPr>
            <p:cNvPr id="671" name="Google Shape;671;p3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35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5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5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6" name="Google Shape;676;p35"/>
          <p:cNvGrpSpPr/>
          <p:nvPr/>
        </p:nvGrpSpPr>
        <p:grpSpPr>
          <a:xfrm>
            <a:off x="1627550" y="2017350"/>
            <a:ext cx="502800" cy="502800"/>
            <a:chOff x="1627550" y="2017350"/>
            <a:chExt cx="502800" cy="502800"/>
          </a:xfrm>
        </p:grpSpPr>
        <p:sp>
          <p:nvSpPr>
            <p:cNvPr id="677" name="Google Shape;677;p35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" name="Google Shape;714;p37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715" name="Google Shape;715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717" name="Google Shape;717;p3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2" name="Google Shape;722;p37"/>
          <p:cNvGrpSpPr/>
          <p:nvPr/>
        </p:nvGrpSpPr>
        <p:grpSpPr>
          <a:xfrm>
            <a:off x="715100" y="1568994"/>
            <a:ext cx="3771900" cy="1412550"/>
            <a:chOff x="715100" y="1600313"/>
            <a:chExt cx="3771900" cy="1412550"/>
          </a:xfrm>
        </p:grpSpPr>
        <p:sp>
          <p:nvSpPr>
            <p:cNvPr id="723" name="Google Shape;723;p37"/>
            <p:cNvSpPr/>
            <p:nvPr/>
          </p:nvSpPr>
          <p:spPr>
            <a:xfrm>
              <a:off x="812900" y="169166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715100" y="160031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5" name="Google Shape;725;p37"/>
            <p:cNvCxnSpPr/>
            <p:nvPr/>
          </p:nvCxnSpPr>
          <p:spPr>
            <a:xfrm>
              <a:off x="715100" y="1783313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0" name="Google Shape;730;p37"/>
          <p:cNvSpPr txBox="1">
            <a:spLocks noGrp="1"/>
          </p:cNvSpPr>
          <p:nvPr>
            <p:ph type="subTitle" idx="2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HTML, CSS, ReactJS, JavaScript, TailwindCSS</a:t>
            </a:r>
            <a:endParaRPr dirty="0"/>
          </a:p>
        </p:txBody>
      </p:sp>
      <p:sp>
        <p:nvSpPr>
          <p:cNvPr id="731" name="Google Shape;731;p37"/>
          <p:cNvSpPr txBox="1">
            <a:spLocks noGrp="1"/>
          </p:cNvSpPr>
          <p:nvPr>
            <p:ph type="subTitle" idx="3"/>
          </p:nvPr>
        </p:nvSpPr>
        <p:spPr>
          <a:xfrm>
            <a:off x="1745900" y="22601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APIs, JavaScript, Firebase,</a:t>
            </a:r>
            <a:endParaRPr dirty="0"/>
          </a:p>
        </p:txBody>
      </p:sp>
      <p:sp>
        <p:nvSpPr>
          <p:cNvPr id="734" name="Google Shape;734;p37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do it?</a:t>
            </a:r>
            <a:endParaRPr/>
          </a:p>
        </p:txBody>
      </p:sp>
      <p:sp>
        <p:nvSpPr>
          <p:cNvPr id="735" name="Google Shape;735;p37"/>
          <p:cNvSpPr txBox="1">
            <a:spLocks noGrp="1"/>
          </p:cNvSpPr>
          <p:nvPr>
            <p:ph type="subTitle" idx="1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Front-end</a:t>
            </a:r>
            <a:endParaRPr dirty="0"/>
          </a:p>
        </p:txBody>
      </p:sp>
      <p:sp>
        <p:nvSpPr>
          <p:cNvPr id="737" name="Google Shape;737;p37"/>
          <p:cNvSpPr txBox="1">
            <a:spLocks noGrp="1"/>
          </p:cNvSpPr>
          <p:nvPr>
            <p:ph type="subTitle" idx="7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Back-end</a:t>
            </a:r>
            <a:endParaRPr dirty="0"/>
          </a:p>
        </p:txBody>
      </p:sp>
      <p:grpSp>
        <p:nvGrpSpPr>
          <p:cNvPr id="742" name="Google Shape;742;p37"/>
          <p:cNvGrpSpPr/>
          <p:nvPr/>
        </p:nvGrpSpPr>
        <p:grpSpPr>
          <a:xfrm>
            <a:off x="5085356" y="3694821"/>
            <a:ext cx="502800" cy="502800"/>
            <a:chOff x="7014301" y="2017350"/>
            <a:chExt cx="502800" cy="502800"/>
          </a:xfrm>
        </p:grpSpPr>
        <p:sp>
          <p:nvSpPr>
            <p:cNvPr id="743" name="Google Shape;743;p37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37"/>
          <p:cNvGrpSpPr/>
          <p:nvPr/>
        </p:nvGrpSpPr>
        <p:grpSpPr>
          <a:xfrm>
            <a:off x="1046025" y="2101025"/>
            <a:ext cx="502800" cy="502800"/>
            <a:chOff x="463701" y="2307675"/>
            <a:chExt cx="502800" cy="502800"/>
          </a:xfrm>
        </p:grpSpPr>
        <p:sp>
          <p:nvSpPr>
            <p:cNvPr id="749" name="Google Shape;749;p37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37"/>
          <p:cNvSpPr/>
          <p:nvPr/>
        </p:nvSpPr>
        <p:spPr>
          <a:xfrm>
            <a:off x="947500" y="10903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715160" y="9416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7"/>
          <p:cNvSpPr/>
          <p:nvPr/>
        </p:nvSpPr>
        <p:spPr>
          <a:xfrm rot="10800000">
            <a:off x="3666192" y="1966373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754;p37">
            <a:extLst>
              <a:ext uri="{FF2B5EF4-FFF2-40B4-BE49-F238E27FC236}">
                <a16:creationId xmlns:a16="http://schemas.microsoft.com/office/drawing/2014/main" id="{426F1FB0-E7F7-4BB9-B2BA-1971C5110563}"/>
              </a:ext>
            </a:extLst>
          </p:cNvPr>
          <p:cNvSpPr/>
          <p:nvPr/>
        </p:nvSpPr>
        <p:spPr>
          <a:xfrm>
            <a:off x="5507445" y="3478649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" grpId="0" build="p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8"/>
          <p:cNvSpPr/>
          <p:nvPr/>
        </p:nvSpPr>
        <p:spPr>
          <a:xfrm>
            <a:off x="1423040" y="1700480"/>
            <a:ext cx="2258700" cy="22587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8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Visualization</a:t>
            </a:r>
            <a:endParaRPr dirty="0"/>
          </a:p>
        </p:txBody>
      </p:sp>
      <p:sp>
        <p:nvSpPr>
          <p:cNvPr id="761" name="Google Shape;761;p38"/>
          <p:cNvSpPr txBox="1"/>
          <p:nvPr/>
        </p:nvSpPr>
        <p:spPr>
          <a:xfrm>
            <a:off x="5918500" y="3969349"/>
            <a:ext cx="2699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Data Structures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62" name="Google Shape;762;p38"/>
          <p:cNvSpPr/>
          <p:nvPr/>
        </p:nvSpPr>
        <p:spPr>
          <a:xfrm>
            <a:off x="4754850" y="1600100"/>
            <a:ext cx="914400" cy="5487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20%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63" name="Google Shape;763;p38"/>
          <p:cNvSpPr txBox="1"/>
          <p:nvPr/>
        </p:nvSpPr>
        <p:spPr>
          <a:xfrm>
            <a:off x="715100" y="4242350"/>
            <a:ext cx="3673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764" name="Google Shape;764;p38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950" y="1595390"/>
            <a:ext cx="2468881" cy="2468881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38"/>
          <p:cNvSpPr/>
          <p:nvPr/>
        </p:nvSpPr>
        <p:spPr>
          <a:xfrm>
            <a:off x="4754850" y="2358366"/>
            <a:ext cx="914400" cy="5487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25%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66" name="Google Shape;766;p38"/>
          <p:cNvSpPr/>
          <p:nvPr/>
        </p:nvSpPr>
        <p:spPr>
          <a:xfrm>
            <a:off x="4754850" y="3874899"/>
            <a:ext cx="914400" cy="5487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30%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67" name="Google Shape;767;p38"/>
          <p:cNvSpPr/>
          <p:nvPr/>
        </p:nvSpPr>
        <p:spPr>
          <a:xfrm>
            <a:off x="4754850" y="3116633"/>
            <a:ext cx="914400" cy="548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25%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68" name="Google Shape;768;p38"/>
          <p:cNvSpPr txBox="1"/>
          <p:nvPr/>
        </p:nvSpPr>
        <p:spPr>
          <a:xfrm>
            <a:off x="5918600" y="3162383"/>
            <a:ext cx="251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Java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69" name="Google Shape;769;p38"/>
          <p:cNvSpPr txBox="1"/>
          <p:nvPr/>
        </p:nvSpPr>
        <p:spPr>
          <a:xfrm>
            <a:off x="5918600" y="2405693"/>
            <a:ext cx="275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C Programming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70" name="Google Shape;770;p38"/>
          <p:cNvSpPr txBox="1"/>
          <p:nvPr/>
        </p:nvSpPr>
        <p:spPr>
          <a:xfrm>
            <a:off x="5918600" y="1680911"/>
            <a:ext cx="251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Math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75" name="Google Shape;775;p38"/>
          <p:cNvSpPr/>
          <p:nvPr/>
        </p:nvSpPr>
        <p:spPr>
          <a:xfrm>
            <a:off x="947500" y="39097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8"/>
          <p:cNvSpPr/>
          <p:nvPr/>
        </p:nvSpPr>
        <p:spPr>
          <a:xfrm>
            <a:off x="715160" y="37610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8"/>
          <p:cNvSpPr/>
          <p:nvPr/>
        </p:nvSpPr>
        <p:spPr>
          <a:xfrm>
            <a:off x="715148" y="1417336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5"/>
          <p:cNvSpPr txBox="1">
            <a:spLocks noGrp="1"/>
          </p:cNvSpPr>
          <p:nvPr>
            <p:ph type="title"/>
          </p:nvPr>
        </p:nvSpPr>
        <p:spPr>
          <a:xfrm>
            <a:off x="1928036" y="1088117"/>
            <a:ext cx="5486400" cy="215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Data Visualization is</a:t>
            </a:r>
            <a:endParaRPr sz="5400" dirty="0"/>
          </a:p>
        </p:txBody>
      </p:sp>
      <p:grpSp>
        <p:nvGrpSpPr>
          <p:cNvPr id="984" name="Google Shape;984;p45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985" name="Google Shape;985;p4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5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988" name="Google Shape;988;p45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989" name="Google Shape;989;p45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0" name="Google Shape;990;p45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91" name="Google Shape;991;p45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92" name="Google Shape;992;p45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93" name="Google Shape;993;p45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994" name="Google Shape;994;p45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5" name="Google Shape;995;p45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996" name="Google Shape;996;p45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45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8" name="Google Shape;998;p45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9" name="Google Shape;999;p45"/>
          <p:cNvSpPr/>
          <p:nvPr/>
        </p:nvSpPr>
        <p:spPr>
          <a:xfrm>
            <a:off x="1646925" y="396670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5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5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45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003" name="Google Shape;1003;p4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45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006" name="Google Shape;1006;p45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983;p45">
            <a:extLst>
              <a:ext uri="{FF2B5EF4-FFF2-40B4-BE49-F238E27FC236}">
                <a16:creationId xmlns:a16="http://schemas.microsoft.com/office/drawing/2014/main" id="{29F25BC4-A885-40CA-A108-D82023BC4299}"/>
              </a:ext>
            </a:extLst>
          </p:cNvPr>
          <p:cNvSpPr txBox="1">
            <a:spLocks/>
          </p:cNvSpPr>
          <p:nvPr/>
        </p:nvSpPr>
        <p:spPr>
          <a:xfrm>
            <a:off x="2773401" y="2992763"/>
            <a:ext cx="3795669" cy="70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ubik Black"/>
              <a:buNone/>
              <a:defRPr sz="7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sz="5400" dirty="0"/>
              <a:t>Awesome!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41"/>
                            </p:stCondLst>
                            <p:childTnLst>
                              <p:par>
                                <p:cTn id="8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8"/>
          <p:cNvSpPr txBox="1">
            <a:spLocks noGrp="1"/>
          </p:cNvSpPr>
          <p:nvPr>
            <p:ph type="title"/>
          </p:nvPr>
        </p:nvSpPr>
        <p:spPr>
          <a:xfrm>
            <a:off x="-146231" y="761113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/>
              <a:t>Course A</a:t>
            </a:r>
            <a:endParaRPr sz="2800" dirty="0"/>
          </a:p>
        </p:txBody>
      </p:sp>
      <p:sp>
        <p:nvSpPr>
          <p:cNvPr id="1068" name="Google Shape;1068;p48"/>
          <p:cNvSpPr txBox="1">
            <a:spLocks noGrp="1"/>
          </p:cNvSpPr>
          <p:nvPr>
            <p:ph type="subTitle" idx="1"/>
          </p:nvPr>
        </p:nvSpPr>
        <p:spPr>
          <a:xfrm>
            <a:off x="1828825" y="1600206"/>
            <a:ext cx="4091965" cy="3645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</a:t>
            </a:r>
            <a:endParaRPr dirty="0"/>
          </a:p>
        </p:txBody>
      </p:sp>
      <p:sp>
        <p:nvSpPr>
          <p:cNvPr id="1069" name="Google Shape;1069;p48"/>
          <p:cNvSpPr txBox="1">
            <a:spLocks noGrp="1"/>
          </p:cNvSpPr>
          <p:nvPr>
            <p:ph type="title" idx="2"/>
          </p:nvPr>
        </p:nvSpPr>
        <p:spPr>
          <a:xfrm>
            <a:off x="-71176" y="2090702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/>
              <a:t>Course B</a:t>
            </a:r>
            <a:endParaRPr sz="2800" dirty="0"/>
          </a:p>
        </p:txBody>
      </p:sp>
      <p:sp>
        <p:nvSpPr>
          <p:cNvPr id="1070" name="Google Shape;1070;p48"/>
          <p:cNvSpPr txBox="1">
            <a:spLocks noGrp="1"/>
          </p:cNvSpPr>
          <p:nvPr>
            <p:ph type="subTitle" idx="3"/>
          </p:nvPr>
        </p:nvSpPr>
        <p:spPr>
          <a:xfrm>
            <a:off x="1828775" y="2921500"/>
            <a:ext cx="4091965" cy="3645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71" name="Google Shape;1071;p48"/>
          <p:cNvSpPr txBox="1">
            <a:spLocks noGrp="1"/>
          </p:cNvSpPr>
          <p:nvPr>
            <p:ph type="title" idx="4"/>
          </p:nvPr>
        </p:nvSpPr>
        <p:spPr>
          <a:xfrm>
            <a:off x="-27887" y="3420291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/>
              <a:t>Course C</a:t>
            </a:r>
            <a:endParaRPr sz="2800" dirty="0"/>
          </a:p>
        </p:txBody>
      </p:sp>
      <p:sp>
        <p:nvSpPr>
          <p:cNvPr id="1072" name="Google Shape;1072;p48"/>
          <p:cNvSpPr txBox="1">
            <a:spLocks noGrp="1"/>
          </p:cNvSpPr>
          <p:nvPr>
            <p:ph type="subTitle" idx="5"/>
          </p:nvPr>
        </p:nvSpPr>
        <p:spPr>
          <a:xfrm>
            <a:off x="1828775" y="4242794"/>
            <a:ext cx="4091965" cy="3645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.</a:t>
            </a:r>
            <a:endParaRPr dirty="0"/>
          </a:p>
        </p:txBody>
      </p:sp>
      <p:sp>
        <p:nvSpPr>
          <p:cNvPr id="1073" name="Google Shape;1073;p48"/>
          <p:cNvSpPr/>
          <p:nvPr/>
        </p:nvSpPr>
        <p:spPr>
          <a:xfrm rot="-2700000">
            <a:off x="777985" y="1585085"/>
            <a:ext cx="365716" cy="373334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48"/>
          <p:cNvSpPr/>
          <p:nvPr/>
        </p:nvSpPr>
        <p:spPr>
          <a:xfrm>
            <a:off x="7968357" y="454978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48"/>
          <p:cNvSpPr/>
          <p:nvPr/>
        </p:nvSpPr>
        <p:spPr>
          <a:xfrm>
            <a:off x="7736017" y="440113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48"/>
          <p:cNvSpPr/>
          <p:nvPr/>
        </p:nvSpPr>
        <p:spPr>
          <a:xfrm>
            <a:off x="715110" y="25717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BAB219-BDFE-42CF-8220-9A01755EBECD}"/>
              </a:ext>
            </a:extLst>
          </p:cNvPr>
          <p:cNvSpPr/>
          <p:nvPr/>
        </p:nvSpPr>
        <p:spPr>
          <a:xfrm>
            <a:off x="1849223" y="1591911"/>
            <a:ext cx="2844697" cy="373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C22EA5-81F7-4D9C-9B75-EF7BA1B1A980}"/>
              </a:ext>
            </a:extLst>
          </p:cNvPr>
          <p:cNvSpPr/>
          <p:nvPr/>
        </p:nvSpPr>
        <p:spPr>
          <a:xfrm>
            <a:off x="1828775" y="2921501"/>
            <a:ext cx="3861498" cy="364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CB2D6E-0AD7-454E-988D-AAFA5B681A66}"/>
              </a:ext>
            </a:extLst>
          </p:cNvPr>
          <p:cNvSpPr/>
          <p:nvPr/>
        </p:nvSpPr>
        <p:spPr>
          <a:xfrm>
            <a:off x="1849223" y="4233391"/>
            <a:ext cx="1823617" cy="373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77" name="Google Shape;1077;p48"/>
          <p:cNvGrpSpPr/>
          <p:nvPr/>
        </p:nvGrpSpPr>
        <p:grpSpPr>
          <a:xfrm>
            <a:off x="136938" y="912384"/>
            <a:ext cx="1371600" cy="1375875"/>
            <a:chOff x="299013" y="1079125"/>
            <a:chExt cx="1371600" cy="1375875"/>
          </a:xfrm>
        </p:grpSpPr>
        <p:sp>
          <p:nvSpPr>
            <p:cNvPr id="1078" name="Google Shape;1078;p48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48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1081" name="Google Shape;1081;p48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2" name="Google Shape;1082;p48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1083" name="Google Shape;1083;p48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4" name="Google Shape;1084;p48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85" name="Google Shape;1085;p48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1086" name="Google Shape;1086;p48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8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88" name="Google Shape;1088;p48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1067;p48">
            <a:extLst>
              <a:ext uri="{FF2B5EF4-FFF2-40B4-BE49-F238E27FC236}">
                <a16:creationId xmlns:a16="http://schemas.microsoft.com/office/drawing/2014/main" id="{E3895474-9B50-4864-808D-5F52B7E89F5A}"/>
              </a:ext>
            </a:extLst>
          </p:cNvPr>
          <p:cNvSpPr txBox="1">
            <a:spLocks/>
          </p:cNvSpPr>
          <p:nvPr/>
        </p:nvSpPr>
        <p:spPr>
          <a:xfrm>
            <a:off x="5770940" y="2288259"/>
            <a:ext cx="3195254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ubik Black"/>
              <a:buNone/>
              <a:defRPr sz="5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sz="4000" dirty="0"/>
              <a:t>T</a:t>
            </a:r>
            <a:r>
              <a:rPr lang="en-IN" sz="4000" dirty="0"/>
              <a:t>rack Course Progress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235</Words>
  <Application>Microsoft Office PowerPoint</Application>
  <PresentationFormat>On-screen Show (16:9)</PresentationFormat>
  <Paragraphs>56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Karla</vt:lpstr>
      <vt:lpstr>Bebas Neue</vt:lpstr>
      <vt:lpstr>Rubik Black</vt:lpstr>
      <vt:lpstr>Soft Colors UI Design for Agencies by Slidesgo</vt:lpstr>
      <vt:lpstr>Student Management Portal</vt:lpstr>
      <vt:lpstr>01</vt:lpstr>
      <vt:lpstr>EXAM</vt:lpstr>
      <vt:lpstr>About the Project</vt:lpstr>
      <vt:lpstr>What sets us apart?</vt:lpstr>
      <vt:lpstr>How do we do it?</vt:lpstr>
      <vt:lpstr>Data Visualization</vt:lpstr>
      <vt:lpstr>Data Visualization is</vt:lpstr>
      <vt:lpstr>Course A</vt:lpstr>
      <vt:lpstr>Academics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Portal</dc:title>
  <dc:creator>Faraz Naik</dc:creator>
  <cp:lastModifiedBy>Faraz Naik</cp:lastModifiedBy>
  <cp:revision>9</cp:revision>
  <dcterms:modified xsi:type="dcterms:W3CDTF">2022-12-10T05:03:10Z</dcterms:modified>
</cp:coreProperties>
</file>