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 id="2147483674" r:id="rId2"/>
    <p:sldMasterId id="2147483675" r:id="rId3"/>
  </p:sldMasterIdLst>
  <p:notesMasterIdLst>
    <p:notesMasterId r:id="rId29"/>
  </p:notesMasterIdLst>
  <p:sldIdLst>
    <p:sldId id="256" r:id="rId4"/>
    <p:sldId id="257" r:id="rId5"/>
    <p:sldId id="282" r:id="rId6"/>
    <p:sldId id="277" r:id="rId7"/>
    <p:sldId id="258" r:id="rId8"/>
    <p:sldId id="269" r:id="rId9"/>
    <p:sldId id="270" r:id="rId10"/>
    <p:sldId id="281" r:id="rId11"/>
    <p:sldId id="259" r:id="rId12"/>
    <p:sldId id="260" r:id="rId13"/>
    <p:sldId id="261" r:id="rId14"/>
    <p:sldId id="263" r:id="rId15"/>
    <p:sldId id="265" r:id="rId16"/>
    <p:sldId id="271" r:id="rId17"/>
    <p:sldId id="272" r:id="rId18"/>
    <p:sldId id="273" r:id="rId19"/>
    <p:sldId id="274" r:id="rId20"/>
    <p:sldId id="275" r:id="rId21"/>
    <p:sldId id="276" r:id="rId22"/>
    <p:sldId id="278" r:id="rId23"/>
    <p:sldId id="279" r:id="rId24"/>
    <p:sldId id="280" r:id="rId25"/>
    <p:sldId id="266" r:id="rId26"/>
    <p:sldId id="267" r:id="rId27"/>
    <p:sldId id="268"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edh gadpayle" userId="5e3a9e434a546662" providerId="LiveId" clId="{14F4C2FB-FDB0-4755-9F58-89BD6E7D7331}"/>
    <pc:docChg chg="undo redo custSel addSld modSld">
      <pc:chgData name="sumedh gadpayle" userId="5e3a9e434a546662" providerId="LiveId" clId="{14F4C2FB-FDB0-4755-9F58-89BD6E7D7331}" dt="2025-03-19T03:52:47.672" v="203" actId="20577"/>
      <pc:docMkLst>
        <pc:docMk/>
      </pc:docMkLst>
      <pc:sldChg chg="modSp mod">
        <pc:chgData name="sumedh gadpayle" userId="5e3a9e434a546662" providerId="LiveId" clId="{14F4C2FB-FDB0-4755-9F58-89BD6E7D7331}" dt="2025-03-17T17:33:48.115" v="19" actId="1076"/>
        <pc:sldMkLst>
          <pc:docMk/>
          <pc:sldMk cId="0" sldId="256"/>
        </pc:sldMkLst>
        <pc:spChg chg="mod">
          <ac:chgData name="sumedh gadpayle" userId="5e3a9e434a546662" providerId="LiveId" clId="{14F4C2FB-FDB0-4755-9F58-89BD6E7D7331}" dt="2025-03-17T17:33:48.115" v="19" actId="1076"/>
          <ac:spMkLst>
            <pc:docMk/>
            <pc:sldMk cId="0" sldId="256"/>
            <ac:spMk id="177" creationId="{00000000-0000-0000-0000-000000000000}"/>
          </ac:spMkLst>
        </pc:spChg>
      </pc:sldChg>
      <pc:sldChg chg="modSp mod">
        <pc:chgData name="sumedh gadpayle" userId="5e3a9e434a546662" providerId="LiveId" clId="{14F4C2FB-FDB0-4755-9F58-89BD6E7D7331}" dt="2025-03-19T03:50:51.614" v="161" actId="14734"/>
        <pc:sldMkLst>
          <pc:docMk/>
          <pc:sldMk cId="0" sldId="258"/>
        </pc:sldMkLst>
        <pc:graphicFrameChg chg="mod modGraphic">
          <ac:chgData name="sumedh gadpayle" userId="5e3a9e434a546662" providerId="LiveId" clId="{14F4C2FB-FDB0-4755-9F58-89BD6E7D7331}" dt="2025-03-19T03:50:51.614" v="161" actId="14734"/>
          <ac:graphicFrameMkLst>
            <pc:docMk/>
            <pc:sldMk cId="0" sldId="258"/>
            <ac:graphicFrameMk id="2" creationId="{46CA50CB-5E3B-13ED-2D54-E81EC66B2413}"/>
          </ac:graphicFrameMkLst>
        </pc:graphicFrameChg>
      </pc:sldChg>
      <pc:sldChg chg="addSp delSp modSp mod">
        <pc:chgData name="sumedh gadpayle" userId="5e3a9e434a546662" providerId="LiveId" clId="{14F4C2FB-FDB0-4755-9F58-89BD6E7D7331}" dt="2025-03-19T03:26:37.248" v="32" actId="732"/>
        <pc:sldMkLst>
          <pc:docMk/>
          <pc:sldMk cId="0" sldId="261"/>
        </pc:sldMkLst>
        <pc:spChg chg="add del mod">
          <ac:chgData name="sumedh gadpayle" userId="5e3a9e434a546662" providerId="LiveId" clId="{14F4C2FB-FDB0-4755-9F58-89BD6E7D7331}" dt="2025-03-17T17:30:20.725" v="3" actId="478"/>
          <ac:spMkLst>
            <pc:docMk/>
            <pc:sldMk cId="0" sldId="261"/>
            <ac:spMk id="2" creationId="{B3ED7379-2B2D-CD45-ED9F-66B7D3D25017}"/>
          </ac:spMkLst>
        </pc:spChg>
        <pc:spChg chg="del mod">
          <ac:chgData name="sumedh gadpayle" userId="5e3a9e434a546662" providerId="LiveId" clId="{14F4C2FB-FDB0-4755-9F58-89BD6E7D7331}" dt="2025-03-17T17:30:20.725" v="3" actId="478"/>
          <ac:spMkLst>
            <pc:docMk/>
            <pc:sldMk cId="0" sldId="261"/>
            <ac:spMk id="214" creationId="{00000000-0000-0000-0000-000000000000}"/>
          </ac:spMkLst>
        </pc:spChg>
        <pc:picChg chg="add mod modCrop">
          <ac:chgData name="sumedh gadpayle" userId="5e3a9e434a546662" providerId="LiveId" clId="{14F4C2FB-FDB0-4755-9F58-89BD6E7D7331}" dt="2025-03-19T03:26:37.248" v="32" actId="732"/>
          <ac:picMkLst>
            <pc:docMk/>
            <pc:sldMk cId="0" sldId="261"/>
            <ac:picMk id="3" creationId="{8D7FB0C2-1855-C15B-3E16-97260E4A1079}"/>
          </ac:picMkLst>
        </pc:picChg>
        <pc:picChg chg="add del mod">
          <ac:chgData name="sumedh gadpayle" userId="5e3a9e434a546662" providerId="LiveId" clId="{14F4C2FB-FDB0-4755-9F58-89BD6E7D7331}" dt="2025-03-17T17:32:27.384" v="9" actId="478"/>
          <ac:picMkLst>
            <pc:docMk/>
            <pc:sldMk cId="0" sldId="261"/>
            <ac:picMk id="4" creationId="{B4D1C91C-E8D7-BD9A-7D33-6806E48A0704}"/>
          </ac:picMkLst>
        </pc:picChg>
        <pc:picChg chg="add del mod">
          <ac:chgData name="sumedh gadpayle" userId="5e3a9e434a546662" providerId="LiveId" clId="{14F4C2FB-FDB0-4755-9F58-89BD6E7D7331}" dt="2025-03-19T03:26:08.106" v="24" actId="478"/>
          <ac:picMkLst>
            <pc:docMk/>
            <pc:sldMk cId="0" sldId="261"/>
            <ac:picMk id="6" creationId="{2C98E81C-838F-47A6-82FC-25F6B459CCE0}"/>
          </ac:picMkLst>
        </pc:picChg>
      </pc:sldChg>
      <pc:sldChg chg="modSp mod">
        <pc:chgData name="sumedh gadpayle" userId="5e3a9e434a546662" providerId="LiveId" clId="{14F4C2FB-FDB0-4755-9F58-89BD6E7D7331}" dt="2025-03-19T03:52:47.672" v="203" actId="20577"/>
        <pc:sldMkLst>
          <pc:docMk/>
          <pc:sldMk cId="0" sldId="267"/>
        </pc:sldMkLst>
        <pc:spChg chg="mod">
          <ac:chgData name="sumedh gadpayle" userId="5e3a9e434a546662" providerId="LiveId" clId="{14F4C2FB-FDB0-4755-9F58-89BD6E7D7331}" dt="2025-03-19T03:52:47.672" v="203" actId="20577"/>
          <ac:spMkLst>
            <pc:docMk/>
            <pc:sldMk cId="0" sldId="267"/>
            <ac:spMk id="256" creationId="{00000000-0000-0000-0000-000000000000}"/>
          </ac:spMkLst>
        </pc:spChg>
      </pc:sldChg>
      <pc:sldChg chg="modSp mod">
        <pc:chgData name="sumedh gadpayle" userId="5e3a9e434a546662" providerId="LiveId" clId="{14F4C2FB-FDB0-4755-9F58-89BD6E7D7331}" dt="2025-03-19T03:50:12.272" v="146" actId="20577"/>
        <pc:sldMkLst>
          <pc:docMk/>
          <pc:sldMk cId="2708330036" sldId="269"/>
        </pc:sldMkLst>
        <pc:graphicFrameChg chg="mod modGraphic">
          <ac:chgData name="sumedh gadpayle" userId="5e3a9e434a546662" providerId="LiveId" clId="{14F4C2FB-FDB0-4755-9F58-89BD6E7D7331}" dt="2025-03-19T03:50:12.272" v="146" actId="20577"/>
          <ac:graphicFrameMkLst>
            <pc:docMk/>
            <pc:sldMk cId="2708330036" sldId="269"/>
            <ac:graphicFrameMk id="7" creationId="{492E0DDA-B6BD-3D56-FB80-7B4895CE6A1B}"/>
          </ac:graphicFrameMkLst>
        </pc:graphicFrameChg>
      </pc:sldChg>
      <pc:sldChg chg="addSp delSp modSp mod">
        <pc:chgData name="sumedh gadpayle" userId="5e3a9e434a546662" providerId="LiveId" clId="{14F4C2FB-FDB0-4755-9F58-89BD6E7D7331}" dt="2025-03-19T03:51:11.295" v="174" actId="20577"/>
        <pc:sldMkLst>
          <pc:docMk/>
          <pc:sldMk cId="756741827" sldId="270"/>
        </pc:sldMkLst>
        <pc:graphicFrameChg chg="mod modGraphic">
          <ac:chgData name="sumedh gadpayle" userId="5e3a9e434a546662" providerId="LiveId" clId="{14F4C2FB-FDB0-4755-9F58-89BD6E7D7331}" dt="2025-03-19T03:51:11.295" v="174" actId="20577"/>
          <ac:graphicFrameMkLst>
            <pc:docMk/>
            <pc:sldMk cId="756741827" sldId="270"/>
            <ac:graphicFrameMk id="7" creationId="{492E0DDA-B6BD-3D56-FB80-7B4895CE6A1B}"/>
          </ac:graphicFrameMkLst>
        </pc:graphicFrameChg>
        <pc:cxnChg chg="add del mod">
          <ac:chgData name="sumedh gadpayle" userId="5e3a9e434a546662" providerId="LiveId" clId="{14F4C2FB-FDB0-4755-9F58-89BD6E7D7331}" dt="2025-03-19T03:39:21.371" v="44" actId="478"/>
          <ac:cxnSpMkLst>
            <pc:docMk/>
            <pc:sldMk cId="756741827" sldId="270"/>
            <ac:cxnSpMk id="4" creationId="{24C2F7D4-3313-73E7-4F45-D02769CE7171}"/>
          </ac:cxnSpMkLst>
        </pc:cxnChg>
        <pc:cxnChg chg="add del mod">
          <ac:chgData name="sumedh gadpayle" userId="5e3a9e434a546662" providerId="LiveId" clId="{14F4C2FB-FDB0-4755-9F58-89BD6E7D7331}" dt="2025-03-19T03:40:07.824" v="49" actId="478"/>
          <ac:cxnSpMkLst>
            <pc:docMk/>
            <pc:sldMk cId="756741827" sldId="270"/>
            <ac:cxnSpMk id="8" creationId="{64A3A56D-8297-1DBF-1205-603B1B4B8538}"/>
          </ac:cxnSpMkLst>
        </pc:cxnChg>
      </pc:sldChg>
      <pc:sldChg chg="modSp mod">
        <pc:chgData name="sumedh gadpayle" userId="5e3a9e434a546662" providerId="LiveId" clId="{14F4C2FB-FDB0-4755-9F58-89BD6E7D7331}" dt="2025-03-17T17:33:24.859" v="18" actId="1076"/>
        <pc:sldMkLst>
          <pc:docMk/>
          <pc:sldMk cId="1621607858" sldId="272"/>
        </pc:sldMkLst>
        <pc:picChg chg="mod modCrop">
          <ac:chgData name="sumedh gadpayle" userId="5e3a9e434a546662" providerId="LiveId" clId="{14F4C2FB-FDB0-4755-9F58-89BD6E7D7331}" dt="2025-03-17T17:33:24.859" v="18" actId="1076"/>
          <ac:picMkLst>
            <pc:docMk/>
            <pc:sldMk cId="1621607858" sldId="272"/>
            <ac:picMk id="3" creationId="{2EA749EA-5490-87B8-03DF-480CC52EB774}"/>
          </ac:picMkLst>
        </pc:picChg>
      </pc:sldChg>
      <pc:sldChg chg="modSp add mod">
        <pc:chgData name="sumedh gadpayle" userId="5e3a9e434a546662" providerId="LiveId" clId="{14F4C2FB-FDB0-4755-9F58-89BD6E7D7331}" dt="2025-03-19T03:51:05.363" v="171" actId="20577"/>
        <pc:sldMkLst>
          <pc:docMk/>
          <pc:sldMk cId="3780209819" sldId="281"/>
        </pc:sldMkLst>
        <pc:graphicFrameChg chg="mod modGraphic">
          <ac:chgData name="sumedh gadpayle" userId="5e3a9e434a546662" providerId="LiveId" clId="{14F4C2FB-FDB0-4755-9F58-89BD6E7D7331}" dt="2025-03-19T03:51:05.363" v="171" actId="20577"/>
          <ac:graphicFrameMkLst>
            <pc:docMk/>
            <pc:sldMk cId="3780209819" sldId="281"/>
            <ac:graphicFrameMk id="7" creationId="{492E0DDA-B6BD-3D56-FB80-7B4895CE6A1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2dd0ff292f_2_129:notes"/>
          <p:cNvSpPr txBox="1"/>
          <p:nvPr/>
        </p:nvSpPr>
        <p:spPr>
          <a:xfrm>
            <a:off x="3881207" y="8686471"/>
            <a:ext cx="2975352" cy="45618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200"/>
              <a:buFont typeface="Trebuchet MS"/>
              <a:buNone/>
            </a:pPr>
            <a:fld id="{00000000-1234-1234-1234-123412341234}" type="slidenum">
              <a:rPr lang="en-GB" sz="1200" b="0" i="0" u="none" strike="noStrike" cap="none">
                <a:solidFill>
                  <a:srgbClr val="000000"/>
                </a:solidFill>
                <a:latin typeface="Trebuchet MS"/>
                <a:ea typeface="Trebuchet MS"/>
                <a:cs typeface="Trebuchet MS"/>
                <a:sym typeface="Trebuchet MS"/>
              </a:rPr>
              <a:t>1</a:t>
            </a:fld>
            <a:endParaRPr sz="1200" b="0" i="0" u="none" strike="noStrike" cap="none" dirty="0">
              <a:solidFill>
                <a:srgbClr val="000000"/>
              </a:solidFill>
              <a:latin typeface="Arial"/>
              <a:ea typeface="Arial"/>
              <a:cs typeface="Arial"/>
              <a:sym typeface="Arial"/>
            </a:endParaRPr>
          </a:p>
        </p:txBody>
      </p:sp>
      <p:sp>
        <p:nvSpPr>
          <p:cNvPr id="174" name="Google Shape;174;g32dd0ff292f_2_129:notes"/>
          <p:cNvSpPr>
            <a:spLocks noGrp="1" noRot="1" noChangeAspect="1"/>
          </p:cNvSpPr>
          <p:nvPr>
            <p:ph type="sldImg" idx="2"/>
          </p:nvPr>
        </p:nvSpPr>
        <p:spPr>
          <a:xfrm>
            <a:off x="382588" y="695325"/>
            <a:ext cx="6092825"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75" name="Google Shape;175;g32dd0ff292f_2_129:notes"/>
          <p:cNvSpPr txBox="1">
            <a:spLocks noGrp="1"/>
          </p:cNvSpPr>
          <p:nvPr>
            <p:ph type="body" idx="1"/>
          </p:nvPr>
        </p:nvSpPr>
        <p:spPr>
          <a:xfrm>
            <a:off x="685512" y="4343235"/>
            <a:ext cx="5486976" cy="411514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2dd0ff292f_2_189:notes"/>
          <p:cNvSpPr txBox="1"/>
          <p:nvPr/>
        </p:nvSpPr>
        <p:spPr>
          <a:xfrm>
            <a:off x="3881207" y="8686471"/>
            <a:ext cx="2975352" cy="45618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200"/>
              <a:buFont typeface="Trebuchet MS"/>
              <a:buNone/>
            </a:pPr>
            <a:fld id="{00000000-1234-1234-1234-123412341234}" type="slidenum">
              <a:rPr lang="en-GB" sz="1200" b="0" i="0" u="none" strike="noStrike" cap="none">
                <a:solidFill>
                  <a:schemeClr val="dk1"/>
                </a:solidFill>
                <a:latin typeface="Trebuchet MS"/>
                <a:ea typeface="Trebuchet MS"/>
                <a:cs typeface="Trebuchet MS"/>
                <a:sym typeface="Trebuchet MS"/>
              </a:rPr>
              <a:t>15</a:t>
            </a:fld>
            <a:endParaRPr sz="1200" b="0" i="0" u="none" strike="noStrike" cap="none" dirty="0">
              <a:solidFill>
                <a:srgbClr val="000000"/>
              </a:solidFill>
              <a:latin typeface="Arial"/>
              <a:ea typeface="Arial"/>
              <a:cs typeface="Arial"/>
              <a:sym typeface="Arial"/>
            </a:endParaRPr>
          </a:p>
        </p:txBody>
      </p:sp>
      <p:sp>
        <p:nvSpPr>
          <p:cNvPr id="237" name="Google Shape;237;g32dd0ff292f_2_189:notes"/>
          <p:cNvSpPr>
            <a:spLocks noGrp="1" noRot="1" noChangeAspect="1"/>
          </p:cNvSpPr>
          <p:nvPr>
            <p:ph type="sldImg" idx="2"/>
          </p:nvPr>
        </p:nvSpPr>
        <p:spPr>
          <a:xfrm>
            <a:off x="382588" y="695325"/>
            <a:ext cx="6092825"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8" name="Google Shape;238;g32dd0ff292f_2_189:notes"/>
          <p:cNvSpPr txBox="1">
            <a:spLocks noGrp="1"/>
          </p:cNvSpPr>
          <p:nvPr>
            <p:ph type="body" idx="1"/>
          </p:nvPr>
        </p:nvSpPr>
        <p:spPr>
          <a:xfrm>
            <a:off x="685512" y="4343235"/>
            <a:ext cx="5486976" cy="411514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dirty="0"/>
          </a:p>
        </p:txBody>
      </p:sp>
    </p:spTree>
    <p:extLst>
      <p:ext uri="{BB962C8B-B14F-4D97-AF65-F5344CB8AC3E}">
        <p14:creationId xmlns:p14="http://schemas.microsoft.com/office/powerpoint/2010/main" val="2740778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2dd0ff292f_2_189:notes"/>
          <p:cNvSpPr txBox="1"/>
          <p:nvPr/>
        </p:nvSpPr>
        <p:spPr>
          <a:xfrm>
            <a:off x="3881207" y="8686471"/>
            <a:ext cx="2975352" cy="45618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200"/>
              <a:buFont typeface="Trebuchet MS"/>
              <a:buNone/>
            </a:pPr>
            <a:fld id="{00000000-1234-1234-1234-123412341234}" type="slidenum">
              <a:rPr lang="en-GB" sz="1200" b="0" i="0" u="none" strike="noStrike" cap="none">
                <a:solidFill>
                  <a:schemeClr val="dk1"/>
                </a:solidFill>
                <a:latin typeface="Trebuchet MS"/>
                <a:ea typeface="Trebuchet MS"/>
                <a:cs typeface="Trebuchet MS"/>
                <a:sym typeface="Trebuchet MS"/>
              </a:rPr>
              <a:t>16</a:t>
            </a:fld>
            <a:endParaRPr sz="1200" b="0" i="0" u="none" strike="noStrike" cap="none" dirty="0">
              <a:solidFill>
                <a:srgbClr val="000000"/>
              </a:solidFill>
              <a:latin typeface="Arial"/>
              <a:ea typeface="Arial"/>
              <a:cs typeface="Arial"/>
              <a:sym typeface="Arial"/>
            </a:endParaRPr>
          </a:p>
        </p:txBody>
      </p:sp>
      <p:sp>
        <p:nvSpPr>
          <p:cNvPr id="237" name="Google Shape;237;g32dd0ff292f_2_189:notes"/>
          <p:cNvSpPr>
            <a:spLocks noGrp="1" noRot="1" noChangeAspect="1"/>
          </p:cNvSpPr>
          <p:nvPr>
            <p:ph type="sldImg" idx="2"/>
          </p:nvPr>
        </p:nvSpPr>
        <p:spPr>
          <a:xfrm>
            <a:off x="382588" y="695325"/>
            <a:ext cx="6092825"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8" name="Google Shape;238;g32dd0ff292f_2_189:notes"/>
          <p:cNvSpPr txBox="1">
            <a:spLocks noGrp="1"/>
          </p:cNvSpPr>
          <p:nvPr>
            <p:ph type="body" idx="1"/>
          </p:nvPr>
        </p:nvSpPr>
        <p:spPr>
          <a:xfrm>
            <a:off x="685512" y="4343235"/>
            <a:ext cx="5486976" cy="411514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dirty="0"/>
          </a:p>
        </p:txBody>
      </p:sp>
    </p:spTree>
    <p:extLst>
      <p:ext uri="{BB962C8B-B14F-4D97-AF65-F5344CB8AC3E}">
        <p14:creationId xmlns:p14="http://schemas.microsoft.com/office/powerpoint/2010/main" val="154104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2dd0ff292f_2_189:notes"/>
          <p:cNvSpPr txBox="1"/>
          <p:nvPr/>
        </p:nvSpPr>
        <p:spPr>
          <a:xfrm>
            <a:off x="3881207" y="8686471"/>
            <a:ext cx="2975352" cy="45618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200"/>
              <a:buFont typeface="Trebuchet MS"/>
              <a:buNone/>
            </a:pPr>
            <a:fld id="{00000000-1234-1234-1234-123412341234}" type="slidenum">
              <a:rPr lang="en-GB" sz="1200" b="0" i="0" u="none" strike="noStrike" cap="none">
                <a:solidFill>
                  <a:schemeClr val="dk1"/>
                </a:solidFill>
                <a:latin typeface="Trebuchet MS"/>
                <a:ea typeface="Trebuchet MS"/>
                <a:cs typeface="Trebuchet MS"/>
                <a:sym typeface="Trebuchet MS"/>
              </a:rPr>
              <a:t>17</a:t>
            </a:fld>
            <a:endParaRPr sz="1200" b="0" i="0" u="none" strike="noStrike" cap="none" dirty="0">
              <a:solidFill>
                <a:srgbClr val="000000"/>
              </a:solidFill>
              <a:latin typeface="Arial"/>
              <a:ea typeface="Arial"/>
              <a:cs typeface="Arial"/>
              <a:sym typeface="Arial"/>
            </a:endParaRPr>
          </a:p>
        </p:txBody>
      </p:sp>
      <p:sp>
        <p:nvSpPr>
          <p:cNvPr id="237" name="Google Shape;237;g32dd0ff292f_2_189:notes"/>
          <p:cNvSpPr>
            <a:spLocks noGrp="1" noRot="1" noChangeAspect="1"/>
          </p:cNvSpPr>
          <p:nvPr>
            <p:ph type="sldImg" idx="2"/>
          </p:nvPr>
        </p:nvSpPr>
        <p:spPr>
          <a:xfrm>
            <a:off x="382588" y="695325"/>
            <a:ext cx="6092825"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8" name="Google Shape;238;g32dd0ff292f_2_189:notes"/>
          <p:cNvSpPr txBox="1">
            <a:spLocks noGrp="1"/>
          </p:cNvSpPr>
          <p:nvPr>
            <p:ph type="body" idx="1"/>
          </p:nvPr>
        </p:nvSpPr>
        <p:spPr>
          <a:xfrm>
            <a:off x="685512" y="4343235"/>
            <a:ext cx="5486976" cy="411514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dirty="0"/>
          </a:p>
        </p:txBody>
      </p:sp>
    </p:spTree>
    <p:extLst>
      <p:ext uri="{BB962C8B-B14F-4D97-AF65-F5344CB8AC3E}">
        <p14:creationId xmlns:p14="http://schemas.microsoft.com/office/powerpoint/2010/main" val="456361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2dd0ff292f_2_189:notes"/>
          <p:cNvSpPr txBox="1"/>
          <p:nvPr/>
        </p:nvSpPr>
        <p:spPr>
          <a:xfrm>
            <a:off x="3881207" y="8686471"/>
            <a:ext cx="2975352" cy="45618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200"/>
              <a:buFont typeface="Trebuchet MS"/>
              <a:buNone/>
            </a:pPr>
            <a:fld id="{00000000-1234-1234-1234-123412341234}" type="slidenum">
              <a:rPr lang="en-GB" sz="1200" b="0" i="0" u="none" strike="noStrike" cap="none">
                <a:solidFill>
                  <a:schemeClr val="dk1"/>
                </a:solidFill>
                <a:latin typeface="Trebuchet MS"/>
                <a:ea typeface="Trebuchet MS"/>
                <a:cs typeface="Trebuchet MS"/>
                <a:sym typeface="Trebuchet MS"/>
              </a:rPr>
              <a:t>18</a:t>
            </a:fld>
            <a:endParaRPr sz="1200" b="0" i="0" u="none" strike="noStrike" cap="none" dirty="0">
              <a:solidFill>
                <a:srgbClr val="000000"/>
              </a:solidFill>
              <a:latin typeface="Arial"/>
              <a:ea typeface="Arial"/>
              <a:cs typeface="Arial"/>
              <a:sym typeface="Arial"/>
            </a:endParaRPr>
          </a:p>
        </p:txBody>
      </p:sp>
      <p:sp>
        <p:nvSpPr>
          <p:cNvPr id="237" name="Google Shape;237;g32dd0ff292f_2_189:notes"/>
          <p:cNvSpPr>
            <a:spLocks noGrp="1" noRot="1" noChangeAspect="1"/>
          </p:cNvSpPr>
          <p:nvPr>
            <p:ph type="sldImg" idx="2"/>
          </p:nvPr>
        </p:nvSpPr>
        <p:spPr>
          <a:xfrm>
            <a:off x="382588" y="695325"/>
            <a:ext cx="6092825"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8" name="Google Shape;238;g32dd0ff292f_2_189:notes"/>
          <p:cNvSpPr txBox="1">
            <a:spLocks noGrp="1"/>
          </p:cNvSpPr>
          <p:nvPr>
            <p:ph type="body" idx="1"/>
          </p:nvPr>
        </p:nvSpPr>
        <p:spPr>
          <a:xfrm>
            <a:off x="685512" y="4343235"/>
            <a:ext cx="5486976" cy="411514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dirty="0"/>
          </a:p>
        </p:txBody>
      </p:sp>
    </p:spTree>
    <p:extLst>
      <p:ext uri="{BB962C8B-B14F-4D97-AF65-F5344CB8AC3E}">
        <p14:creationId xmlns:p14="http://schemas.microsoft.com/office/powerpoint/2010/main" val="3221829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2dd0ff292f_2_189:notes"/>
          <p:cNvSpPr txBox="1"/>
          <p:nvPr/>
        </p:nvSpPr>
        <p:spPr>
          <a:xfrm>
            <a:off x="3881207" y="8686471"/>
            <a:ext cx="2975352" cy="45618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200"/>
              <a:buFont typeface="Trebuchet MS"/>
              <a:buNone/>
            </a:pPr>
            <a:fld id="{00000000-1234-1234-1234-123412341234}" type="slidenum">
              <a:rPr lang="en-GB" sz="1200" b="0" i="0" u="none" strike="noStrike" cap="none">
                <a:solidFill>
                  <a:schemeClr val="dk1"/>
                </a:solidFill>
                <a:latin typeface="Trebuchet MS"/>
                <a:ea typeface="Trebuchet MS"/>
                <a:cs typeface="Trebuchet MS"/>
                <a:sym typeface="Trebuchet MS"/>
              </a:rPr>
              <a:t>19</a:t>
            </a:fld>
            <a:endParaRPr sz="1200" b="0" i="0" u="none" strike="noStrike" cap="none" dirty="0">
              <a:solidFill>
                <a:srgbClr val="000000"/>
              </a:solidFill>
              <a:latin typeface="Arial"/>
              <a:ea typeface="Arial"/>
              <a:cs typeface="Arial"/>
              <a:sym typeface="Arial"/>
            </a:endParaRPr>
          </a:p>
        </p:txBody>
      </p:sp>
      <p:sp>
        <p:nvSpPr>
          <p:cNvPr id="237" name="Google Shape;237;g32dd0ff292f_2_189:notes"/>
          <p:cNvSpPr>
            <a:spLocks noGrp="1" noRot="1" noChangeAspect="1"/>
          </p:cNvSpPr>
          <p:nvPr>
            <p:ph type="sldImg" idx="2"/>
          </p:nvPr>
        </p:nvSpPr>
        <p:spPr>
          <a:xfrm>
            <a:off x="382588" y="695325"/>
            <a:ext cx="6092825"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8" name="Google Shape;238;g32dd0ff292f_2_189:notes"/>
          <p:cNvSpPr txBox="1">
            <a:spLocks noGrp="1"/>
          </p:cNvSpPr>
          <p:nvPr>
            <p:ph type="body" idx="1"/>
          </p:nvPr>
        </p:nvSpPr>
        <p:spPr>
          <a:xfrm>
            <a:off x="685512" y="4343235"/>
            <a:ext cx="5486976" cy="411514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dirty="0"/>
          </a:p>
        </p:txBody>
      </p:sp>
    </p:spTree>
    <p:extLst>
      <p:ext uri="{BB962C8B-B14F-4D97-AF65-F5344CB8AC3E}">
        <p14:creationId xmlns:p14="http://schemas.microsoft.com/office/powerpoint/2010/main" val="478133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2dd0ff292f_2_189:notes"/>
          <p:cNvSpPr txBox="1"/>
          <p:nvPr/>
        </p:nvSpPr>
        <p:spPr>
          <a:xfrm>
            <a:off x="3881207" y="8686471"/>
            <a:ext cx="2975352" cy="45618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200"/>
              <a:buFont typeface="Trebuchet MS"/>
              <a:buNone/>
            </a:pPr>
            <a:fld id="{00000000-1234-1234-1234-123412341234}" type="slidenum">
              <a:rPr lang="en-GB" sz="1200" b="0" i="0" u="none" strike="noStrike" cap="none">
                <a:solidFill>
                  <a:schemeClr val="dk1"/>
                </a:solidFill>
                <a:latin typeface="Trebuchet MS"/>
                <a:ea typeface="Trebuchet MS"/>
                <a:cs typeface="Trebuchet MS"/>
                <a:sym typeface="Trebuchet MS"/>
              </a:rPr>
              <a:t>20</a:t>
            </a:fld>
            <a:endParaRPr sz="1200" b="0" i="0" u="none" strike="noStrike" cap="none" dirty="0">
              <a:solidFill>
                <a:srgbClr val="000000"/>
              </a:solidFill>
              <a:latin typeface="Arial"/>
              <a:ea typeface="Arial"/>
              <a:cs typeface="Arial"/>
              <a:sym typeface="Arial"/>
            </a:endParaRPr>
          </a:p>
        </p:txBody>
      </p:sp>
      <p:sp>
        <p:nvSpPr>
          <p:cNvPr id="237" name="Google Shape;237;g32dd0ff292f_2_189:notes"/>
          <p:cNvSpPr>
            <a:spLocks noGrp="1" noRot="1" noChangeAspect="1"/>
          </p:cNvSpPr>
          <p:nvPr>
            <p:ph type="sldImg" idx="2"/>
          </p:nvPr>
        </p:nvSpPr>
        <p:spPr>
          <a:xfrm>
            <a:off x="382588" y="695325"/>
            <a:ext cx="6092825"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8" name="Google Shape;238;g32dd0ff292f_2_189:notes"/>
          <p:cNvSpPr txBox="1">
            <a:spLocks noGrp="1"/>
          </p:cNvSpPr>
          <p:nvPr>
            <p:ph type="body" idx="1"/>
          </p:nvPr>
        </p:nvSpPr>
        <p:spPr>
          <a:xfrm>
            <a:off x="685512" y="4343235"/>
            <a:ext cx="5486976" cy="411514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dirty="0"/>
          </a:p>
        </p:txBody>
      </p:sp>
    </p:spTree>
    <p:extLst>
      <p:ext uri="{BB962C8B-B14F-4D97-AF65-F5344CB8AC3E}">
        <p14:creationId xmlns:p14="http://schemas.microsoft.com/office/powerpoint/2010/main" val="2445636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2dd0ff292f_2_189:notes"/>
          <p:cNvSpPr txBox="1"/>
          <p:nvPr/>
        </p:nvSpPr>
        <p:spPr>
          <a:xfrm>
            <a:off x="3881207" y="8686471"/>
            <a:ext cx="2975352" cy="45618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200"/>
              <a:buFont typeface="Trebuchet MS"/>
              <a:buNone/>
            </a:pPr>
            <a:fld id="{00000000-1234-1234-1234-123412341234}" type="slidenum">
              <a:rPr lang="en-GB" sz="1200" b="0" i="0" u="none" strike="noStrike" cap="none">
                <a:solidFill>
                  <a:schemeClr val="dk1"/>
                </a:solidFill>
                <a:latin typeface="Trebuchet MS"/>
                <a:ea typeface="Trebuchet MS"/>
                <a:cs typeface="Trebuchet MS"/>
                <a:sym typeface="Trebuchet MS"/>
              </a:rPr>
              <a:t>21</a:t>
            </a:fld>
            <a:endParaRPr sz="1200" b="0" i="0" u="none" strike="noStrike" cap="none" dirty="0">
              <a:solidFill>
                <a:srgbClr val="000000"/>
              </a:solidFill>
              <a:latin typeface="Arial"/>
              <a:ea typeface="Arial"/>
              <a:cs typeface="Arial"/>
              <a:sym typeface="Arial"/>
            </a:endParaRPr>
          </a:p>
        </p:txBody>
      </p:sp>
      <p:sp>
        <p:nvSpPr>
          <p:cNvPr id="237" name="Google Shape;237;g32dd0ff292f_2_189:notes"/>
          <p:cNvSpPr>
            <a:spLocks noGrp="1" noRot="1" noChangeAspect="1"/>
          </p:cNvSpPr>
          <p:nvPr>
            <p:ph type="sldImg" idx="2"/>
          </p:nvPr>
        </p:nvSpPr>
        <p:spPr>
          <a:xfrm>
            <a:off x="382588" y="695325"/>
            <a:ext cx="6092825"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8" name="Google Shape;238;g32dd0ff292f_2_189:notes"/>
          <p:cNvSpPr txBox="1">
            <a:spLocks noGrp="1"/>
          </p:cNvSpPr>
          <p:nvPr>
            <p:ph type="body" idx="1"/>
          </p:nvPr>
        </p:nvSpPr>
        <p:spPr>
          <a:xfrm>
            <a:off x="685512" y="4343235"/>
            <a:ext cx="5486976" cy="411514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dirty="0"/>
          </a:p>
        </p:txBody>
      </p:sp>
    </p:spTree>
    <p:extLst>
      <p:ext uri="{BB962C8B-B14F-4D97-AF65-F5344CB8AC3E}">
        <p14:creationId xmlns:p14="http://schemas.microsoft.com/office/powerpoint/2010/main" val="433361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2dd0ff292f_2_189:notes"/>
          <p:cNvSpPr txBox="1"/>
          <p:nvPr/>
        </p:nvSpPr>
        <p:spPr>
          <a:xfrm>
            <a:off x="3881207" y="8686471"/>
            <a:ext cx="2975352" cy="45618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200"/>
              <a:buFont typeface="Trebuchet MS"/>
              <a:buNone/>
            </a:pPr>
            <a:fld id="{00000000-1234-1234-1234-123412341234}" type="slidenum">
              <a:rPr lang="en-GB" sz="1200" b="0" i="0" u="none" strike="noStrike" cap="none">
                <a:solidFill>
                  <a:schemeClr val="dk1"/>
                </a:solidFill>
                <a:latin typeface="Trebuchet MS"/>
                <a:ea typeface="Trebuchet MS"/>
                <a:cs typeface="Trebuchet MS"/>
                <a:sym typeface="Trebuchet MS"/>
              </a:rPr>
              <a:t>22</a:t>
            </a:fld>
            <a:endParaRPr sz="1200" b="0" i="0" u="none" strike="noStrike" cap="none" dirty="0">
              <a:solidFill>
                <a:srgbClr val="000000"/>
              </a:solidFill>
              <a:latin typeface="Arial"/>
              <a:ea typeface="Arial"/>
              <a:cs typeface="Arial"/>
              <a:sym typeface="Arial"/>
            </a:endParaRPr>
          </a:p>
        </p:txBody>
      </p:sp>
      <p:sp>
        <p:nvSpPr>
          <p:cNvPr id="237" name="Google Shape;237;g32dd0ff292f_2_189:notes"/>
          <p:cNvSpPr>
            <a:spLocks noGrp="1" noRot="1" noChangeAspect="1"/>
          </p:cNvSpPr>
          <p:nvPr>
            <p:ph type="sldImg" idx="2"/>
          </p:nvPr>
        </p:nvSpPr>
        <p:spPr>
          <a:xfrm>
            <a:off x="382588" y="695325"/>
            <a:ext cx="6092825"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8" name="Google Shape;238;g32dd0ff292f_2_189:notes"/>
          <p:cNvSpPr txBox="1">
            <a:spLocks noGrp="1"/>
          </p:cNvSpPr>
          <p:nvPr>
            <p:ph type="body" idx="1"/>
          </p:nvPr>
        </p:nvSpPr>
        <p:spPr>
          <a:xfrm>
            <a:off x="685512" y="4343235"/>
            <a:ext cx="5486976" cy="411514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dirty="0"/>
          </a:p>
        </p:txBody>
      </p:sp>
    </p:spTree>
    <p:extLst>
      <p:ext uri="{BB962C8B-B14F-4D97-AF65-F5344CB8AC3E}">
        <p14:creationId xmlns:p14="http://schemas.microsoft.com/office/powerpoint/2010/main" val="1548132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2dd0ff292f_2_195:notes"/>
          <p:cNvSpPr txBox="1"/>
          <p:nvPr/>
        </p:nvSpPr>
        <p:spPr>
          <a:xfrm>
            <a:off x="3881207" y="8686471"/>
            <a:ext cx="2975352" cy="45618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200"/>
              <a:buFont typeface="Trebuchet MS"/>
              <a:buNone/>
            </a:pPr>
            <a:fld id="{00000000-1234-1234-1234-123412341234}" type="slidenum">
              <a:rPr lang="en-GB" sz="1200" b="0" i="0" u="none" strike="noStrike" cap="none">
                <a:solidFill>
                  <a:schemeClr val="dk1"/>
                </a:solidFill>
                <a:latin typeface="Trebuchet MS"/>
                <a:ea typeface="Trebuchet MS"/>
                <a:cs typeface="Trebuchet MS"/>
                <a:sym typeface="Trebuchet MS"/>
              </a:rPr>
              <a:t>23</a:t>
            </a:fld>
            <a:endParaRPr sz="1200" b="0" i="0" u="none" strike="noStrike" cap="none" dirty="0">
              <a:solidFill>
                <a:srgbClr val="000000"/>
              </a:solidFill>
              <a:latin typeface="Arial"/>
              <a:ea typeface="Arial"/>
              <a:cs typeface="Arial"/>
              <a:sym typeface="Arial"/>
            </a:endParaRPr>
          </a:p>
        </p:txBody>
      </p:sp>
      <p:sp>
        <p:nvSpPr>
          <p:cNvPr id="244" name="Google Shape;244;g32dd0ff292f_2_195:notes"/>
          <p:cNvSpPr>
            <a:spLocks noGrp="1" noRot="1" noChangeAspect="1"/>
          </p:cNvSpPr>
          <p:nvPr>
            <p:ph type="sldImg" idx="2"/>
          </p:nvPr>
        </p:nvSpPr>
        <p:spPr>
          <a:xfrm>
            <a:off x="382588" y="695325"/>
            <a:ext cx="6092825"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45" name="Google Shape;245;g32dd0ff292f_2_195:notes"/>
          <p:cNvSpPr txBox="1">
            <a:spLocks noGrp="1"/>
          </p:cNvSpPr>
          <p:nvPr>
            <p:ph type="body" idx="1"/>
          </p:nvPr>
        </p:nvSpPr>
        <p:spPr>
          <a:xfrm>
            <a:off x="685512" y="4343235"/>
            <a:ext cx="5486976" cy="411514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2dd0ff292f_2_201:notes"/>
          <p:cNvSpPr txBox="1"/>
          <p:nvPr/>
        </p:nvSpPr>
        <p:spPr>
          <a:xfrm>
            <a:off x="3881207" y="8686471"/>
            <a:ext cx="2975352" cy="45618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200"/>
              <a:buFont typeface="Trebuchet MS"/>
              <a:buNone/>
            </a:pPr>
            <a:fld id="{00000000-1234-1234-1234-123412341234}" type="slidenum">
              <a:rPr lang="en-GB" sz="1200" b="0" i="0" u="none" strike="noStrike" cap="none">
                <a:solidFill>
                  <a:srgbClr val="000000"/>
                </a:solidFill>
                <a:latin typeface="Trebuchet MS"/>
                <a:ea typeface="Trebuchet MS"/>
                <a:cs typeface="Trebuchet MS"/>
                <a:sym typeface="Trebuchet MS"/>
              </a:rPr>
              <a:t>24</a:t>
            </a:fld>
            <a:endParaRPr sz="1200" b="0" i="0" u="none" strike="noStrike" cap="none" dirty="0">
              <a:solidFill>
                <a:srgbClr val="000000"/>
              </a:solidFill>
              <a:latin typeface="Arial"/>
              <a:ea typeface="Arial"/>
              <a:cs typeface="Arial"/>
              <a:sym typeface="Arial"/>
            </a:endParaRPr>
          </a:p>
        </p:txBody>
      </p:sp>
      <p:sp>
        <p:nvSpPr>
          <p:cNvPr id="251" name="Google Shape;251;g32dd0ff292f_2_201:notes"/>
          <p:cNvSpPr>
            <a:spLocks noGrp="1" noRot="1" noChangeAspect="1"/>
          </p:cNvSpPr>
          <p:nvPr>
            <p:ph type="sldImg" idx="2"/>
          </p:nvPr>
        </p:nvSpPr>
        <p:spPr>
          <a:xfrm>
            <a:off x="382588" y="695325"/>
            <a:ext cx="6092825"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52" name="Google Shape;252;g32dd0ff292f_2_201:notes"/>
          <p:cNvSpPr txBox="1">
            <a:spLocks noGrp="1"/>
          </p:cNvSpPr>
          <p:nvPr>
            <p:ph type="body" idx="1"/>
          </p:nvPr>
        </p:nvSpPr>
        <p:spPr>
          <a:xfrm>
            <a:off x="685512" y="4343235"/>
            <a:ext cx="5486976" cy="411514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2dd0ff292f_2_142:notes"/>
          <p:cNvSpPr txBox="1"/>
          <p:nvPr/>
        </p:nvSpPr>
        <p:spPr>
          <a:xfrm>
            <a:off x="3881207" y="8686471"/>
            <a:ext cx="2975352" cy="45618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200"/>
              <a:buFont typeface="Trebuchet MS"/>
              <a:buNone/>
            </a:pPr>
            <a:fld id="{00000000-1234-1234-1234-123412341234}" type="slidenum">
              <a:rPr lang="en-GB" sz="1200" b="0" i="0" u="none" strike="noStrike" cap="none">
                <a:solidFill>
                  <a:schemeClr val="dk1"/>
                </a:solidFill>
                <a:latin typeface="Trebuchet MS"/>
                <a:ea typeface="Trebuchet MS"/>
                <a:cs typeface="Trebuchet MS"/>
                <a:sym typeface="Trebuchet MS"/>
              </a:rPr>
              <a:t>2</a:t>
            </a:fld>
            <a:endParaRPr sz="1200" b="0" i="0" u="none" strike="noStrike" cap="none" dirty="0">
              <a:solidFill>
                <a:srgbClr val="000000"/>
              </a:solidFill>
              <a:latin typeface="Arial"/>
              <a:ea typeface="Arial"/>
              <a:cs typeface="Arial"/>
              <a:sym typeface="Arial"/>
            </a:endParaRPr>
          </a:p>
        </p:txBody>
      </p:sp>
      <p:sp>
        <p:nvSpPr>
          <p:cNvPr id="182" name="Google Shape;182;g32dd0ff292f_2_142:notes"/>
          <p:cNvSpPr>
            <a:spLocks noGrp="1" noRot="1" noChangeAspect="1"/>
          </p:cNvSpPr>
          <p:nvPr>
            <p:ph type="sldImg" idx="2"/>
          </p:nvPr>
        </p:nvSpPr>
        <p:spPr>
          <a:xfrm>
            <a:off x="382588" y="695325"/>
            <a:ext cx="6092825"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83" name="Google Shape;183;g32dd0ff292f_2_142:notes"/>
          <p:cNvSpPr txBox="1">
            <a:spLocks noGrp="1"/>
          </p:cNvSpPr>
          <p:nvPr>
            <p:ph type="body" idx="1"/>
          </p:nvPr>
        </p:nvSpPr>
        <p:spPr>
          <a:xfrm>
            <a:off x="685512" y="4343235"/>
            <a:ext cx="5486976" cy="411514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2dd0ff292f_2_208:notes"/>
          <p:cNvSpPr txBox="1"/>
          <p:nvPr/>
        </p:nvSpPr>
        <p:spPr>
          <a:xfrm>
            <a:off x="3881207" y="8686471"/>
            <a:ext cx="2975352" cy="45618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200"/>
              <a:buFont typeface="Trebuchet MS"/>
              <a:buNone/>
            </a:pPr>
            <a:fld id="{00000000-1234-1234-1234-123412341234}" type="slidenum">
              <a:rPr lang="en-GB" sz="1200" b="0" i="0" u="none" strike="noStrike" cap="none">
                <a:solidFill>
                  <a:schemeClr val="dk1"/>
                </a:solidFill>
                <a:latin typeface="Trebuchet MS"/>
                <a:ea typeface="Trebuchet MS"/>
                <a:cs typeface="Trebuchet MS"/>
                <a:sym typeface="Trebuchet MS"/>
              </a:rPr>
              <a:t>25</a:t>
            </a:fld>
            <a:endParaRPr sz="1200" b="0" i="0" u="none" strike="noStrike" cap="none" dirty="0">
              <a:solidFill>
                <a:srgbClr val="000000"/>
              </a:solidFill>
              <a:latin typeface="Arial"/>
              <a:ea typeface="Arial"/>
              <a:cs typeface="Arial"/>
              <a:sym typeface="Arial"/>
            </a:endParaRPr>
          </a:p>
        </p:txBody>
      </p:sp>
      <p:sp>
        <p:nvSpPr>
          <p:cNvPr id="259" name="Google Shape;259;g32dd0ff292f_2_208:notes"/>
          <p:cNvSpPr>
            <a:spLocks noGrp="1" noRot="1" noChangeAspect="1"/>
          </p:cNvSpPr>
          <p:nvPr>
            <p:ph type="sldImg" idx="2"/>
          </p:nvPr>
        </p:nvSpPr>
        <p:spPr>
          <a:xfrm>
            <a:off x="195720" y="695135"/>
            <a:ext cx="6466560" cy="342815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60" name="Google Shape;260;g32dd0ff292f_2_208:notes"/>
          <p:cNvSpPr txBox="1">
            <a:spLocks noGrp="1"/>
          </p:cNvSpPr>
          <p:nvPr>
            <p:ph type="body" idx="1"/>
          </p:nvPr>
        </p:nvSpPr>
        <p:spPr>
          <a:xfrm>
            <a:off x="685512" y="4343235"/>
            <a:ext cx="5486976" cy="411514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2dd0ff292f_2_148:notes"/>
          <p:cNvSpPr txBox="1"/>
          <p:nvPr/>
        </p:nvSpPr>
        <p:spPr>
          <a:xfrm>
            <a:off x="3881207" y="8686471"/>
            <a:ext cx="2975352" cy="45618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200"/>
              <a:buFont typeface="Trebuchet MS"/>
              <a:buNone/>
            </a:pPr>
            <a:fld id="{00000000-1234-1234-1234-123412341234}" type="slidenum">
              <a:rPr lang="en-GB" sz="1200" b="0" i="0" u="none" strike="noStrike" cap="none">
                <a:solidFill>
                  <a:schemeClr val="dk1"/>
                </a:solidFill>
                <a:latin typeface="Trebuchet MS"/>
                <a:ea typeface="Trebuchet MS"/>
                <a:cs typeface="Trebuchet MS"/>
                <a:sym typeface="Trebuchet MS"/>
              </a:rPr>
              <a:t>5</a:t>
            </a:fld>
            <a:endParaRPr sz="1200" b="0" i="0" u="none" strike="noStrike" cap="none" dirty="0">
              <a:solidFill>
                <a:srgbClr val="000000"/>
              </a:solidFill>
              <a:latin typeface="Arial"/>
              <a:ea typeface="Arial"/>
              <a:cs typeface="Arial"/>
              <a:sym typeface="Arial"/>
            </a:endParaRPr>
          </a:p>
        </p:txBody>
      </p:sp>
      <p:sp>
        <p:nvSpPr>
          <p:cNvPr id="189" name="Google Shape;189;g32dd0ff292f_2_148:notes"/>
          <p:cNvSpPr>
            <a:spLocks noGrp="1" noRot="1" noChangeAspect="1"/>
          </p:cNvSpPr>
          <p:nvPr>
            <p:ph type="sldImg" idx="2"/>
          </p:nvPr>
        </p:nvSpPr>
        <p:spPr>
          <a:xfrm>
            <a:off x="382588" y="695325"/>
            <a:ext cx="6092825"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90" name="Google Shape;190;g32dd0ff292f_2_148:notes"/>
          <p:cNvSpPr txBox="1">
            <a:spLocks noGrp="1"/>
          </p:cNvSpPr>
          <p:nvPr>
            <p:ph type="body" idx="1"/>
          </p:nvPr>
        </p:nvSpPr>
        <p:spPr>
          <a:xfrm>
            <a:off x="685512" y="4343235"/>
            <a:ext cx="5486976" cy="411514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2dd0ff292f_2_154:notes"/>
          <p:cNvSpPr txBox="1"/>
          <p:nvPr/>
        </p:nvSpPr>
        <p:spPr>
          <a:xfrm>
            <a:off x="3881207" y="8686471"/>
            <a:ext cx="2975352" cy="45618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200"/>
              <a:buFont typeface="Trebuchet MS"/>
              <a:buNone/>
            </a:pPr>
            <a:fld id="{00000000-1234-1234-1234-123412341234}" type="slidenum">
              <a:rPr lang="en-GB" sz="1200" b="0" i="0" u="none" strike="noStrike" cap="none">
                <a:solidFill>
                  <a:schemeClr val="dk1"/>
                </a:solidFill>
                <a:latin typeface="Trebuchet MS"/>
                <a:ea typeface="Trebuchet MS"/>
                <a:cs typeface="Trebuchet MS"/>
                <a:sym typeface="Trebuchet MS"/>
              </a:rPr>
              <a:t>9</a:t>
            </a:fld>
            <a:endParaRPr sz="1200" b="0" i="0" u="none" strike="noStrike" cap="none" dirty="0">
              <a:solidFill>
                <a:srgbClr val="000000"/>
              </a:solidFill>
              <a:latin typeface="Arial"/>
              <a:ea typeface="Arial"/>
              <a:cs typeface="Arial"/>
              <a:sym typeface="Arial"/>
            </a:endParaRPr>
          </a:p>
        </p:txBody>
      </p:sp>
      <p:sp>
        <p:nvSpPr>
          <p:cNvPr id="196" name="Google Shape;196;g32dd0ff292f_2_154:notes"/>
          <p:cNvSpPr>
            <a:spLocks noGrp="1" noRot="1" noChangeAspect="1"/>
          </p:cNvSpPr>
          <p:nvPr>
            <p:ph type="sldImg" idx="2"/>
          </p:nvPr>
        </p:nvSpPr>
        <p:spPr>
          <a:xfrm>
            <a:off x="382588" y="695325"/>
            <a:ext cx="6092825"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97" name="Google Shape;197;g32dd0ff292f_2_154:notes"/>
          <p:cNvSpPr txBox="1">
            <a:spLocks noGrp="1"/>
          </p:cNvSpPr>
          <p:nvPr>
            <p:ph type="body" idx="1"/>
          </p:nvPr>
        </p:nvSpPr>
        <p:spPr>
          <a:xfrm>
            <a:off x="685512" y="4343235"/>
            <a:ext cx="5486976" cy="411514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2dd0ff292f_2_161:notes"/>
          <p:cNvSpPr txBox="1">
            <a:spLocks noGrp="1"/>
          </p:cNvSpPr>
          <p:nvPr>
            <p:ph type="body" idx="1"/>
          </p:nvPr>
        </p:nvSpPr>
        <p:spPr>
          <a:xfrm>
            <a:off x="685512" y="4343235"/>
            <a:ext cx="5485535" cy="411378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200"/>
              <a:buNone/>
            </a:pPr>
            <a:endParaRPr sz="1200" dirty="0"/>
          </a:p>
        </p:txBody>
      </p:sp>
      <p:sp>
        <p:nvSpPr>
          <p:cNvPr id="204" name="Google Shape;204;g32dd0ff292f_2_161:notes"/>
          <p:cNvSpPr>
            <a:spLocks noGrp="1" noRot="1" noChangeAspect="1"/>
          </p:cNvSpPr>
          <p:nvPr>
            <p:ph type="sldImg" idx="2"/>
          </p:nvPr>
        </p:nvSpPr>
        <p:spPr>
          <a:xfrm>
            <a:off x="382588" y="695325"/>
            <a:ext cx="6091237" cy="34258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2dd0ff292f_2_166:notes"/>
          <p:cNvSpPr txBox="1"/>
          <p:nvPr/>
        </p:nvSpPr>
        <p:spPr>
          <a:xfrm>
            <a:off x="3881207" y="8686471"/>
            <a:ext cx="2975352" cy="45618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200"/>
              <a:buFont typeface="Trebuchet MS"/>
              <a:buNone/>
            </a:pPr>
            <a:fld id="{00000000-1234-1234-1234-123412341234}" type="slidenum">
              <a:rPr lang="en-GB" sz="1200" b="0" i="0" u="none" strike="noStrike" cap="none">
                <a:solidFill>
                  <a:schemeClr val="dk1"/>
                </a:solidFill>
                <a:latin typeface="Trebuchet MS"/>
                <a:ea typeface="Trebuchet MS"/>
                <a:cs typeface="Trebuchet MS"/>
                <a:sym typeface="Trebuchet MS"/>
              </a:rPr>
              <a:t>11</a:t>
            </a:fld>
            <a:endParaRPr sz="1200" b="0" i="0" u="none" strike="noStrike" cap="none" dirty="0">
              <a:solidFill>
                <a:srgbClr val="000000"/>
              </a:solidFill>
              <a:latin typeface="Arial"/>
              <a:ea typeface="Arial"/>
              <a:cs typeface="Arial"/>
              <a:sym typeface="Arial"/>
            </a:endParaRPr>
          </a:p>
        </p:txBody>
      </p:sp>
      <p:sp>
        <p:nvSpPr>
          <p:cNvPr id="210" name="Google Shape;210;g32dd0ff292f_2_166:notes"/>
          <p:cNvSpPr>
            <a:spLocks noGrp="1" noRot="1" noChangeAspect="1"/>
          </p:cNvSpPr>
          <p:nvPr>
            <p:ph type="sldImg" idx="2"/>
          </p:nvPr>
        </p:nvSpPr>
        <p:spPr>
          <a:xfrm>
            <a:off x="382588" y="695325"/>
            <a:ext cx="6092825"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11" name="Google Shape;211;g32dd0ff292f_2_166:notes"/>
          <p:cNvSpPr txBox="1">
            <a:spLocks noGrp="1"/>
          </p:cNvSpPr>
          <p:nvPr>
            <p:ph type="body" idx="1"/>
          </p:nvPr>
        </p:nvSpPr>
        <p:spPr>
          <a:xfrm>
            <a:off x="685512" y="4343235"/>
            <a:ext cx="5486976" cy="411514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2dd0ff292f_2_178:notes"/>
          <p:cNvSpPr txBox="1"/>
          <p:nvPr/>
        </p:nvSpPr>
        <p:spPr>
          <a:xfrm>
            <a:off x="3881207" y="8686471"/>
            <a:ext cx="2975400" cy="4563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200"/>
              <a:buFont typeface="Trebuchet MS"/>
              <a:buNone/>
            </a:pPr>
            <a:fld id="{00000000-1234-1234-1234-123412341234}" type="slidenum">
              <a:rPr lang="en-GB" sz="1200" b="0" i="0" u="none" strike="noStrike" cap="none">
                <a:solidFill>
                  <a:schemeClr val="dk1"/>
                </a:solidFill>
                <a:latin typeface="Trebuchet MS"/>
                <a:ea typeface="Trebuchet MS"/>
                <a:cs typeface="Trebuchet MS"/>
                <a:sym typeface="Trebuchet MS"/>
              </a:rPr>
              <a:t>12</a:t>
            </a:fld>
            <a:endParaRPr sz="1200" b="0" i="0" u="none" strike="noStrike" cap="none" dirty="0">
              <a:solidFill>
                <a:srgbClr val="000000"/>
              </a:solidFill>
              <a:latin typeface="Arial"/>
              <a:ea typeface="Arial"/>
              <a:cs typeface="Arial"/>
              <a:sym typeface="Arial"/>
            </a:endParaRPr>
          </a:p>
        </p:txBody>
      </p:sp>
      <p:sp>
        <p:nvSpPr>
          <p:cNvPr id="224" name="Google Shape;224;g32dd0ff292f_2_178:notes"/>
          <p:cNvSpPr>
            <a:spLocks noGrp="1" noRot="1" noChangeAspect="1"/>
          </p:cNvSpPr>
          <p:nvPr>
            <p:ph type="sldImg" idx="2"/>
          </p:nvPr>
        </p:nvSpPr>
        <p:spPr>
          <a:xfrm>
            <a:off x="382588" y="695325"/>
            <a:ext cx="6092825"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5" name="Google Shape;225;g32dd0ff292f_2_178:notes"/>
          <p:cNvSpPr txBox="1">
            <a:spLocks noGrp="1"/>
          </p:cNvSpPr>
          <p:nvPr>
            <p:ph type="body" idx="1"/>
          </p:nvPr>
        </p:nvSpPr>
        <p:spPr>
          <a:xfrm>
            <a:off x="685512" y="4343235"/>
            <a:ext cx="5487000" cy="4115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2dd0ff292f_2_189:notes"/>
          <p:cNvSpPr txBox="1"/>
          <p:nvPr/>
        </p:nvSpPr>
        <p:spPr>
          <a:xfrm>
            <a:off x="3881207" y="8686471"/>
            <a:ext cx="2975352" cy="45618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200"/>
              <a:buFont typeface="Trebuchet MS"/>
              <a:buNone/>
            </a:pPr>
            <a:fld id="{00000000-1234-1234-1234-123412341234}" type="slidenum">
              <a:rPr lang="en-GB" sz="1200" b="0" i="0" u="none" strike="noStrike" cap="none">
                <a:solidFill>
                  <a:schemeClr val="dk1"/>
                </a:solidFill>
                <a:latin typeface="Trebuchet MS"/>
                <a:ea typeface="Trebuchet MS"/>
                <a:cs typeface="Trebuchet MS"/>
                <a:sym typeface="Trebuchet MS"/>
              </a:rPr>
              <a:t>13</a:t>
            </a:fld>
            <a:endParaRPr sz="1200" b="0" i="0" u="none" strike="noStrike" cap="none" dirty="0">
              <a:solidFill>
                <a:srgbClr val="000000"/>
              </a:solidFill>
              <a:latin typeface="Arial"/>
              <a:ea typeface="Arial"/>
              <a:cs typeface="Arial"/>
              <a:sym typeface="Arial"/>
            </a:endParaRPr>
          </a:p>
        </p:txBody>
      </p:sp>
      <p:sp>
        <p:nvSpPr>
          <p:cNvPr id="237" name="Google Shape;237;g32dd0ff292f_2_189:notes"/>
          <p:cNvSpPr>
            <a:spLocks noGrp="1" noRot="1" noChangeAspect="1"/>
          </p:cNvSpPr>
          <p:nvPr>
            <p:ph type="sldImg" idx="2"/>
          </p:nvPr>
        </p:nvSpPr>
        <p:spPr>
          <a:xfrm>
            <a:off x="382588" y="695325"/>
            <a:ext cx="6092825"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8" name="Google Shape;238;g32dd0ff292f_2_189:notes"/>
          <p:cNvSpPr txBox="1">
            <a:spLocks noGrp="1"/>
          </p:cNvSpPr>
          <p:nvPr>
            <p:ph type="body" idx="1"/>
          </p:nvPr>
        </p:nvSpPr>
        <p:spPr>
          <a:xfrm>
            <a:off x="685512" y="4343235"/>
            <a:ext cx="5486976" cy="411514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2dd0ff292f_2_189:notes"/>
          <p:cNvSpPr txBox="1"/>
          <p:nvPr/>
        </p:nvSpPr>
        <p:spPr>
          <a:xfrm>
            <a:off x="3881207" y="8686471"/>
            <a:ext cx="2975352" cy="45618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200"/>
              <a:buFont typeface="Trebuchet MS"/>
              <a:buNone/>
            </a:pPr>
            <a:fld id="{00000000-1234-1234-1234-123412341234}" type="slidenum">
              <a:rPr lang="en-GB" sz="1200" b="0" i="0" u="none" strike="noStrike" cap="none">
                <a:solidFill>
                  <a:schemeClr val="dk1"/>
                </a:solidFill>
                <a:latin typeface="Trebuchet MS"/>
                <a:ea typeface="Trebuchet MS"/>
                <a:cs typeface="Trebuchet MS"/>
                <a:sym typeface="Trebuchet MS"/>
              </a:rPr>
              <a:t>14</a:t>
            </a:fld>
            <a:endParaRPr sz="1200" b="0" i="0" u="none" strike="noStrike" cap="none" dirty="0">
              <a:solidFill>
                <a:srgbClr val="000000"/>
              </a:solidFill>
              <a:latin typeface="Arial"/>
              <a:ea typeface="Arial"/>
              <a:cs typeface="Arial"/>
              <a:sym typeface="Arial"/>
            </a:endParaRPr>
          </a:p>
        </p:txBody>
      </p:sp>
      <p:sp>
        <p:nvSpPr>
          <p:cNvPr id="237" name="Google Shape;237;g32dd0ff292f_2_189:notes"/>
          <p:cNvSpPr>
            <a:spLocks noGrp="1" noRot="1" noChangeAspect="1"/>
          </p:cNvSpPr>
          <p:nvPr>
            <p:ph type="sldImg" idx="2"/>
          </p:nvPr>
        </p:nvSpPr>
        <p:spPr>
          <a:xfrm>
            <a:off x="382588" y="695325"/>
            <a:ext cx="6092825"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8" name="Google Shape;238;g32dd0ff292f_2_189:notes"/>
          <p:cNvSpPr txBox="1">
            <a:spLocks noGrp="1"/>
          </p:cNvSpPr>
          <p:nvPr>
            <p:ph type="body" idx="1"/>
          </p:nvPr>
        </p:nvSpPr>
        <p:spPr>
          <a:xfrm>
            <a:off x="685512" y="4343235"/>
            <a:ext cx="5486976" cy="411514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200"/>
              <a:buNone/>
            </a:pPr>
            <a:endParaRPr sz="1200" dirty="0"/>
          </a:p>
        </p:txBody>
      </p:sp>
    </p:spTree>
    <p:extLst>
      <p:ext uri="{BB962C8B-B14F-4D97-AF65-F5344CB8AC3E}">
        <p14:creationId xmlns:p14="http://schemas.microsoft.com/office/powerpoint/2010/main" val="3175064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609120" y="456888"/>
            <a:ext cx="6347520" cy="990464"/>
          </a:xfrm>
          <a:prstGeom prst="rect">
            <a:avLst/>
          </a:prstGeom>
          <a:noFill/>
          <a:ln>
            <a:noFill/>
          </a:ln>
        </p:spPr>
        <p:txBody>
          <a:bodyPr spcFirstLastPara="1" wrap="square" lIns="76025" tIns="38000" rIns="76025" bIns="38000" anchor="t" anchorCtr="0">
            <a:noAutofit/>
          </a:bodyPr>
          <a:lstStyle>
            <a:lvl1pPr lvl="0" algn="l">
              <a:lnSpc>
                <a:spcPct val="100000"/>
              </a:lnSpc>
              <a:spcBef>
                <a:spcPts val="0"/>
              </a:spcBef>
              <a:spcAft>
                <a:spcPts val="0"/>
              </a:spcAft>
              <a:buSzPts val="1200"/>
              <a:buNone/>
              <a:defRPr sz="33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69" name="Google Shape;69;p14"/>
          <p:cNvSpPr txBox="1">
            <a:spLocks noGrp="1"/>
          </p:cNvSpPr>
          <p:nvPr>
            <p:ph type="body" idx="1"/>
          </p:nvPr>
        </p:nvSpPr>
        <p:spPr>
          <a:xfrm>
            <a:off x="609120" y="1620170"/>
            <a:ext cx="6347520" cy="2910905"/>
          </a:xfrm>
          <a:prstGeom prst="rect">
            <a:avLst/>
          </a:prstGeom>
          <a:noFill/>
          <a:ln>
            <a:noFill/>
          </a:ln>
        </p:spPr>
        <p:txBody>
          <a:bodyPr spcFirstLastPara="1" wrap="square" lIns="76025" tIns="38000" rIns="76025" bIns="38000" anchor="t" anchorCtr="0">
            <a:noAutofit/>
          </a:bodyPr>
          <a:lstStyle>
            <a:lvl1pPr marL="457200" lvl="0" indent="-304800" algn="l">
              <a:lnSpc>
                <a:spcPct val="100000"/>
              </a:lnSpc>
              <a:spcBef>
                <a:spcPts val="900"/>
              </a:spcBef>
              <a:spcAft>
                <a:spcPts val="0"/>
              </a:spcAft>
              <a:buSzPts val="1200"/>
              <a:buChar char="►"/>
              <a:defRPr/>
            </a:lvl1pPr>
            <a:lvl2pPr marL="914400" lvl="1" indent="-304800" algn="l">
              <a:lnSpc>
                <a:spcPct val="100000"/>
              </a:lnSpc>
              <a:spcBef>
                <a:spcPts val="900"/>
              </a:spcBef>
              <a:spcAft>
                <a:spcPts val="0"/>
              </a:spcAft>
              <a:buSzPts val="1200"/>
              <a:buChar char="►"/>
              <a:defRPr/>
            </a:lvl2pPr>
            <a:lvl3pPr marL="1371600" lvl="2" indent="-304800" algn="l">
              <a:lnSpc>
                <a:spcPct val="100000"/>
              </a:lnSpc>
              <a:spcBef>
                <a:spcPts val="900"/>
              </a:spcBef>
              <a:spcAft>
                <a:spcPts val="0"/>
              </a:spcAft>
              <a:buSzPts val="1200"/>
              <a:buChar char="►"/>
              <a:defRPr/>
            </a:lvl3pPr>
            <a:lvl4pPr marL="1828800" lvl="3" indent="-304800" algn="l">
              <a:lnSpc>
                <a:spcPct val="100000"/>
              </a:lnSpc>
              <a:spcBef>
                <a:spcPts val="900"/>
              </a:spcBef>
              <a:spcAft>
                <a:spcPts val="0"/>
              </a:spcAft>
              <a:buSzPts val="1200"/>
              <a:buChar char="►"/>
              <a:defRPr/>
            </a:lvl4pPr>
            <a:lvl5pPr marL="2286000" lvl="4" indent="-304800" algn="l">
              <a:lnSpc>
                <a:spcPct val="100000"/>
              </a:lnSpc>
              <a:spcBef>
                <a:spcPts val="900"/>
              </a:spcBef>
              <a:spcAft>
                <a:spcPts val="0"/>
              </a:spcAft>
              <a:buSzPts val="1200"/>
              <a:buChar char="►"/>
              <a:defRPr/>
            </a:lvl5pPr>
            <a:lvl6pPr marL="2743200" lvl="5" indent="-304800" algn="l">
              <a:lnSpc>
                <a:spcPct val="100000"/>
              </a:lnSpc>
              <a:spcBef>
                <a:spcPts val="900"/>
              </a:spcBef>
              <a:spcAft>
                <a:spcPts val="0"/>
              </a:spcAft>
              <a:buSzPts val="1200"/>
              <a:buChar char="►"/>
              <a:defRPr/>
            </a:lvl6pPr>
            <a:lvl7pPr marL="3200400" lvl="6" indent="-304800" algn="l">
              <a:lnSpc>
                <a:spcPct val="100000"/>
              </a:lnSpc>
              <a:spcBef>
                <a:spcPts val="900"/>
              </a:spcBef>
              <a:spcAft>
                <a:spcPts val="0"/>
              </a:spcAft>
              <a:buSzPts val="1200"/>
              <a:buChar char="►"/>
              <a:defRPr/>
            </a:lvl7pPr>
            <a:lvl8pPr marL="3657600" lvl="7" indent="-304800" algn="l">
              <a:lnSpc>
                <a:spcPct val="100000"/>
              </a:lnSpc>
              <a:spcBef>
                <a:spcPts val="900"/>
              </a:spcBef>
              <a:spcAft>
                <a:spcPts val="0"/>
              </a:spcAft>
              <a:buSzPts val="1200"/>
              <a:buChar char="►"/>
              <a:defRPr/>
            </a:lvl8pPr>
            <a:lvl9pPr marL="4114800" lvl="8" indent="-304800" algn="l">
              <a:lnSpc>
                <a:spcPct val="100000"/>
              </a:lnSpc>
              <a:spcBef>
                <a:spcPts val="900"/>
              </a:spcBef>
              <a:spcAft>
                <a:spcPts val="0"/>
              </a:spcAft>
              <a:buSzPts val="1200"/>
              <a:buChar char="►"/>
              <a:defRPr/>
            </a:lvl9pPr>
          </a:lstStyle>
          <a:p>
            <a:endParaRPr/>
          </a:p>
        </p:txBody>
      </p:sp>
      <p:sp>
        <p:nvSpPr>
          <p:cNvPr id="70" name="Google Shape;70;p14"/>
          <p:cNvSpPr txBox="1">
            <a:spLocks noGrp="1"/>
          </p:cNvSpPr>
          <p:nvPr>
            <p:ph type="dt" idx="10"/>
          </p:nvPr>
        </p:nvSpPr>
        <p:spPr>
          <a:xfrm>
            <a:off x="5405760" y="4531075"/>
            <a:ext cx="684000" cy="273268"/>
          </a:xfrm>
          <a:prstGeom prst="rect">
            <a:avLst/>
          </a:prstGeom>
          <a:noFill/>
          <a:ln>
            <a:noFill/>
          </a:ln>
        </p:spPr>
        <p:txBody>
          <a:bodyPr spcFirstLastPara="1" wrap="square" lIns="76025" tIns="38000" rIns="76025" bIns="38000" anchor="ctr" anchorCtr="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71" name="Google Shape;71;p14"/>
          <p:cNvSpPr txBox="1">
            <a:spLocks noGrp="1"/>
          </p:cNvSpPr>
          <p:nvPr>
            <p:ph type="ftr" idx="11"/>
          </p:nvPr>
        </p:nvSpPr>
        <p:spPr>
          <a:xfrm>
            <a:off x="609120" y="4531075"/>
            <a:ext cx="4623840" cy="273268"/>
          </a:xfrm>
          <a:prstGeom prst="rect">
            <a:avLst/>
          </a:prstGeom>
          <a:noFill/>
          <a:ln>
            <a:noFill/>
          </a:ln>
        </p:spPr>
        <p:txBody>
          <a:bodyPr spcFirstLastPara="1" wrap="square" lIns="76025" tIns="38000" rIns="76025" bIns="38000" anchor="ctr"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72" name="Google Shape;72;p14"/>
          <p:cNvSpPr txBox="1">
            <a:spLocks noGrp="1"/>
          </p:cNvSpPr>
          <p:nvPr>
            <p:ph type="sldNum" idx="12"/>
          </p:nvPr>
        </p:nvSpPr>
        <p:spPr>
          <a:xfrm>
            <a:off x="6444000" y="4531075"/>
            <a:ext cx="512640" cy="273268"/>
          </a:xfrm>
          <a:prstGeom prst="rect">
            <a:avLst/>
          </a:prstGeom>
          <a:noFill/>
          <a:ln>
            <a:noFill/>
          </a:ln>
        </p:spPr>
        <p:txBody>
          <a:bodyPr spcFirstLastPara="1" wrap="square" lIns="76025" tIns="38000" rIns="76025" bIns="38000" anchor="ctr" anchorCtr="0">
            <a:noAutofit/>
          </a:bodyPr>
          <a:lstStyle>
            <a:lvl1pPr marL="0" marR="0" lvl="0"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609120" y="456888"/>
            <a:ext cx="6347520" cy="990464"/>
          </a:xfrm>
          <a:prstGeom prst="rect">
            <a:avLst/>
          </a:prstGeom>
          <a:noFill/>
          <a:ln>
            <a:noFill/>
          </a:ln>
        </p:spPr>
        <p:txBody>
          <a:bodyPr spcFirstLastPara="1" wrap="square" lIns="76025" tIns="38000" rIns="76025" bIns="38000" anchor="t" anchorCtr="0">
            <a:noAutofit/>
          </a:bodyPr>
          <a:lstStyle>
            <a:lvl1pPr lvl="0" algn="l">
              <a:lnSpc>
                <a:spcPct val="100000"/>
              </a:lnSpc>
              <a:spcBef>
                <a:spcPts val="0"/>
              </a:spcBef>
              <a:spcAft>
                <a:spcPts val="0"/>
              </a:spcAft>
              <a:buSzPts val="1200"/>
              <a:buNone/>
              <a:defRPr sz="33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92" name="Google Shape;92;p16"/>
          <p:cNvSpPr txBox="1">
            <a:spLocks noGrp="1"/>
          </p:cNvSpPr>
          <p:nvPr>
            <p:ph type="body" idx="1"/>
          </p:nvPr>
        </p:nvSpPr>
        <p:spPr>
          <a:xfrm>
            <a:off x="609120" y="1620170"/>
            <a:ext cx="6347520" cy="2910905"/>
          </a:xfrm>
          <a:prstGeom prst="rect">
            <a:avLst/>
          </a:prstGeom>
          <a:noFill/>
          <a:ln>
            <a:noFill/>
          </a:ln>
        </p:spPr>
        <p:txBody>
          <a:bodyPr spcFirstLastPara="1" wrap="square" lIns="76025" tIns="38000" rIns="76025" bIns="38000" anchor="t" anchorCtr="0">
            <a:noAutofit/>
          </a:bodyPr>
          <a:lstStyle>
            <a:lvl1pPr marL="457200" lvl="0" indent="-304800" algn="l">
              <a:lnSpc>
                <a:spcPct val="100000"/>
              </a:lnSpc>
              <a:spcBef>
                <a:spcPts val="900"/>
              </a:spcBef>
              <a:spcAft>
                <a:spcPts val="0"/>
              </a:spcAft>
              <a:buSzPts val="1200"/>
              <a:buChar char="►"/>
              <a:defRPr/>
            </a:lvl1pPr>
            <a:lvl2pPr marL="914400" lvl="1" indent="-304800" algn="l">
              <a:lnSpc>
                <a:spcPct val="100000"/>
              </a:lnSpc>
              <a:spcBef>
                <a:spcPts val="900"/>
              </a:spcBef>
              <a:spcAft>
                <a:spcPts val="0"/>
              </a:spcAft>
              <a:buSzPts val="1200"/>
              <a:buChar char="►"/>
              <a:defRPr/>
            </a:lvl2pPr>
            <a:lvl3pPr marL="1371600" lvl="2" indent="-304800" algn="l">
              <a:lnSpc>
                <a:spcPct val="100000"/>
              </a:lnSpc>
              <a:spcBef>
                <a:spcPts val="900"/>
              </a:spcBef>
              <a:spcAft>
                <a:spcPts val="0"/>
              </a:spcAft>
              <a:buSzPts val="1200"/>
              <a:buChar char="►"/>
              <a:defRPr/>
            </a:lvl3pPr>
            <a:lvl4pPr marL="1828800" lvl="3" indent="-304800" algn="l">
              <a:lnSpc>
                <a:spcPct val="100000"/>
              </a:lnSpc>
              <a:spcBef>
                <a:spcPts val="900"/>
              </a:spcBef>
              <a:spcAft>
                <a:spcPts val="0"/>
              </a:spcAft>
              <a:buSzPts val="1200"/>
              <a:buChar char="►"/>
              <a:defRPr/>
            </a:lvl4pPr>
            <a:lvl5pPr marL="2286000" lvl="4" indent="-304800" algn="l">
              <a:lnSpc>
                <a:spcPct val="100000"/>
              </a:lnSpc>
              <a:spcBef>
                <a:spcPts val="900"/>
              </a:spcBef>
              <a:spcAft>
                <a:spcPts val="0"/>
              </a:spcAft>
              <a:buSzPts val="1200"/>
              <a:buChar char="►"/>
              <a:defRPr/>
            </a:lvl5pPr>
            <a:lvl6pPr marL="2743200" lvl="5" indent="-304800" algn="l">
              <a:lnSpc>
                <a:spcPct val="100000"/>
              </a:lnSpc>
              <a:spcBef>
                <a:spcPts val="900"/>
              </a:spcBef>
              <a:spcAft>
                <a:spcPts val="0"/>
              </a:spcAft>
              <a:buSzPts val="1200"/>
              <a:buChar char="►"/>
              <a:defRPr/>
            </a:lvl6pPr>
            <a:lvl7pPr marL="3200400" lvl="6" indent="-304800" algn="l">
              <a:lnSpc>
                <a:spcPct val="100000"/>
              </a:lnSpc>
              <a:spcBef>
                <a:spcPts val="900"/>
              </a:spcBef>
              <a:spcAft>
                <a:spcPts val="0"/>
              </a:spcAft>
              <a:buSzPts val="1200"/>
              <a:buChar char="►"/>
              <a:defRPr/>
            </a:lvl7pPr>
            <a:lvl8pPr marL="3657600" lvl="7" indent="-304800" algn="l">
              <a:lnSpc>
                <a:spcPct val="100000"/>
              </a:lnSpc>
              <a:spcBef>
                <a:spcPts val="900"/>
              </a:spcBef>
              <a:spcAft>
                <a:spcPts val="0"/>
              </a:spcAft>
              <a:buSzPts val="1200"/>
              <a:buChar char="►"/>
              <a:defRPr/>
            </a:lvl8pPr>
            <a:lvl9pPr marL="4114800" lvl="8" indent="-304800" algn="l">
              <a:lnSpc>
                <a:spcPct val="100000"/>
              </a:lnSpc>
              <a:spcBef>
                <a:spcPts val="900"/>
              </a:spcBef>
              <a:spcAft>
                <a:spcPts val="0"/>
              </a:spcAft>
              <a:buSzPts val="1200"/>
              <a:buChar char="►"/>
              <a:defRPr/>
            </a:lvl9pPr>
          </a:lstStyle>
          <a:p>
            <a:endParaRPr/>
          </a:p>
        </p:txBody>
      </p:sp>
      <p:sp>
        <p:nvSpPr>
          <p:cNvPr id="93" name="Google Shape;93;p16"/>
          <p:cNvSpPr txBox="1">
            <a:spLocks noGrp="1"/>
          </p:cNvSpPr>
          <p:nvPr>
            <p:ph type="dt" idx="10"/>
          </p:nvPr>
        </p:nvSpPr>
        <p:spPr>
          <a:xfrm>
            <a:off x="5405760" y="4531075"/>
            <a:ext cx="684000" cy="273268"/>
          </a:xfrm>
          <a:prstGeom prst="rect">
            <a:avLst/>
          </a:prstGeom>
          <a:noFill/>
          <a:ln>
            <a:noFill/>
          </a:ln>
        </p:spPr>
        <p:txBody>
          <a:bodyPr spcFirstLastPara="1" wrap="square" lIns="76025" tIns="38000" rIns="76025" bIns="38000" anchor="ctr" anchorCtr="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94" name="Google Shape;94;p16"/>
          <p:cNvSpPr txBox="1">
            <a:spLocks noGrp="1"/>
          </p:cNvSpPr>
          <p:nvPr>
            <p:ph type="ftr" idx="11"/>
          </p:nvPr>
        </p:nvSpPr>
        <p:spPr>
          <a:xfrm>
            <a:off x="609120" y="4531075"/>
            <a:ext cx="4623840" cy="273268"/>
          </a:xfrm>
          <a:prstGeom prst="rect">
            <a:avLst/>
          </a:prstGeom>
          <a:noFill/>
          <a:ln>
            <a:noFill/>
          </a:ln>
        </p:spPr>
        <p:txBody>
          <a:bodyPr spcFirstLastPara="1" wrap="square" lIns="76025" tIns="38000" rIns="76025" bIns="38000" anchor="ctr"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95" name="Google Shape;95;p16"/>
          <p:cNvSpPr txBox="1">
            <a:spLocks noGrp="1"/>
          </p:cNvSpPr>
          <p:nvPr>
            <p:ph type="sldNum" idx="12"/>
          </p:nvPr>
        </p:nvSpPr>
        <p:spPr>
          <a:xfrm>
            <a:off x="6444000" y="4531075"/>
            <a:ext cx="512640" cy="273268"/>
          </a:xfrm>
          <a:prstGeom prst="rect">
            <a:avLst/>
          </a:prstGeom>
          <a:noFill/>
          <a:ln>
            <a:noFill/>
          </a:ln>
        </p:spPr>
        <p:txBody>
          <a:bodyPr spcFirstLastPara="1" wrap="square" lIns="76025" tIns="38000" rIns="76025" bIns="38000" anchor="ctr" anchorCtr="0">
            <a:noAutofit/>
          </a:bodyPr>
          <a:lstStyle>
            <a:lvl1pPr marL="0" marR="0" lvl="0"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rot="5400000">
            <a:off x="4497424" y="1937089"/>
            <a:ext cx="3938588" cy="978812"/>
          </a:xfrm>
          <a:prstGeom prst="rect">
            <a:avLst/>
          </a:prstGeom>
          <a:noFill/>
          <a:ln>
            <a:noFill/>
          </a:ln>
        </p:spPr>
        <p:txBody>
          <a:bodyPr spcFirstLastPara="1" wrap="square" lIns="76025" tIns="38000" rIns="76025" bIns="38000" anchor="ctr"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98" name="Google Shape;98;p17"/>
          <p:cNvSpPr txBox="1">
            <a:spLocks noGrp="1"/>
          </p:cNvSpPr>
          <p:nvPr>
            <p:ph type="body" idx="1"/>
          </p:nvPr>
        </p:nvSpPr>
        <p:spPr>
          <a:xfrm rot="5400000">
            <a:off x="1237819" y="-171019"/>
            <a:ext cx="3938588" cy="5195026"/>
          </a:xfrm>
          <a:prstGeom prst="rect">
            <a:avLst/>
          </a:prstGeom>
          <a:noFill/>
          <a:ln>
            <a:noFill/>
          </a:ln>
        </p:spPr>
        <p:txBody>
          <a:bodyPr spcFirstLastPara="1" wrap="square" lIns="76025" tIns="38000" rIns="76025" bIns="38000" anchor="t" anchorCtr="0">
            <a:noAutofit/>
          </a:bodyPr>
          <a:lstStyle>
            <a:lvl1pPr marL="457200" lvl="0" indent="-304800" algn="l">
              <a:lnSpc>
                <a:spcPct val="100000"/>
              </a:lnSpc>
              <a:spcBef>
                <a:spcPts val="900"/>
              </a:spcBef>
              <a:spcAft>
                <a:spcPts val="0"/>
              </a:spcAft>
              <a:buSzPts val="1200"/>
              <a:buChar char="►"/>
              <a:defRPr/>
            </a:lvl1pPr>
            <a:lvl2pPr marL="914400" lvl="1" indent="-304800" algn="l">
              <a:lnSpc>
                <a:spcPct val="100000"/>
              </a:lnSpc>
              <a:spcBef>
                <a:spcPts val="900"/>
              </a:spcBef>
              <a:spcAft>
                <a:spcPts val="0"/>
              </a:spcAft>
              <a:buSzPts val="1200"/>
              <a:buChar char="►"/>
              <a:defRPr/>
            </a:lvl2pPr>
            <a:lvl3pPr marL="1371600" lvl="2" indent="-304800" algn="l">
              <a:lnSpc>
                <a:spcPct val="100000"/>
              </a:lnSpc>
              <a:spcBef>
                <a:spcPts val="900"/>
              </a:spcBef>
              <a:spcAft>
                <a:spcPts val="0"/>
              </a:spcAft>
              <a:buSzPts val="1200"/>
              <a:buChar char="►"/>
              <a:defRPr/>
            </a:lvl3pPr>
            <a:lvl4pPr marL="1828800" lvl="3" indent="-304800" algn="l">
              <a:lnSpc>
                <a:spcPct val="100000"/>
              </a:lnSpc>
              <a:spcBef>
                <a:spcPts val="900"/>
              </a:spcBef>
              <a:spcAft>
                <a:spcPts val="0"/>
              </a:spcAft>
              <a:buSzPts val="1200"/>
              <a:buChar char="►"/>
              <a:defRPr/>
            </a:lvl4pPr>
            <a:lvl5pPr marL="2286000" lvl="4" indent="-304800" algn="l">
              <a:lnSpc>
                <a:spcPct val="100000"/>
              </a:lnSpc>
              <a:spcBef>
                <a:spcPts val="900"/>
              </a:spcBef>
              <a:spcAft>
                <a:spcPts val="0"/>
              </a:spcAft>
              <a:buSzPts val="1200"/>
              <a:buChar char="►"/>
              <a:defRPr/>
            </a:lvl5pPr>
            <a:lvl6pPr marL="2743200" lvl="5" indent="-304800" algn="l">
              <a:lnSpc>
                <a:spcPct val="100000"/>
              </a:lnSpc>
              <a:spcBef>
                <a:spcPts val="900"/>
              </a:spcBef>
              <a:spcAft>
                <a:spcPts val="0"/>
              </a:spcAft>
              <a:buSzPts val="1200"/>
              <a:buChar char="►"/>
              <a:defRPr/>
            </a:lvl6pPr>
            <a:lvl7pPr marL="3200400" lvl="6" indent="-304800" algn="l">
              <a:lnSpc>
                <a:spcPct val="100000"/>
              </a:lnSpc>
              <a:spcBef>
                <a:spcPts val="900"/>
              </a:spcBef>
              <a:spcAft>
                <a:spcPts val="0"/>
              </a:spcAft>
              <a:buSzPts val="1200"/>
              <a:buChar char="►"/>
              <a:defRPr/>
            </a:lvl7pPr>
            <a:lvl8pPr marL="3657600" lvl="7" indent="-304800" algn="l">
              <a:lnSpc>
                <a:spcPct val="100000"/>
              </a:lnSpc>
              <a:spcBef>
                <a:spcPts val="900"/>
              </a:spcBef>
              <a:spcAft>
                <a:spcPts val="0"/>
              </a:spcAft>
              <a:buSzPts val="1200"/>
              <a:buChar char="►"/>
              <a:defRPr/>
            </a:lvl8pPr>
            <a:lvl9pPr marL="4114800" lvl="8" indent="-304800" algn="l">
              <a:lnSpc>
                <a:spcPct val="100000"/>
              </a:lnSpc>
              <a:spcBef>
                <a:spcPts val="900"/>
              </a:spcBef>
              <a:spcAft>
                <a:spcPts val="0"/>
              </a:spcAft>
              <a:buSzPts val="1200"/>
              <a:buChar char="►"/>
              <a:defRPr/>
            </a:lvl9pPr>
          </a:lstStyle>
          <a:p>
            <a:endParaRPr/>
          </a:p>
        </p:txBody>
      </p:sp>
      <p:sp>
        <p:nvSpPr>
          <p:cNvPr id="99" name="Google Shape;99;p17"/>
          <p:cNvSpPr txBox="1">
            <a:spLocks noGrp="1"/>
          </p:cNvSpPr>
          <p:nvPr>
            <p:ph type="dt" idx="10"/>
          </p:nvPr>
        </p:nvSpPr>
        <p:spPr>
          <a:xfrm>
            <a:off x="5405760" y="4531075"/>
            <a:ext cx="684000" cy="273268"/>
          </a:xfrm>
          <a:prstGeom prst="rect">
            <a:avLst/>
          </a:prstGeom>
          <a:noFill/>
          <a:ln>
            <a:noFill/>
          </a:ln>
        </p:spPr>
        <p:txBody>
          <a:bodyPr spcFirstLastPara="1" wrap="square" lIns="76025" tIns="38000" rIns="76025" bIns="38000" anchor="ctr" anchorCtr="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00" name="Google Shape;100;p17"/>
          <p:cNvSpPr txBox="1">
            <a:spLocks noGrp="1"/>
          </p:cNvSpPr>
          <p:nvPr>
            <p:ph type="ftr" idx="11"/>
          </p:nvPr>
        </p:nvSpPr>
        <p:spPr>
          <a:xfrm>
            <a:off x="609120" y="4531075"/>
            <a:ext cx="4623840" cy="273268"/>
          </a:xfrm>
          <a:prstGeom prst="rect">
            <a:avLst/>
          </a:prstGeom>
          <a:noFill/>
          <a:ln>
            <a:noFill/>
          </a:ln>
        </p:spPr>
        <p:txBody>
          <a:bodyPr spcFirstLastPara="1" wrap="square" lIns="76025" tIns="38000" rIns="76025" bIns="38000" anchor="ctr"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01" name="Google Shape;101;p17"/>
          <p:cNvSpPr txBox="1">
            <a:spLocks noGrp="1"/>
          </p:cNvSpPr>
          <p:nvPr>
            <p:ph type="sldNum" idx="12"/>
          </p:nvPr>
        </p:nvSpPr>
        <p:spPr>
          <a:xfrm>
            <a:off x="6444000" y="4531075"/>
            <a:ext cx="512640" cy="273268"/>
          </a:xfrm>
          <a:prstGeom prst="rect">
            <a:avLst/>
          </a:prstGeom>
          <a:noFill/>
          <a:ln>
            <a:noFill/>
          </a:ln>
        </p:spPr>
        <p:txBody>
          <a:bodyPr spcFirstLastPara="1" wrap="square" lIns="76025" tIns="38000" rIns="76025" bIns="38000" anchor="ctr" anchorCtr="0">
            <a:noAutofit/>
          </a:bodyPr>
          <a:lstStyle>
            <a:lvl1pPr marL="0" marR="0" lvl="0"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09120" y="456888"/>
            <a:ext cx="6347520" cy="990464"/>
          </a:xfrm>
          <a:prstGeom prst="rect">
            <a:avLst/>
          </a:prstGeom>
          <a:noFill/>
          <a:ln>
            <a:noFill/>
          </a:ln>
        </p:spPr>
        <p:txBody>
          <a:bodyPr spcFirstLastPara="1" wrap="square" lIns="76025" tIns="38000" rIns="76025" bIns="38000" anchor="t"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04" name="Google Shape;104;p18"/>
          <p:cNvSpPr txBox="1">
            <a:spLocks noGrp="1"/>
          </p:cNvSpPr>
          <p:nvPr>
            <p:ph type="body" idx="1"/>
          </p:nvPr>
        </p:nvSpPr>
        <p:spPr>
          <a:xfrm rot="5400000">
            <a:off x="2327427" y="-98137"/>
            <a:ext cx="2910905" cy="6347520"/>
          </a:xfrm>
          <a:prstGeom prst="rect">
            <a:avLst/>
          </a:prstGeom>
          <a:noFill/>
          <a:ln>
            <a:noFill/>
          </a:ln>
        </p:spPr>
        <p:txBody>
          <a:bodyPr spcFirstLastPara="1" wrap="square" lIns="76025" tIns="38000" rIns="76025" bIns="38000" anchor="t" anchorCtr="0">
            <a:noAutofit/>
          </a:bodyPr>
          <a:lstStyle>
            <a:lvl1pPr marL="457200" lvl="0" indent="-304800" algn="l">
              <a:lnSpc>
                <a:spcPct val="100000"/>
              </a:lnSpc>
              <a:spcBef>
                <a:spcPts val="900"/>
              </a:spcBef>
              <a:spcAft>
                <a:spcPts val="0"/>
              </a:spcAft>
              <a:buSzPts val="1200"/>
              <a:buChar char="►"/>
              <a:defRPr/>
            </a:lvl1pPr>
            <a:lvl2pPr marL="914400" lvl="1" indent="-304800" algn="l">
              <a:lnSpc>
                <a:spcPct val="100000"/>
              </a:lnSpc>
              <a:spcBef>
                <a:spcPts val="900"/>
              </a:spcBef>
              <a:spcAft>
                <a:spcPts val="0"/>
              </a:spcAft>
              <a:buSzPts val="1200"/>
              <a:buChar char="►"/>
              <a:defRPr/>
            </a:lvl2pPr>
            <a:lvl3pPr marL="1371600" lvl="2" indent="-304800" algn="l">
              <a:lnSpc>
                <a:spcPct val="100000"/>
              </a:lnSpc>
              <a:spcBef>
                <a:spcPts val="900"/>
              </a:spcBef>
              <a:spcAft>
                <a:spcPts val="0"/>
              </a:spcAft>
              <a:buSzPts val="1200"/>
              <a:buChar char="►"/>
              <a:defRPr/>
            </a:lvl3pPr>
            <a:lvl4pPr marL="1828800" lvl="3" indent="-304800" algn="l">
              <a:lnSpc>
                <a:spcPct val="100000"/>
              </a:lnSpc>
              <a:spcBef>
                <a:spcPts val="900"/>
              </a:spcBef>
              <a:spcAft>
                <a:spcPts val="0"/>
              </a:spcAft>
              <a:buSzPts val="1200"/>
              <a:buChar char="►"/>
              <a:defRPr/>
            </a:lvl4pPr>
            <a:lvl5pPr marL="2286000" lvl="4" indent="-304800" algn="l">
              <a:lnSpc>
                <a:spcPct val="100000"/>
              </a:lnSpc>
              <a:spcBef>
                <a:spcPts val="900"/>
              </a:spcBef>
              <a:spcAft>
                <a:spcPts val="0"/>
              </a:spcAft>
              <a:buSzPts val="1200"/>
              <a:buChar char="►"/>
              <a:defRPr/>
            </a:lvl5pPr>
            <a:lvl6pPr marL="2743200" lvl="5" indent="-304800" algn="l">
              <a:lnSpc>
                <a:spcPct val="100000"/>
              </a:lnSpc>
              <a:spcBef>
                <a:spcPts val="900"/>
              </a:spcBef>
              <a:spcAft>
                <a:spcPts val="0"/>
              </a:spcAft>
              <a:buSzPts val="1200"/>
              <a:buChar char="►"/>
              <a:defRPr/>
            </a:lvl6pPr>
            <a:lvl7pPr marL="3200400" lvl="6" indent="-304800" algn="l">
              <a:lnSpc>
                <a:spcPct val="100000"/>
              </a:lnSpc>
              <a:spcBef>
                <a:spcPts val="900"/>
              </a:spcBef>
              <a:spcAft>
                <a:spcPts val="0"/>
              </a:spcAft>
              <a:buSzPts val="1200"/>
              <a:buChar char="►"/>
              <a:defRPr/>
            </a:lvl7pPr>
            <a:lvl8pPr marL="3657600" lvl="7" indent="-304800" algn="l">
              <a:lnSpc>
                <a:spcPct val="100000"/>
              </a:lnSpc>
              <a:spcBef>
                <a:spcPts val="900"/>
              </a:spcBef>
              <a:spcAft>
                <a:spcPts val="0"/>
              </a:spcAft>
              <a:buSzPts val="1200"/>
              <a:buChar char="►"/>
              <a:defRPr/>
            </a:lvl8pPr>
            <a:lvl9pPr marL="4114800" lvl="8" indent="-304800" algn="l">
              <a:lnSpc>
                <a:spcPct val="100000"/>
              </a:lnSpc>
              <a:spcBef>
                <a:spcPts val="900"/>
              </a:spcBef>
              <a:spcAft>
                <a:spcPts val="0"/>
              </a:spcAft>
              <a:buSzPts val="1200"/>
              <a:buChar char="►"/>
              <a:defRPr/>
            </a:lvl9pPr>
          </a:lstStyle>
          <a:p>
            <a:endParaRPr/>
          </a:p>
        </p:txBody>
      </p:sp>
      <p:sp>
        <p:nvSpPr>
          <p:cNvPr id="105" name="Google Shape;105;p18"/>
          <p:cNvSpPr txBox="1">
            <a:spLocks noGrp="1"/>
          </p:cNvSpPr>
          <p:nvPr>
            <p:ph type="dt" idx="10"/>
          </p:nvPr>
        </p:nvSpPr>
        <p:spPr>
          <a:xfrm>
            <a:off x="5405760" y="4531075"/>
            <a:ext cx="684000" cy="273268"/>
          </a:xfrm>
          <a:prstGeom prst="rect">
            <a:avLst/>
          </a:prstGeom>
          <a:noFill/>
          <a:ln>
            <a:noFill/>
          </a:ln>
        </p:spPr>
        <p:txBody>
          <a:bodyPr spcFirstLastPara="1" wrap="square" lIns="76025" tIns="38000" rIns="76025" bIns="38000" anchor="ctr" anchorCtr="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06" name="Google Shape;106;p18"/>
          <p:cNvSpPr txBox="1">
            <a:spLocks noGrp="1"/>
          </p:cNvSpPr>
          <p:nvPr>
            <p:ph type="ftr" idx="11"/>
          </p:nvPr>
        </p:nvSpPr>
        <p:spPr>
          <a:xfrm>
            <a:off x="609120" y="4531075"/>
            <a:ext cx="4623840" cy="273268"/>
          </a:xfrm>
          <a:prstGeom prst="rect">
            <a:avLst/>
          </a:prstGeom>
          <a:noFill/>
          <a:ln>
            <a:noFill/>
          </a:ln>
        </p:spPr>
        <p:txBody>
          <a:bodyPr spcFirstLastPara="1" wrap="square" lIns="76025" tIns="38000" rIns="76025" bIns="38000" anchor="ctr"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07" name="Google Shape;107;p18"/>
          <p:cNvSpPr txBox="1">
            <a:spLocks noGrp="1"/>
          </p:cNvSpPr>
          <p:nvPr>
            <p:ph type="sldNum" idx="12"/>
          </p:nvPr>
        </p:nvSpPr>
        <p:spPr>
          <a:xfrm>
            <a:off x="6444000" y="4531075"/>
            <a:ext cx="512640" cy="273268"/>
          </a:xfrm>
          <a:prstGeom prst="rect">
            <a:avLst/>
          </a:prstGeom>
          <a:noFill/>
          <a:ln>
            <a:noFill/>
          </a:ln>
        </p:spPr>
        <p:txBody>
          <a:bodyPr spcFirstLastPara="1" wrap="square" lIns="76025" tIns="38000" rIns="76025" bIns="38000" anchor="ctr" anchorCtr="0">
            <a:noAutofit/>
          </a:bodyPr>
          <a:lstStyle>
            <a:lvl1pPr marL="0" marR="0" lvl="0"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615848" y="457200"/>
            <a:ext cx="6341465" cy="2266950"/>
          </a:xfrm>
          <a:prstGeom prst="rect">
            <a:avLst/>
          </a:prstGeom>
          <a:noFill/>
          <a:ln>
            <a:noFill/>
          </a:ln>
        </p:spPr>
        <p:txBody>
          <a:bodyPr spcFirstLastPara="1" wrap="square" lIns="76025" tIns="38000" rIns="76025" bIns="38000" anchor="ctr" anchorCtr="0">
            <a:noAutofit/>
          </a:bodyPr>
          <a:lstStyle>
            <a:lvl1pPr lvl="0" algn="l">
              <a:lnSpc>
                <a:spcPct val="100000"/>
              </a:lnSpc>
              <a:spcBef>
                <a:spcPts val="0"/>
              </a:spcBef>
              <a:spcAft>
                <a:spcPts val="0"/>
              </a:spcAft>
              <a:buSzPts val="1200"/>
              <a:buNone/>
              <a:defRPr sz="4000" b="0" cap="none"/>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10" name="Google Shape;110;p19"/>
          <p:cNvSpPr txBox="1">
            <a:spLocks noGrp="1"/>
          </p:cNvSpPr>
          <p:nvPr>
            <p:ph type="body" idx="1"/>
          </p:nvPr>
        </p:nvSpPr>
        <p:spPr>
          <a:xfrm>
            <a:off x="609597" y="3009900"/>
            <a:ext cx="6347716" cy="385686"/>
          </a:xfrm>
          <a:prstGeom prst="rect">
            <a:avLst/>
          </a:prstGeom>
          <a:noFill/>
          <a:ln>
            <a:noFill/>
          </a:ln>
        </p:spPr>
        <p:txBody>
          <a:bodyPr spcFirstLastPara="1" wrap="square" lIns="76025" tIns="38000" rIns="76025" bIns="38000" anchor="b" anchorCtr="0">
            <a:noAutofit/>
          </a:bodyPr>
          <a:lstStyle>
            <a:lvl1pPr marL="457200" lvl="0" indent="-228600" algn="l">
              <a:lnSpc>
                <a:spcPct val="100000"/>
              </a:lnSpc>
              <a:spcBef>
                <a:spcPts val="900"/>
              </a:spcBef>
              <a:spcAft>
                <a:spcPts val="0"/>
              </a:spcAft>
              <a:buSzPts val="1800"/>
              <a:buFont typeface="Trebuchet MS"/>
              <a:buNone/>
              <a:defRPr sz="2200">
                <a:solidFill>
                  <a:schemeClr val="accent1"/>
                </a:solidFill>
              </a:defRPr>
            </a:lvl1pPr>
            <a:lvl2pPr marL="914400" lvl="1" indent="-228600" algn="l">
              <a:lnSpc>
                <a:spcPct val="100000"/>
              </a:lnSpc>
              <a:spcBef>
                <a:spcPts val="900"/>
              </a:spcBef>
              <a:spcAft>
                <a:spcPts val="0"/>
              </a:spcAft>
              <a:buSzPts val="1100"/>
              <a:buFont typeface="Trebuchet MS"/>
              <a:buNone/>
              <a:defRPr/>
            </a:lvl2pPr>
            <a:lvl3pPr marL="1371600" lvl="2" indent="-228600" algn="l">
              <a:lnSpc>
                <a:spcPct val="100000"/>
              </a:lnSpc>
              <a:spcBef>
                <a:spcPts val="900"/>
              </a:spcBef>
              <a:spcAft>
                <a:spcPts val="0"/>
              </a:spcAft>
              <a:buSzPts val="1000"/>
              <a:buFont typeface="Trebuchet MS"/>
              <a:buNone/>
              <a:defRPr/>
            </a:lvl3pPr>
            <a:lvl4pPr marL="1828800" lvl="3" indent="-228600" algn="l">
              <a:lnSpc>
                <a:spcPct val="100000"/>
              </a:lnSpc>
              <a:spcBef>
                <a:spcPts val="900"/>
              </a:spcBef>
              <a:spcAft>
                <a:spcPts val="0"/>
              </a:spcAft>
              <a:buSzPts val="900"/>
              <a:buFont typeface="Trebuchet MS"/>
              <a:buNone/>
              <a:defRPr/>
            </a:lvl4pPr>
            <a:lvl5pPr marL="2286000" lvl="4" indent="-228600" algn="l">
              <a:lnSpc>
                <a:spcPct val="100000"/>
              </a:lnSpc>
              <a:spcBef>
                <a:spcPts val="900"/>
              </a:spcBef>
              <a:spcAft>
                <a:spcPts val="0"/>
              </a:spcAft>
              <a:buSzPts val="900"/>
              <a:buFont typeface="Trebuchet MS"/>
              <a:buNone/>
              <a:defRPr/>
            </a:lvl5pPr>
            <a:lvl6pPr marL="2743200" lvl="5" indent="-304800" algn="l">
              <a:lnSpc>
                <a:spcPct val="100000"/>
              </a:lnSpc>
              <a:spcBef>
                <a:spcPts val="900"/>
              </a:spcBef>
              <a:spcAft>
                <a:spcPts val="0"/>
              </a:spcAft>
              <a:buSzPts val="1200"/>
              <a:buChar char="►"/>
              <a:defRPr/>
            </a:lvl6pPr>
            <a:lvl7pPr marL="3200400" lvl="6" indent="-304800" algn="l">
              <a:lnSpc>
                <a:spcPct val="100000"/>
              </a:lnSpc>
              <a:spcBef>
                <a:spcPts val="900"/>
              </a:spcBef>
              <a:spcAft>
                <a:spcPts val="0"/>
              </a:spcAft>
              <a:buSzPts val="1200"/>
              <a:buChar char="►"/>
              <a:defRPr/>
            </a:lvl7pPr>
            <a:lvl8pPr marL="3657600" lvl="7" indent="-304800" algn="l">
              <a:lnSpc>
                <a:spcPct val="100000"/>
              </a:lnSpc>
              <a:spcBef>
                <a:spcPts val="900"/>
              </a:spcBef>
              <a:spcAft>
                <a:spcPts val="0"/>
              </a:spcAft>
              <a:buSzPts val="1200"/>
              <a:buChar char="►"/>
              <a:defRPr/>
            </a:lvl8pPr>
            <a:lvl9pPr marL="4114800" lvl="8" indent="-304800" algn="l">
              <a:lnSpc>
                <a:spcPct val="100000"/>
              </a:lnSpc>
              <a:spcBef>
                <a:spcPts val="900"/>
              </a:spcBef>
              <a:spcAft>
                <a:spcPts val="0"/>
              </a:spcAft>
              <a:buSzPts val="1200"/>
              <a:buChar char="►"/>
              <a:defRPr/>
            </a:lvl9pPr>
          </a:lstStyle>
          <a:p>
            <a:endParaRPr/>
          </a:p>
        </p:txBody>
      </p:sp>
      <p:sp>
        <p:nvSpPr>
          <p:cNvPr id="111" name="Google Shape;111;p19"/>
          <p:cNvSpPr txBox="1">
            <a:spLocks noGrp="1"/>
          </p:cNvSpPr>
          <p:nvPr>
            <p:ph type="body" idx="2"/>
          </p:nvPr>
        </p:nvSpPr>
        <p:spPr>
          <a:xfrm>
            <a:off x="609598" y="3395586"/>
            <a:ext cx="6347715" cy="1135436"/>
          </a:xfrm>
          <a:prstGeom prst="rect">
            <a:avLst/>
          </a:prstGeom>
          <a:noFill/>
          <a:ln>
            <a:noFill/>
          </a:ln>
        </p:spPr>
        <p:txBody>
          <a:bodyPr spcFirstLastPara="1" wrap="square" lIns="76025" tIns="38000" rIns="76025" bIns="38000" anchor="t" anchorCtr="0">
            <a:noAutofit/>
          </a:bodyPr>
          <a:lstStyle>
            <a:lvl1pPr marL="457200" lvl="0" indent="-228600" algn="l">
              <a:lnSpc>
                <a:spcPct val="100000"/>
              </a:lnSpc>
              <a:spcBef>
                <a:spcPts val="900"/>
              </a:spcBef>
              <a:spcAft>
                <a:spcPts val="0"/>
              </a:spcAft>
              <a:buSzPts val="1300"/>
              <a:buNone/>
              <a:defRPr sz="1600">
                <a:solidFill>
                  <a:srgbClr val="7F7F7F"/>
                </a:solidFill>
              </a:defRPr>
            </a:lvl1pPr>
            <a:lvl2pPr marL="914400" lvl="1" indent="-228600" algn="l">
              <a:lnSpc>
                <a:spcPct val="100000"/>
              </a:lnSpc>
              <a:spcBef>
                <a:spcPts val="900"/>
              </a:spcBef>
              <a:spcAft>
                <a:spcPts val="0"/>
              </a:spcAft>
              <a:buSzPts val="1300"/>
              <a:buNone/>
              <a:defRPr sz="1600">
                <a:solidFill>
                  <a:srgbClr val="888888"/>
                </a:solidFill>
              </a:defRPr>
            </a:lvl2pPr>
            <a:lvl3pPr marL="1371600" lvl="2" indent="-228600" algn="l">
              <a:lnSpc>
                <a:spcPct val="100000"/>
              </a:lnSpc>
              <a:spcBef>
                <a:spcPts val="900"/>
              </a:spcBef>
              <a:spcAft>
                <a:spcPts val="0"/>
              </a:spcAft>
              <a:buSzPts val="1200"/>
              <a:buNone/>
              <a:defRPr sz="1500">
                <a:solidFill>
                  <a:srgbClr val="888888"/>
                </a:solidFill>
              </a:defRPr>
            </a:lvl3pPr>
            <a:lvl4pPr marL="1828800" lvl="3" indent="-228600" algn="l">
              <a:lnSpc>
                <a:spcPct val="100000"/>
              </a:lnSpc>
              <a:spcBef>
                <a:spcPts val="900"/>
              </a:spcBef>
              <a:spcAft>
                <a:spcPts val="0"/>
              </a:spcAft>
              <a:buSzPts val="1000"/>
              <a:buNone/>
              <a:defRPr sz="1300">
                <a:solidFill>
                  <a:srgbClr val="888888"/>
                </a:solidFill>
              </a:defRPr>
            </a:lvl4pPr>
            <a:lvl5pPr marL="2286000" lvl="4" indent="-228600" algn="l">
              <a:lnSpc>
                <a:spcPct val="100000"/>
              </a:lnSpc>
              <a:spcBef>
                <a:spcPts val="900"/>
              </a:spcBef>
              <a:spcAft>
                <a:spcPts val="0"/>
              </a:spcAft>
              <a:buSzPts val="1000"/>
              <a:buNone/>
              <a:defRPr sz="1300">
                <a:solidFill>
                  <a:srgbClr val="888888"/>
                </a:solidFill>
              </a:defRPr>
            </a:lvl5pPr>
            <a:lvl6pPr marL="2743200" lvl="5" indent="-228600" algn="l">
              <a:lnSpc>
                <a:spcPct val="100000"/>
              </a:lnSpc>
              <a:spcBef>
                <a:spcPts val="900"/>
              </a:spcBef>
              <a:spcAft>
                <a:spcPts val="0"/>
              </a:spcAft>
              <a:buSzPts val="1000"/>
              <a:buNone/>
              <a:defRPr sz="1300">
                <a:solidFill>
                  <a:srgbClr val="888888"/>
                </a:solidFill>
              </a:defRPr>
            </a:lvl6pPr>
            <a:lvl7pPr marL="3200400" lvl="6" indent="-228600" algn="l">
              <a:lnSpc>
                <a:spcPct val="100000"/>
              </a:lnSpc>
              <a:spcBef>
                <a:spcPts val="900"/>
              </a:spcBef>
              <a:spcAft>
                <a:spcPts val="0"/>
              </a:spcAft>
              <a:buSzPts val="1000"/>
              <a:buNone/>
              <a:defRPr sz="1300">
                <a:solidFill>
                  <a:srgbClr val="888888"/>
                </a:solidFill>
              </a:defRPr>
            </a:lvl7pPr>
            <a:lvl8pPr marL="3657600" lvl="7" indent="-228600" algn="l">
              <a:lnSpc>
                <a:spcPct val="100000"/>
              </a:lnSpc>
              <a:spcBef>
                <a:spcPts val="900"/>
              </a:spcBef>
              <a:spcAft>
                <a:spcPts val="0"/>
              </a:spcAft>
              <a:buSzPts val="1000"/>
              <a:buNone/>
              <a:defRPr sz="1300">
                <a:solidFill>
                  <a:srgbClr val="888888"/>
                </a:solidFill>
              </a:defRPr>
            </a:lvl8pPr>
            <a:lvl9pPr marL="4114800" lvl="8" indent="-228600" algn="l">
              <a:lnSpc>
                <a:spcPct val="100000"/>
              </a:lnSpc>
              <a:spcBef>
                <a:spcPts val="900"/>
              </a:spcBef>
              <a:spcAft>
                <a:spcPts val="0"/>
              </a:spcAft>
              <a:buSzPts val="1000"/>
              <a:buNone/>
              <a:defRPr sz="1300">
                <a:solidFill>
                  <a:srgbClr val="888888"/>
                </a:solidFill>
              </a:defRPr>
            </a:lvl9pPr>
          </a:lstStyle>
          <a:p>
            <a:endParaRPr/>
          </a:p>
        </p:txBody>
      </p:sp>
      <p:sp>
        <p:nvSpPr>
          <p:cNvPr id="112" name="Google Shape;112;p19"/>
          <p:cNvSpPr txBox="1">
            <a:spLocks noGrp="1"/>
          </p:cNvSpPr>
          <p:nvPr>
            <p:ph type="dt" idx="10"/>
          </p:nvPr>
        </p:nvSpPr>
        <p:spPr>
          <a:xfrm>
            <a:off x="5405760" y="4531075"/>
            <a:ext cx="684000" cy="273268"/>
          </a:xfrm>
          <a:prstGeom prst="rect">
            <a:avLst/>
          </a:prstGeom>
          <a:noFill/>
          <a:ln>
            <a:noFill/>
          </a:ln>
        </p:spPr>
        <p:txBody>
          <a:bodyPr spcFirstLastPara="1" wrap="square" lIns="76025" tIns="38000" rIns="76025" bIns="38000" anchor="ctr" anchorCtr="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13" name="Google Shape;113;p19"/>
          <p:cNvSpPr txBox="1">
            <a:spLocks noGrp="1"/>
          </p:cNvSpPr>
          <p:nvPr>
            <p:ph type="ftr" idx="11"/>
          </p:nvPr>
        </p:nvSpPr>
        <p:spPr>
          <a:xfrm>
            <a:off x="609120" y="4531075"/>
            <a:ext cx="4623840" cy="273268"/>
          </a:xfrm>
          <a:prstGeom prst="rect">
            <a:avLst/>
          </a:prstGeom>
          <a:noFill/>
          <a:ln>
            <a:noFill/>
          </a:ln>
        </p:spPr>
        <p:txBody>
          <a:bodyPr spcFirstLastPara="1" wrap="square" lIns="76025" tIns="38000" rIns="76025" bIns="38000" anchor="ctr"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14" name="Google Shape;114;p19"/>
          <p:cNvSpPr txBox="1">
            <a:spLocks noGrp="1"/>
          </p:cNvSpPr>
          <p:nvPr>
            <p:ph type="sldNum" idx="12"/>
          </p:nvPr>
        </p:nvSpPr>
        <p:spPr>
          <a:xfrm>
            <a:off x="6444000" y="4531075"/>
            <a:ext cx="512640" cy="273268"/>
          </a:xfrm>
          <a:prstGeom prst="rect">
            <a:avLst/>
          </a:prstGeom>
          <a:noFill/>
          <a:ln>
            <a:noFill/>
          </a:ln>
        </p:spPr>
        <p:txBody>
          <a:bodyPr spcFirstLastPara="1" wrap="square" lIns="76025" tIns="38000" rIns="76025" bIns="38000" anchor="ctr" anchorCtr="0">
            <a:noAutofit/>
          </a:bodyPr>
          <a:lstStyle>
            <a:lvl1pPr marL="0" marR="0" lvl="0"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609598" y="1448991"/>
            <a:ext cx="6347715" cy="1946595"/>
          </a:xfrm>
          <a:prstGeom prst="rect">
            <a:avLst/>
          </a:prstGeom>
          <a:noFill/>
          <a:ln>
            <a:noFill/>
          </a:ln>
        </p:spPr>
        <p:txBody>
          <a:bodyPr spcFirstLastPara="1" wrap="square" lIns="76025" tIns="38000" rIns="76025" bIns="38000" anchor="b" anchorCtr="0">
            <a:noAutofit/>
          </a:bodyPr>
          <a:lstStyle>
            <a:lvl1pPr lvl="0" algn="l">
              <a:lnSpc>
                <a:spcPct val="100000"/>
              </a:lnSpc>
              <a:spcBef>
                <a:spcPts val="0"/>
              </a:spcBef>
              <a:spcAft>
                <a:spcPts val="0"/>
              </a:spcAft>
              <a:buSzPts val="1200"/>
              <a:buNone/>
              <a:defRPr sz="4000" b="0" cap="none"/>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17" name="Google Shape;117;p20"/>
          <p:cNvSpPr txBox="1">
            <a:spLocks noGrp="1"/>
          </p:cNvSpPr>
          <p:nvPr>
            <p:ph type="body" idx="1"/>
          </p:nvPr>
        </p:nvSpPr>
        <p:spPr>
          <a:xfrm>
            <a:off x="609598" y="3395586"/>
            <a:ext cx="6347715" cy="1135436"/>
          </a:xfrm>
          <a:prstGeom prst="rect">
            <a:avLst/>
          </a:prstGeom>
          <a:noFill/>
          <a:ln>
            <a:noFill/>
          </a:ln>
        </p:spPr>
        <p:txBody>
          <a:bodyPr spcFirstLastPara="1" wrap="square" lIns="76025" tIns="38000" rIns="76025" bIns="38000" anchor="t" anchorCtr="0">
            <a:noAutofit/>
          </a:bodyPr>
          <a:lstStyle>
            <a:lvl1pPr marL="457200" lvl="0" indent="-228600" algn="l">
              <a:lnSpc>
                <a:spcPct val="100000"/>
              </a:lnSpc>
              <a:spcBef>
                <a:spcPts val="900"/>
              </a:spcBef>
              <a:spcAft>
                <a:spcPts val="0"/>
              </a:spcAft>
              <a:buSzPts val="1300"/>
              <a:buNone/>
              <a:defRPr sz="1600">
                <a:solidFill>
                  <a:srgbClr val="3F3F3F"/>
                </a:solidFill>
              </a:defRPr>
            </a:lvl1pPr>
            <a:lvl2pPr marL="914400" lvl="1" indent="-228600" algn="l">
              <a:lnSpc>
                <a:spcPct val="100000"/>
              </a:lnSpc>
              <a:spcBef>
                <a:spcPts val="900"/>
              </a:spcBef>
              <a:spcAft>
                <a:spcPts val="0"/>
              </a:spcAft>
              <a:buSzPts val="1300"/>
              <a:buNone/>
              <a:defRPr sz="1600">
                <a:solidFill>
                  <a:srgbClr val="888888"/>
                </a:solidFill>
              </a:defRPr>
            </a:lvl2pPr>
            <a:lvl3pPr marL="1371600" lvl="2" indent="-228600" algn="l">
              <a:lnSpc>
                <a:spcPct val="100000"/>
              </a:lnSpc>
              <a:spcBef>
                <a:spcPts val="900"/>
              </a:spcBef>
              <a:spcAft>
                <a:spcPts val="0"/>
              </a:spcAft>
              <a:buSzPts val="1200"/>
              <a:buNone/>
              <a:defRPr sz="1500">
                <a:solidFill>
                  <a:srgbClr val="888888"/>
                </a:solidFill>
              </a:defRPr>
            </a:lvl3pPr>
            <a:lvl4pPr marL="1828800" lvl="3" indent="-228600" algn="l">
              <a:lnSpc>
                <a:spcPct val="100000"/>
              </a:lnSpc>
              <a:spcBef>
                <a:spcPts val="900"/>
              </a:spcBef>
              <a:spcAft>
                <a:spcPts val="0"/>
              </a:spcAft>
              <a:buSzPts val="1000"/>
              <a:buNone/>
              <a:defRPr sz="1300">
                <a:solidFill>
                  <a:srgbClr val="888888"/>
                </a:solidFill>
              </a:defRPr>
            </a:lvl4pPr>
            <a:lvl5pPr marL="2286000" lvl="4" indent="-228600" algn="l">
              <a:lnSpc>
                <a:spcPct val="100000"/>
              </a:lnSpc>
              <a:spcBef>
                <a:spcPts val="900"/>
              </a:spcBef>
              <a:spcAft>
                <a:spcPts val="0"/>
              </a:spcAft>
              <a:buSzPts val="1000"/>
              <a:buNone/>
              <a:defRPr sz="1300">
                <a:solidFill>
                  <a:srgbClr val="888888"/>
                </a:solidFill>
              </a:defRPr>
            </a:lvl5pPr>
            <a:lvl6pPr marL="2743200" lvl="5" indent="-228600" algn="l">
              <a:lnSpc>
                <a:spcPct val="100000"/>
              </a:lnSpc>
              <a:spcBef>
                <a:spcPts val="900"/>
              </a:spcBef>
              <a:spcAft>
                <a:spcPts val="0"/>
              </a:spcAft>
              <a:buSzPts val="1000"/>
              <a:buNone/>
              <a:defRPr sz="1300">
                <a:solidFill>
                  <a:srgbClr val="888888"/>
                </a:solidFill>
              </a:defRPr>
            </a:lvl6pPr>
            <a:lvl7pPr marL="3200400" lvl="6" indent="-228600" algn="l">
              <a:lnSpc>
                <a:spcPct val="100000"/>
              </a:lnSpc>
              <a:spcBef>
                <a:spcPts val="900"/>
              </a:spcBef>
              <a:spcAft>
                <a:spcPts val="0"/>
              </a:spcAft>
              <a:buSzPts val="1000"/>
              <a:buNone/>
              <a:defRPr sz="1300">
                <a:solidFill>
                  <a:srgbClr val="888888"/>
                </a:solidFill>
              </a:defRPr>
            </a:lvl7pPr>
            <a:lvl8pPr marL="3657600" lvl="7" indent="-228600" algn="l">
              <a:lnSpc>
                <a:spcPct val="100000"/>
              </a:lnSpc>
              <a:spcBef>
                <a:spcPts val="900"/>
              </a:spcBef>
              <a:spcAft>
                <a:spcPts val="0"/>
              </a:spcAft>
              <a:buSzPts val="1000"/>
              <a:buNone/>
              <a:defRPr sz="1300">
                <a:solidFill>
                  <a:srgbClr val="888888"/>
                </a:solidFill>
              </a:defRPr>
            </a:lvl8pPr>
            <a:lvl9pPr marL="4114800" lvl="8" indent="-228600" algn="l">
              <a:lnSpc>
                <a:spcPct val="100000"/>
              </a:lnSpc>
              <a:spcBef>
                <a:spcPts val="900"/>
              </a:spcBef>
              <a:spcAft>
                <a:spcPts val="0"/>
              </a:spcAft>
              <a:buSzPts val="1000"/>
              <a:buNone/>
              <a:defRPr sz="1300">
                <a:solidFill>
                  <a:srgbClr val="888888"/>
                </a:solidFill>
              </a:defRPr>
            </a:lvl9pPr>
          </a:lstStyle>
          <a:p>
            <a:endParaRPr/>
          </a:p>
        </p:txBody>
      </p:sp>
      <p:sp>
        <p:nvSpPr>
          <p:cNvPr id="118" name="Google Shape;118;p20"/>
          <p:cNvSpPr txBox="1">
            <a:spLocks noGrp="1"/>
          </p:cNvSpPr>
          <p:nvPr>
            <p:ph type="dt" idx="10"/>
          </p:nvPr>
        </p:nvSpPr>
        <p:spPr>
          <a:xfrm>
            <a:off x="5405760" y="4531075"/>
            <a:ext cx="684000" cy="273268"/>
          </a:xfrm>
          <a:prstGeom prst="rect">
            <a:avLst/>
          </a:prstGeom>
          <a:noFill/>
          <a:ln>
            <a:noFill/>
          </a:ln>
        </p:spPr>
        <p:txBody>
          <a:bodyPr spcFirstLastPara="1" wrap="square" lIns="76025" tIns="38000" rIns="76025" bIns="38000" anchor="ctr" anchorCtr="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19" name="Google Shape;119;p20"/>
          <p:cNvSpPr txBox="1">
            <a:spLocks noGrp="1"/>
          </p:cNvSpPr>
          <p:nvPr>
            <p:ph type="ftr" idx="11"/>
          </p:nvPr>
        </p:nvSpPr>
        <p:spPr>
          <a:xfrm>
            <a:off x="609120" y="4531075"/>
            <a:ext cx="4623840" cy="273268"/>
          </a:xfrm>
          <a:prstGeom prst="rect">
            <a:avLst/>
          </a:prstGeom>
          <a:noFill/>
          <a:ln>
            <a:noFill/>
          </a:ln>
        </p:spPr>
        <p:txBody>
          <a:bodyPr spcFirstLastPara="1" wrap="square" lIns="76025" tIns="38000" rIns="76025" bIns="38000" anchor="ctr"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20" name="Google Shape;120;p20"/>
          <p:cNvSpPr txBox="1">
            <a:spLocks noGrp="1"/>
          </p:cNvSpPr>
          <p:nvPr>
            <p:ph type="sldNum" idx="12"/>
          </p:nvPr>
        </p:nvSpPr>
        <p:spPr>
          <a:xfrm>
            <a:off x="6444000" y="4531075"/>
            <a:ext cx="512640" cy="273268"/>
          </a:xfrm>
          <a:prstGeom prst="rect">
            <a:avLst/>
          </a:prstGeom>
          <a:noFill/>
          <a:ln>
            <a:noFill/>
          </a:ln>
        </p:spPr>
        <p:txBody>
          <a:bodyPr spcFirstLastPara="1" wrap="square" lIns="76025" tIns="38000" rIns="76025" bIns="38000" anchor="ctr" anchorCtr="0">
            <a:noAutofit/>
          </a:bodyPr>
          <a:lstStyle>
            <a:lvl1pPr marL="0" marR="0" lvl="0"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609600" y="457200"/>
            <a:ext cx="6347714" cy="2552700"/>
          </a:xfrm>
          <a:prstGeom prst="rect">
            <a:avLst/>
          </a:prstGeom>
          <a:noFill/>
          <a:ln>
            <a:noFill/>
          </a:ln>
        </p:spPr>
        <p:txBody>
          <a:bodyPr spcFirstLastPara="1" wrap="square" lIns="76025" tIns="38000" rIns="76025" bIns="38000" anchor="ctr" anchorCtr="0">
            <a:noAutofit/>
          </a:bodyPr>
          <a:lstStyle>
            <a:lvl1pPr lvl="0" algn="l">
              <a:lnSpc>
                <a:spcPct val="100000"/>
              </a:lnSpc>
              <a:spcBef>
                <a:spcPts val="0"/>
              </a:spcBef>
              <a:spcAft>
                <a:spcPts val="0"/>
              </a:spcAft>
              <a:buSzPts val="1200"/>
              <a:buNone/>
              <a:defRPr sz="4000" b="0" cap="none"/>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23" name="Google Shape;123;p21"/>
          <p:cNvSpPr txBox="1">
            <a:spLocks noGrp="1"/>
          </p:cNvSpPr>
          <p:nvPr>
            <p:ph type="body" idx="1"/>
          </p:nvPr>
        </p:nvSpPr>
        <p:spPr>
          <a:xfrm>
            <a:off x="609600" y="3352800"/>
            <a:ext cx="6347714" cy="1178222"/>
          </a:xfrm>
          <a:prstGeom prst="rect">
            <a:avLst/>
          </a:prstGeom>
          <a:noFill/>
          <a:ln>
            <a:noFill/>
          </a:ln>
        </p:spPr>
        <p:txBody>
          <a:bodyPr spcFirstLastPara="1" wrap="square" lIns="76025" tIns="38000" rIns="76025" bIns="38000" anchor="ctr" anchorCtr="0">
            <a:noAutofit/>
          </a:bodyPr>
          <a:lstStyle>
            <a:lvl1pPr marL="457200" lvl="0" indent="-228600" algn="l">
              <a:lnSpc>
                <a:spcPct val="100000"/>
              </a:lnSpc>
              <a:spcBef>
                <a:spcPts val="900"/>
              </a:spcBef>
              <a:spcAft>
                <a:spcPts val="0"/>
              </a:spcAft>
              <a:buSzPts val="1300"/>
              <a:buNone/>
              <a:defRPr sz="1600">
                <a:solidFill>
                  <a:srgbClr val="3F3F3F"/>
                </a:solidFill>
              </a:defRPr>
            </a:lvl1pPr>
            <a:lvl2pPr marL="914400" lvl="1" indent="-228600" algn="l">
              <a:lnSpc>
                <a:spcPct val="100000"/>
              </a:lnSpc>
              <a:spcBef>
                <a:spcPts val="900"/>
              </a:spcBef>
              <a:spcAft>
                <a:spcPts val="0"/>
              </a:spcAft>
              <a:buSzPts val="1300"/>
              <a:buNone/>
              <a:defRPr sz="1600">
                <a:solidFill>
                  <a:srgbClr val="888888"/>
                </a:solidFill>
              </a:defRPr>
            </a:lvl2pPr>
            <a:lvl3pPr marL="1371600" lvl="2" indent="-228600" algn="l">
              <a:lnSpc>
                <a:spcPct val="100000"/>
              </a:lnSpc>
              <a:spcBef>
                <a:spcPts val="900"/>
              </a:spcBef>
              <a:spcAft>
                <a:spcPts val="0"/>
              </a:spcAft>
              <a:buSzPts val="1200"/>
              <a:buNone/>
              <a:defRPr sz="1500">
                <a:solidFill>
                  <a:srgbClr val="888888"/>
                </a:solidFill>
              </a:defRPr>
            </a:lvl3pPr>
            <a:lvl4pPr marL="1828800" lvl="3" indent="-228600" algn="l">
              <a:lnSpc>
                <a:spcPct val="100000"/>
              </a:lnSpc>
              <a:spcBef>
                <a:spcPts val="900"/>
              </a:spcBef>
              <a:spcAft>
                <a:spcPts val="0"/>
              </a:spcAft>
              <a:buSzPts val="1000"/>
              <a:buNone/>
              <a:defRPr sz="1300">
                <a:solidFill>
                  <a:srgbClr val="888888"/>
                </a:solidFill>
              </a:defRPr>
            </a:lvl4pPr>
            <a:lvl5pPr marL="2286000" lvl="4" indent="-228600" algn="l">
              <a:lnSpc>
                <a:spcPct val="100000"/>
              </a:lnSpc>
              <a:spcBef>
                <a:spcPts val="900"/>
              </a:spcBef>
              <a:spcAft>
                <a:spcPts val="0"/>
              </a:spcAft>
              <a:buSzPts val="1000"/>
              <a:buNone/>
              <a:defRPr sz="1300">
                <a:solidFill>
                  <a:srgbClr val="888888"/>
                </a:solidFill>
              </a:defRPr>
            </a:lvl5pPr>
            <a:lvl6pPr marL="2743200" lvl="5" indent="-228600" algn="l">
              <a:lnSpc>
                <a:spcPct val="100000"/>
              </a:lnSpc>
              <a:spcBef>
                <a:spcPts val="900"/>
              </a:spcBef>
              <a:spcAft>
                <a:spcPts val="0"/>
              </a:spcAft>
              <a:buSzPts val="1000"/>
              <a:buNone/>
              <a:defRPr sz="1300">
                <a:solidFill>
                  <a:srgbClr val="888888"/>
                </a:solidFill>
              </a:defRPr>
            </a:lvl6pPr>
            <a:lvl7pPr marL="3200400" lvl="6" indent="-228600" algn="l">
              <a:lnSpc>
                <a:spcPct val="100000"/>
              </a:lnSpc>
              <a:spcBef>
                <a:spcPts val="900"/>
              </a:spcBef>
              <a:spcAft>
                <a:spcPts val="0"/>
              </a:spcAft>
              <a:buSzPts val="1000"/>
              <a:buNone/>
              <a:defRPr sz="1300">
                <a:solidFill>
                  <a:srgbClr val="888888"/>
                </a:solidFill>
              </a:defRPr>
            </a:lvl7pPr>
            <a:lvl8pPr marL="3657600" lvl="7" indent="-228600" algn="l">
              <a:lnSpc>
                <a:spcPct val="100000"/>
              </a:lnSpc>
              <a:spcBef>
                <a:spcPts val="900"/>
              </a:spcBef>
              <a:spcAft>
                <a:spcPts val="0"/>
              </a:spcAft>
              <a:buSzPts val="1000"/>
              <a:buNone/>
              <a:defRPr sz="1300">
                <a:solidFill>
                  <a:srgbClr val="888888"/>
                </a:solidFill>
              </a:defRPr>
            </a:lvl8pPr>
            <a:lvl9pPr marL="4114800" lvl="8" indent="-228600" algn="l">
              <a:lnSpc>
                <a:spcPct val="100000"/>
              </a:lnSpc>
              <a:spcBef>
                <a:spcPts val="900"/>
              </a:spcBef>
              <a:spcAft>
                <a:spcPts val="0"/>
              </a:spcAft>
              <a:buSzPts val="1000"/>
              <a:buNone/>
              <a:defRPr sz="1300">
                <a:solidFill>
                  <a:srgbClr val="888888"/>
                </a:solidFill>
              </a:defRPr>
            </a:lvl9pPr>
          </a:lstStyle>
          <a:p>
            <a:endParaRPr/>
          </a:p>
        </p:txBody>
      </p:sp>
      <p:sp>
        <p:nvSpPr>
          <p:cNvPr id="124" name="Google Shape;124;p21"/>
          <p:cNvSpPr txBox="1">
            <a:spLocks noGrp="1"/>
          </p:cNvSpPr>
          <p:nvPr>
            <p:ph type="dt" idx="10"/>
          </p:nvPr>
        </p:nvSpPr>
        <p:spPr>
          <a:xfrm>
            <a:off x="5405760" y="4531075"/>
            <a:ext cx="684000" cy="273268"/>
          </a:xfrm>
          <a:prstGeom prst="rect">
            <a:avLst/>
          </a:prstGeom>
          <a:noFill/>
          <a:ln>
            <a:noFill/>
          </a:ln>
        </p:spPr>
        <p:txBody>
          <a:bodyPr spcFirstLastPara="1" wrap="square" lIns="76025" tIns="38000" rIns="76025" bIns="38000" anchor="ctr" anchorCtr="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25" name="Google Shape;125;p21"/>
          <p:cNvSpPr txBox="1">
            <a:spLocks noGrp="1"/>
          </p:cNvSpPr>
          <p:nvPr>
            <p:ph type="ftr" idx="11"/>
          </p:nvPr>
        </p:nvSpPr>
        <p:spPr>
          <a:xfrm>
            <a:off x="609120" y="4531075"/>
            <a:ext cx="4623840" cy="273268"/>
          </a:xfrm>
          <a:prstGeom prst="rect">
            <a:avLst/>
          </a:prstGeom>
          <a:noFill/>
          <a:ln>
            <a:noFill/>
          </a:ln>
        </p:spPr>
        <p:txBody>
          <a:bodyPr spcFirstLastPara="1" wrap="square" lIns="76025" tIns="38000" rIns="76025" bIns="38000" anchor="ctr"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26" name="Google Shape;126;p21"/>
          <p:cNvSpPr txBox="1">
            <a:spLocks noGrp="1"/>
          </p:cNvSpPr>
          <p:nvPr>
            <p:ph type="sldNum" idx="12"/>
          </p:nvPr>
        </p:nvSpPr>
        <p:spPr>
          <a:xfrm>
            <a:off x="6444000" y="4531075"/>
            <a:ext cx="512640" cy="273268"/>
          </a:xfrm>
          <a:prstGeom prst="rect">
            <a:avLst/>
          </a:prstGeom>
          <a:noFill/>
          <a:ln>
            <a:noFill/>
          </a:ln>
        </p:spPr>
        <p:txBody>
          <a:bodyPr spcFirstLastPara="1" wrap="square" lIns="76025" tIns="38000" rIns="76025" bIns="38000" anchor="ctr" anchorCtr="0">
            <a:noAutofit/>
          </a:bodyPr>
          <a:lstStyle>
            <a:lvl1pPr marL="0" marR="0" lvl="0"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609599" y="3600450"/>
            <a:ext cx="6347714" cy="425054"/>
          </a:xfrm>
          <a:prstGeom prst="rect">
            <a:avLst/>
          </a:prstGeom>
          <a:noFill/>
          <a:ln>
            <a:noFill/>
          </a:ln>
        </p:spPr>
        <p:txBody>
          <a:bodyPr spcFirstLastPara="1" wrap="square" lIns="76025" tIns="38000" rIns="76025" bIns="38000" anchor="b" anchorCtr="0">
            <a:noAutofit/>
          </a:bodyPr>
          <a:lstStyle>
            <a:lvl1pPr lvl="0" algn="l">
              <a:lnSpc>
                <a:spcPct val="100000"/>
              </a:lnSpc>
              <a:spcBef>
                <a:spcPts val="0"/>
              </a:spcBef>
              <a:spcAft>
                <a:spcPts val="0"/>
              </a:spcAft>
              <a:buSzPts val="1200"/>
              <a:buNone/>
              <a:defRPr sz="2200" b="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29" name="Google Shape;129;p22"/>
          <p:cNvSpPr>
            <a:spLocks noGrp="1"/>
          </p:cNvSpPr>
          <p:nvPr>
            <p:ph type="pic" idx="2"/>
          </p:nvPr>
        </p:nvSpPr>
        <p:spPr>
          <a:xfrm>
            <a:off x="609599" y="457200"/>
            <a:ext cx="6347714" cy="2884289"/>
          </a:xfrm>
          <a:prstGeom prst="rect">
            <a:avLst/>
          </a:prstGeom>
          <a:noFill/>
          <a:ln>
            <a:noFill/>
          </a:ln>
        </p:spPr>
      </p:sp>
      <p:sp>
        <p:nvSpPr>
          <p:cNvPr id="130" name="Google Shape;130;p22"/>
          <p:cNvSpPr txBox="1">
            <a:spLocks noGrp="1"/>
          </p:cNvSpPr>
          <p:nvPr>
            <p:ph type="body" idx="1"/>
          </p:nvPr>
        </p:nvSpPr>
        <p:spPr>
          <a:xfrm>
            <a:off x="609599" y="4025503"/>
            <a:ext cx="6347714" cy="505518"/>
          </a:xfrm>
          <a:prstGeom prst="rect">
            <a:avLst/>
          </a:prstGeom>
          <a:noFill/>
          <a:ln>
            <a:noFill/>
          </a:ln>
        </p:spPr>
        <p:txBody>
          <a:bodyPr spcFirstLastPara="1" wrap="square" lIns="76025" tIns="38000" rIns="76025" bIns="38000" anchor="t" anchorCtr="0">
            <a:noAutofit/>
          </a:bodyPr>
          <a:lstStyle>
            <a:lvl1pPr marL="457200" lvl="0" indent="-228600" algn="l">
              <a:lnSpc>
                <a:spcPct val="100000"/>
              </a:lnSpc>
              <a:spcBef>
                <a:spcPts val="900"/>
              </a:spcBef>
              <a:spcAft>
                <a:spcPts val="0"/>
              </a:spcAft>
              <a:buSzPts val="900"/>
              <a:buNone/>
              <a:defRPr sz="1100"/>
            </a:lvl1pPr>
            <a:lvl2pPr marL="914400" lvl="1" indent="-228600" algn="l">
              <a:lnSpc>
                <a:spcPct val="100000"/>
              </a:lnSpc>
              <a:spcBef>
                <a:spcPts val="900"/>
              </a:spcBef>
              <a:spcAft>
                <a:spcPts val="0"/>
              </a:spcAft>
              <a:buSzPts val="900"/>
              <a:buNone/>
              <a:defRPr sz="1100"/>
            </a:lvl2pPr>
            <a:lvl3pPr marL="1371600" lvl="2" indent="-228600" algn="l">
              <a:lnSpc>
                <a:spcPct val="100000"/>
              </a:lnSpc>
              <a:spcBef>
                <a:spcPts val="900"/>
              </a:spcBef>
              <a:spcAft>
                <a:spcPts val="0"/>
              </a:spcAft>
              <a:buSzPts val="700"/>
              <a:buNone/>
              <a:defRPr sz="900"/>
            </a:lvl3pPr>
            <a:lvl4pPr marL="1828800" lvl="3" indent="-228600" algn="l">
              <a:lnSpc>
                <a:spcPct val="100000"/>
              </a:lnSpc>
              <a:spcBef>
                <a:spcPts val="900"/>
              </a:spcBef>
              <a:spcAft>
                <a:spcPts val="0"/>
              </a:spcAft>
              <a:buSzPts val="700"/>
              <a:buNone/>
              <a:defRPr sz="800"/>
            </a:lvl4pPr>
            <a:lvl5pPr marL="2286000" lvl="4" indent="-228600" algn="l">
              <a:lnSpc>
                <a:spcPct val="100000"/>
              </a:lnSpc>
              <a:spcBef>
                <a:spcPts val="900"/>
              </a:spcBef>
              <a:spcAft>
                <a:spcPts val="0"/>
              </a:spcAft>
              <a:buSzPts val="700"/>
              <a:buNone/>
              <a:defRPr sz="800"/>
            </a:lvl5pPr>
            <a:lvl6pPr marL="2743200" lvl="5" indent="-228600" algn="l">
              <a:lnSpc>
                <a:spcPct val="100000"/>
              </a:lnSpc>
              <a:spcBef>
                <a:spcPts val="900"/>
              </a:spcBef>
              <a:spcAft>
                <a:spcPts val="0"/>
              </a:spcAft>
              <a:buSzPts val="700"/>
              <a:buNone/>
              <a:defRPr sz="800"/>
            </a:lvl6pPr>
            <a:lvl7pPr marL="3200400" lvl="6" indent="-228600" algn="l">
              <a:lnSpc>
                <a:spcPct val="100000"/>
              </a:lnSpc>
              <a:spcBef>
                <a:spcPts val="900"/>
              </a:spcBef>
              <a:spcAft>
                <a:spcPts val="0"/>
              </a:spcAft>
              <a:buSzPts val="700"/>
              <a:buNone/>
              <a:defRPr sz="800"/>
            </a:lvl7pPr>
            <a:lvl8pPr marL="3657600" lvl="7" indent="-228600" algn="l">
              <a:lnSpc>
                <a:spcPct val="100000"/>
              </a:lnSpc>
              <a:spcBef>
                <a:spcPts val="900"/>
              </a:spcBef>
              <a:spcAft>
                <a:spcPts val="0"/>
              </a:spcAft>
              <a:buSzPts val="700"/>
              <a:buNone/>
              <a:defRPr sz="800"/>
            </a:lvl8pPr>
            <a:lvl9pPr marL="4114800" lvl="8" indent="-228600" algn="l">
              <a:lnSpc>
                <a:spcPct val="100000"/>
              </a:lnSpc>
              <a:spcBef>
                <a:spcPts val="900"/>
              </a:spcBef>
              <a:spcAft>
                <a:spcPts val="0"/>
              </a:spcAft>
              <a:buSzPts val="700"/>
              <a:buNone/>
              <a:defRPr sz="800"/>
            </a:lvl9pPr>
          </a:lstStyle>
          <a:p>
            <a:endParaRPr/>
          </a:p>
        </p:txBody>
      </p:sp>
      <p:sp>
        <p:nvSpPr>
          <p:cNvPr id="131" name="Google Shape;131;p22"/>
          <p:cNvSpPr txBox="1">
            <a:spLocks noGrp="1"/>
          </p:cNvSpPr>
          <p:nvPr>
            <p:ph type="dt" idx="10"/>
          </p:nvPr>
        </p:nvSpPr>
        <p:spPr>
          <a:xfrm>
            <a:off x="5405760" y="4531075"/>
            <a:ext cx="684000" cy="273268"/>
          </a:xfrm>
          <a:prstGeom prst="rect">
            <a:avLst/>
          </a:prstGeom>
          <a:noFill/>
          <a:ln>
            <a:noFill/>
          </a:ln>
        </p:spPr>
        <p:txBody>
          <a:bodyPr spcFirstLastPara="1" wrap="square" lIns="76025" tIns="38000" rIns="76025" bIns="38000" anchor="ctr" anchorCtr="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32" name="Google Shape;132;p22"/>
          <p:cNvSpPr txBox="1">
            <a:spLocks noGrp="1"/>
          </p:cNvSpPr>
          <p:nvPr>
            <p:ph type="ftr" idx="11"/>
          </p:nvPr>
        </p:nvSpPr>
        <p:spPr>
          <a:xfrm>
            <a:off x="609120" y="4531075"/>
            <a:ext cx="4623840" cy="273268"/>
          </a:xfrm>
          <a:prstGeom prst="rect">
            <a:avLst/>
          </a:prstGeom>
          <a:noFill/>
          <a:ln>
            <a:noFill/>
          </a:ln>
        </p:spPr>
        <p:txBody>
          <a:bodyPr spcFirstLastPara="1" wrap="square" lIns="76025" tIns="38000" rIns="76025" bIns="38000" anchor="ctr"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33" name="Google Shape;133;p22"/>
          <p:cNvSpPr txBox="1">
            <a:spLocks noGrp="1"/>
          </p:cNvSpPr>
          <p:nvPr>
            <p:ph type="sldNum" idx="12"/>
          </p:nvPr>
        </p:nvSpPr>
        <p:spPr>
          <a:xfrm>
            <a:off x="6444000" y="4531075"/>
            <a:ext cx="512640" cy="273268"/>
          </a:xfrm>
          <a:prstGeom prst="rect">
            <a:avLst/>
          </a:prstGeom>
          <a:noFill/>
          <a:ln>
            <a:noFill/>
          </a:ln>
        </p:spPr>
        <p:txBody>
          <a:bodyPr spcFirstLastPara="1" wrap="square" lIns="76025" tIns="38000" rIns="76025" bIns="38000" anchor="ctr" anchorCtr="0">
            <a:noAutofit/>
          </a:bodyPr>
          <a:lstStyle>
            <a:lvl1pPr marL="0" marR="0" lvl="0"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609599" y="1123953"/>
            <a:ext cx="2790182" cy="958849"/>
          </a:xfrm>
          <a:prstGeom prst="rect">
            <a:avLst/>
          </a:prstGeom>
          <a:noFill/>
          <a:ln>
            <a:noFill/>
          </a:ln>
        </p:spPr>
        <p:txBody>
          <a:bodyPr spcFirstLastPara="1" wrap="square" lIns="76025" tIns="38000" rIns="76025" bIns="38000" anchor="b" anchorCtr="0">
            <a:noAutofit/>
          </a:bodyPr>
          <a:lstStyle>
            <a:lvl1pPr lvl="0" algn="l">
              <a:lnSpc>
                <a:spcPct val="100000"/>
              </a:lnSpc>
              <a:spcBef>
                <a:spcPts val="0"/>
              </a:spcBef>
              <a:spcAft>
                <a:spcPts val="0"/>
              </a:spcAft>
              <a:buSzPts val="1200"/>
              <a:buNone/>
              <a:defRPr sz="18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36" name="Google Shape;136;p23"/>
          <p:cNvSpPr txBox="1">
            <a:spLocks noGrp="1"/>
          </p:cNvSpPr>
          <p:nvPr>
            <p:ph type="body" idx="1"/>
          </p:nvPr>
        </p:nvSpPr>
        <p:spPr>
          <a:xfrm>
            <a:off x="3571275" y="386194"/>
            <a:ext cx="3386037" cy="4144827"/>
          </a:xfrm>
          <a:prstGeom prst="rect">
            <a:avLst/>
          </a:prstGeom>
          <a:noFill/>
          <a:ln>
            <a:noFill/>
          </a:ln>
        </p:spPr>
        <p:txBody>
          <a:bodyPr spcFirstLastPara="1" wrap="square" lIns="76025" tIns="38000" rIns="76025" bIns="38000" anchor="t" anchorCtr="0">
            <a:noAutofit/>
          </a:bodyPr>
          <a:lstStyle>
            <a:lvl1pPr marL="457200" lvl="0" indent="-304800" algn="l">
              <a:lnSpc>
                <a:spcPct val="100000"/>
              </a:lnSpc>
              <a:spcBef>
                <a:spcPts val="900"/>
              </a:spcBef>
              <a:spcAft>
                <a:spcPts val="0"/>
              </a:spcAft>
              <a:buSzPts val="1200"/>
              <a:buChar char="►"/>
              <a:defRPr/>
            </a:lvl1pPr>
            <a:lvl2pPr marL="914400" lvl="1" indent="-304800" algn="l">
              <a:lnSpc>
                <a:spcPct val="100000"/>
              </a:lnSpc>
              <a:spcBef>
                <a:spcPts val="900"/>
              </a:spcBef>
              <a:spcAft>
                <a:spcPts val="0"/>
              </a:spcAft>
              <a:buSzPts val="1200"/>
              <a:buChar char="►"/>
              <a:defRPr/>
            </a:lvl2pPr>
            <a:lvl3pPr marL="1371600" lvl="2" indent="-304800" algn="l">
              <a:lnSpc>
                <a:spcPct val="100000"/>
              </a:lnSpc>
              <a:spcBef>
                <a:spcPts val="900"/>
              </a:spcBef>
              <a:spcAft>
                <a:spcPts val="0"/>
              </a:spcAft>
              <a:buSzPts val="1200"/>
              <a:buChar char="►"/>
              <a:defRPr/>
            </a:lvl3pPr>
            <a:lvl4pPr marL="1828800" lvl="3" indent="-304800" algn="l">
              <a:lnSpc>
                <a:spcPct val="100000"/>
              </a:lnSpc>
              <a:spcBef>
                <a:spcPts val="900"/>
              </a:spcBef>
              <a:spcAft>
                <a:spcPts val="0"/>
              </a:spcAft>
              <a:buSzPts val="1200"/>
              <a:buChar char="►"/>
              <a:defRPr/>
            </a:lvl4pPr>
            <a:lvl5pPr marL="2286000" lvl="4" indent="-304800" algn="l">
              <a:lnSpc>
                <a:spcPct val="100000"/>
              </a:lnSpc>
              <a:spcBef>
                <a:spcPts val="900"/>
              </a:spcBef>
              <a:spcAft>
                <a:spcPts val="0"/>
              </a:spcAft>
              <a:buSzPts val="1200"/>
              <a:buChar char="►"/>
              <a:defRPr/>
            </a:lvl5pPr>
            <a:lvl6pPr marL="2743200" lvl="5" indent="-304800" algn="l">
              <a:lnSpc>
                <a:spcPct val="100000"/>
              </a:lnSpc>
              <a:spcBef>
                <a:spcPts val="900"/>
              </a:spcBef>
              <a:spcAft>
                <a:spcPts val="0"/>
              </a:spcAft>
              <a:buSzPts val="1200"/>
              <a:buChar char="►"/>
              <a:defRPr/>
            </a:lvl6pPr>
            <a:lvl7pPr marL="3200400" lvl="6" indent="-304800" algn="l">
              <a:lnSpc>
                <a:spcPct val="100000"/>
              </a:lnSpc>
              <a:spcBef>
                <a:spcPts val="900"/>
              </a:spcBef>
              <a:spcAft>
                <a:spcPts val="0"/>
              </a:spcAft>
              <a:buSzPts val="1200"/>
              <a:buChar char="►"/>
              <a:defRPr/>
            </a:lvl7pPr>
            <a:lvl8pPr marL="3657600" lvl="7" indent="-304800" algn="l">
              <a:lnSpc>
                <a:spcPct val="100000"/>
              </a:lnSpc>
              <a:spcBef>
                <a:spcPts val="900"/>
              </a:spcBef>
              <a:spcAft>
                <a:spcPts val="0"/>
              </a:spcAft>
              <a:buSzPts val="1200"/>
              <a:buChar char="►"/>
              <a:defRPr/>
            </a:lvl8pPr>
            <a:lvl9pPr marL="4114800" lvl="8" indent="-304800" algn="l">
              <a:lnSpc>
                <a:spcPct val="100000"/>
              </a:lnSpc>
              <a:spcBef>
                <a:spcPts val="900"/>
              </a:spcBef>
              <a:spcAft>
                <a:spcPts val="0"/>
              </a:spcAft>
              <a:buSzPts val="1200"/>
              <a:buChar char="►"/>
              <a:defRPr/>
            </a:lvl9pPr>
          </a:lstStyle>
          <a:p>
            <a:endParaRPr/>
          </a:p>
        </p:txBody>
      </p:sp>
      <p:sp>
        <p:nvSpPr>
          <p:cNvPr id="137" name="Google Shape;137;p23"/>
          <p:cNvSpPr txBox="1">
            <a:spLocks noGrp="1"/>
          </p:cNvSpPr>
          <p:nvPr>
            <p:ph type="body" idx="2"/>
          </p:nvPr>
        </p:nvSpPr>
        <p:spPr>
          <a:xfrm>
            <a:off x="609599" y="2082802"/>
            <a:ext cx="2790182" cy="1938336"/>
          </a:xfrm>
          <a:prstGeom prst="rect">
            <a:avLst/>
          </a:prstGeom>
          <a:noFill/>
          <a:ln>
            <a:noFill/>
          </a:ln>
        </p:spPr>
        <p:txBody>
          <a:bodyPr spcFirstLastPara="1" wrap="square" lIns="76025" tIns="38000" rIns="76025" bIns="38000" anchor="t" anchorCtr="0">
            <a:noAutofit/>
          </a:bodyPr>
          <a:lstStyle>
            <a:lvl1pPr marL="457200" lvl="0" indent="-228600" algn="l">
              <a:lnSpc>
                <a:spcPct val="100000"/>
              </a:lnSpc>
              <a:spcBef>
                <a:spcPts val="900"/>
              </a:spcBef>
              <a:spcAft>
                <a:spcPts val="0"/>
              </a:spcAft>
              <a:buSzPts val="1000"/>
              <a:buNone/>
              <a:defRPr sz="1300"/>
            </a:lvl1pPr>
            <a:lvl2pPr marL="914400" lvl="1" indent="-228600" algn="l">
              <a:lnSpc>
                <a:spcPct val="100000"/>
              </a:lnSpc>
              <a:spcBef>
                <a:spcPts val="900"/>
              </a:spcBef>
              <a:spcAft>
                <a:spcPts val="0"/>
              </a:spcAft>
              <a:buSzPts val="800"/>
              <a:buNone/>
              <a:defRPr sz="1000"/>
            </a:lvl2pPr>
            <a:lvl3pPr marL="1371600" lvl="2" indent="-228600" algn="l">
              <a:lnSpc>
                <a:spcPct val="100000"/>
              </a:lnSpc>
              <a:spcBef>
                <a:spcPts val="900"/>
              </a:spcBef>
              <a:spcAft>
                <a:spcPts val="0"/>
              </a:spcAft>
              <a:buSzPts val="700"/>
              <a:buNone/>
              <a:defRPr sz="800"/>
            </a:lvl3pPr>
            <a:lvl4pPr marL="1828800" lvl="3" indent="-228600" algn="l">
              <a:lnSpc>
                <a:spcPct val="100000"/>
              </a:lnSpc>
              <a:spcBef>
                <a:spcPts val="900"/>
              </a:spcBef>
              <a:spcAft>
                <a:spcPts val="0"/>
              </a:spcAft>
              <a:buSzPts val="600"/>
              <a:buNone/>
              <a:defRPr sz="700"/>
            </a:lvl4pPr>
            <a:lvl5pPr marL="2286000" lvl="4" indent="-228600" algn="l">
              <a:lnSpc>
                <a:spcPct val="100000"/>
              </a:lnSpc>
              <a:spcBef>
                <a:spcPts val="900"/>
              </a:spcBef>
              <a:spcAft>
                <a:spcPts val="0"/>
              </a:spcAft>
              <a:buSzPts val="600"/>
              <a:buNone/>
              <a:defRPr sz="700"/>
            </a:lvl5pPr>
            <a:lvl6pPr marL="2743200" lvl="5" indent="-228600" algn="l">
              <a:lnSpc>
                <a:spcPct val="100000"/>
              </a:lnSpc>
              <a:spcBef>
                <a:spcPts val="900"/>
              </a:spcBef>
              <a:spcAft>
                <a:spcPts val="0"/>
              </a:spcAft>
              <a:buSzPts val="600"/>
              <a:buNone/>
              <a:defRPr sz="700"/>
            </a:lvl6pPr>
            <a:lvl7pPr marL="3200400" lvl="6" indent="-228600" algn="l">
              <a:lnSpc>
                <a:spcPct val="100000"/>
              </a:lnSpc>
              <a:spcBef>
                <a:spcPts val="900"/>
              </a:spcBef>
              <a:spcAft>
                <a:spcPts val="0"/>
              </a:spcAft>
              <a:buSzPts val="600"/>
              <a:buNone/>
              <a:defRPr sz="700"/>
            </a:lvl7pPr>
            <a:lvl8pPr marL="3657600" lvl="7" indent="-228600" algn="l">
              <a:lnSpc>
                <a:spcPct val="100000"/>
              </a:lnSpc>
              <a:spcBef>
                <a:spcPts val="900"/>
              </a:spcBef>
              <a:spcAft>
                <a:spcPts val="0"/>
              </a:spcAft>
              <a:buSzPts val="600"/>
              <a:buNone/>
              <a:defRPr sz="700"/>
            </a:lvl8pPr>
            <a:lvl9pPr marL="4114800" lvl="8" indent="-228600" algn="l">
              <a:lnSpc>
                <a:spcPct val="100000"/>
              </a:lnSpc>
              <a:spcBef>
                <a:spcPts val="900"/>
              </a:spcBef>
              <a:spcAft>
                <a:spcPts val="0"/>
              </a:spcAft>
              <a:buSzPts val="600"/>
              <a:buNone/>
              <a:defRPr sz="700"/>
            </a:lvl9pPr>
          </a:lstStyle>
          <a:p>
            <a:endParaRPr/>
          </a:p>
        </p:txBody>
      </p:sp>
      <p:sp>
        <p:nvSpPr>
          <p:cNvPr id="138" name="Google Shape;138;p23"/>
          <p:cNvSpPr txBox="1">
            <a:spLocks noGrp="1"/>
          </p:cNvSpPr>
          <p:nvPr>
            <p:ph type="dt" idx="10"/>
          </p:nvPr>
        </p:nvSpPr>
        <p:spPr>
          <a:xfrm>
            <a:off x="5405760" y="4531075"/>
            <a:ext cx="684000" cy="273268"/>
          </a:xfrm>
          <a:prstGeom prst="rect">
            <a:avLst/>
          </a:prstGeom>
          <a:noFill/>
          <a:ln>
            <a:noFill/>
          </a:ln>
        </p:spPr>
        <p:txBody>
          <a:bodyPr spcFirstLastPara="1" wrap="square" lIns="76025" tIns="38000" rIns="76025" bIns="38000" anchor="ctr" anchorCtr="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39" name="Google Shape;139;p23"/>
          <p:cNvSpPr txBox="1">
            <a:spLocks noGrp="1"/>
          </p:cNvSpPr>
          <p:nvPr>
            <p:ph type="ftr" idx="11"/>
          </p:nvPr>
        </p:nvSpPr>
        <p:spPr>
          <a:xfrm>
            <a:off x="609120" y="4531075"/>
            <a:ext cx="4623840" cy="273268"/>
          </a:xfrm>
          <a:prstGeom prst="rect">
            <a:avLst/>
          </a:prstGeom>
          <a:noFill/>
          <a:ln>
            <a:noFill/>
          </a:ln>
        </p:spPr>
        <p:txBody>
          <a:bodyPr spcFirstLastPara="1" wrap="square" lIns="76025" tIns="38000" rIns="76025" bIns="38000" anchor="ctr"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40" name="Google Shape;140;p23"/>
          <p:cNvSpPr txBox="1">
            <a:spLocks noGrp="1"/>
          </p:cNvSpPr>
          <p:nvPr>
            <p:ph type="sldNum" idx="12"/>
          </p:nvPr>
        </p:nvSpPr>
        <p:spPr>
          <a:xfrm>
            <a:off x="6444000" y="4531075"/>
            <a:ext cx="512640" cy="273268"/>
          </a:xfrm>
          <a:prstGeom prst="rect">
            <a:avLst/>
          </a:prstGeom>
          <a:noFill/>
          <a:ln>
            <a:noFill/>
          </a:ln>
        </p:spPr>
        <p:txBody>
          <a:bodyPr spcFirstLastPara="1" wrap="square" lIns="76025" tIns="38000" rIns="76025" bIns="38000" anchor="ctr" anchorCtr="0">
            <a:noAutofit/>
          </a:bodyPr>
          <a:lstStyle>
            <a:lvl1pPr marL="0" marR="0" lvl="0"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
        <p:cNvGrpSpPr/>
        <p:nvPr/>
      </p:nvGrpSpPr>
      <p:grpSpPr>
        <a:xfrm>
          <a:off x="0" y="0"/>
          <a:ext cx="0" cy="0"/>
          <a:chOff x="0" y="0"/>
          <a:chExt cx="0" cy="0"/>
        </a:xfrm>
      </p:grpSpPr>
      <p:sp>
        <p:nvSpPr>
          <p:cNvPr id="142" name="Google Shape;142;p24"/>
          <p:cNvSpPr txBox="1">
            <a:spLocks noGrp="1"/>
          </p:cNvSpPr>
          <p:nvPr>
            <p:ph type="dt" idx="10"/>
          </p:nvPr>
        </p:nvSpPr>
        <p:spPr>
          <a:xfrm>
            <a:off x="5405760" y="4531075"/>
            <a:ext cx="684000" cy="273268"/>
          </a:xfrm>
          <a:prstGeom prst="rect">
            <a:avLst/>
          </a:prstGeom>
          <a:noFill/>
          <a:ln>
            <a:noFill/>
          </a:ln>
        </p:spPr>
        <p:txBody>
          <a:bodyPr spcFirstLastPara="1" wrap="square" lIns="76025" tIns="38000" rIns="76025" bIns="38000" anchor="ctr" anchorCtr="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43" name="Google Shape;143;p24"/>
          <p:cNvSpPr txBox="1">
            <a:spLocks noGrp="1"/>
          </p:cNvSpPr>
          <p:nvPr>
            <p:ph type="ftr" idx="11"/>
          </p:nvPr>
        </p:nvSpPr>
        <p:spPr>
          <a:xfrm>
            <a:off x="609120" y="4531075"/>
            <a:ext cx="4623840" cy="273268"/>
          </a:xfrm>
          <a:prstGeom prst="rect">
            <a:avLst/>
          </a:prstGeom>
          <a:noFill/>
          <a:ln>
            <a:noFill/>
          </a:ln>
        </p:spPr>
        <p:txBody>
          <a:bodyPr spcFirstLastPara="1" wrap="square" lIns="76025" tIns="38000" rIns="76025" bIns="38000" anchor="ctr"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44" name="Google Shape;144;p24"/>
          <p:cNvSpPr txBox="1">
            <a:spLocks noGrp="1"/>
          </p:cNvSpPr>
          <p:nvPr>
            <p:ph type="sldNum" idx="12"/>
          </p:nvPr>
        </p:nvSpPr>
        <p:spPr>
          <a:xfrm>
            <a:off x="6444000" y="4531075"/>
            <a:ext cx="512640" cy="273268"/>
          </a:xfrm>
          <a:prstGeom prst="rect">
            <a:avLst/>
          </a:prstGeom>
          <a:noFill/>
          <a:ln>
            <a:noFill/>
          </a:ln>
        </p:spPr>
        <p:txBody>
          <a:bodyPr spcFirstLastPara="1" wrap="square" lIns="76025" tIns="38000" rIns="76025" bIns="38000" anchor="ctr" anchorCtr="0">
            <a:noAutofit/>
          </a:bodyPr>
          <a:lstStyle>
            <a:lvl1pPr marL="0" marR="0" lvl="0"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609599" y="457200"/>
            <a:ext cx="6347714" cy="990600"/>
          </a:xfrm>
          <a:prstGeom prst="rect">
            <a:avLst/>
          </a:prstGeom>
          <a:noFill/>
          <a:ln>
            <a:noFill/>
          </a:ln>
        </p:spPr>
        <p:txBody>
          <a:bodyPr spcFirstLastPara="1" wrap="square" lIns="76025" tIns="38000" rIns="76025" bIns="38000" anchor="t"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47" name="Google Shape;147;p25"/>
          <p:cNvSpPr txBox="1">
            <a:spLocks noGrp="1"/>
          </p:cNvSpPr>
          <p:nvPr>
            <p:ph type="dt" idx="10"/>
          </p:nvPr>
        </p:nvSpPr>
        <p:spPr>
          <a:xfrm>
            <a:off x="5405760" y="4531075"/>
            <a:ext cx="684000" cy="273268"/>
          </a:xfrm>
          <a:prstGeom prst="rect">
            <a:avLst/>
          </a:prstGeom>
          <a:noFill/>
          <a:ln>
            <a:noFill/>
          </a:ln>
        </p:spPr>
        <p:txBody>
          <a:bodyPr spcFirstLastPara="1" wrap="square" lIns="76025" tIns="38000" rIns="76025" bIns="38000" anchor="ctr" anchorCtr="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48" name="Google Shape;148;p25"/>
          <p:cNvSpPr txBox="1">
            <a:spLocks noGrp="1"/>
          </p:cNvSpPr>
          <p:nvPr>
            <p:ph type="ftr" idx="11"/>
          </p:nvPr>
        </p:nvSpPr>
        <p:spPr>
          <a:xfrm>
            <a:off x="609120" y="4531075"/>
            <a:ext cx="4623840" cy="273268"/>
          </a:xfrm>
          <a:prstGeom prst="rect">
            <a:avLst/>
          </a:prstGeom>
          <a:noFill/>
          <a:ln>
            <a:noFill/>
          </a:ln>
        </p:spPr>
        <p:txBody>
          <a:bodyPr spcFirstLastPara="1" wrap="square" lIns="76025" tIns="38000" rIns="76025" bIns="38000" anchor="ctr"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49" name="Google Shape;149;p25"/>
          <p:cNvSpPr txBox="1">
            <a:spLocks noGrp="1"/>
          </p:cNvSpPr>
          <p:nvPr>
            <p:ph type="sldNum" idx="12"/>
          </p:nvPr>
        </p:nvSpPr>
        <p:spPr>
          <a:xfrm>
            <a:off x="6444000" y="4531075"/>
            <a:ext cx="512640" cy="273268"/>
          </a:xfrm>
          <a:prstGeom prst="rect">
            <a:avLst/>
          </a:prstGeom>
          <a:noFill/>
          <a:ln>
            <a:noFill/>
          </a:ln>
        </p:spPr>
        <p:txBody>
          <a:bodyPr spcFirstLastPara="1" wrap="square" lIns="76025" tIns="38000" rIns="76025" bIns="38000" anchor="ctr" anchorCtr="0">
            <a:noAutofit/>
          </a:bodyPr>
          <a:lstStyle>
            <a:lvl1pPr marL="0" marR="0" lvl="0"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609599" y="457200"/>
            <a:ext cx="6347713" cy="990600"/>
          </a:xfrm>
          <a:prstGeom prst="rect">
            <a:avLst/>
          </a:prstGeom>
          <a:noFill/>
          <a:ln>
            <a:noFill/>
          </a:ln>
        </p:spPr>
        <p:txBody>
          <a:bodyPr spcFirstLastPara="1" wrap="square" lIns="76025" tIns="38000" rIns="76025" bIns="38000" anchor="t"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52" name="Google Shape;152;p26"/>
          <p:cNvSpPr txBox="1">
            <a:spLocks noGrp="1"/>
          </p:cNvSpPr>
          <p:nvPr>
            <p:ph type="body" idx="1"/>
          </p:nvPr>
        </p:nvSpPr>
        <p:spPr>
          <a:xfrm>
            <a:off x="609599" y="1620738"/>
            <a:ext cx="3090672" cy="432196"/>
          </a:xfrm>
          <a:prstGeom prst="rect">
            <a:avLst/>
          </a:prstGeom>
          <a:noFill/>
          <a:ln>
            <a:noFill/>
          </a:ln>
        </p:spPr>
        <p:txBody>
          <a:bodyPr spcFirstLastPara="1" wrap="square" lIns="76025" tIns="38000" rIns="76025" bIns="38000" anchor="b" anchorCtr="0">
            <a:noAutofit/>
          </a:bodyPr>
          <a:lstStyle>
            <a:lvl1pPr marL="457200" lvl="0" indent="-228600" algn="l">
              <a:lnSpc>
                <a:spcPct val="100000"/>
              </a:lnSpc>
              <a:spcBef>
                <a:spcPts val="900"/>
              </a:spcBef>
              <a:spcAft>
                <a:spcPts val="0"/>
              </a:spcAft>
              <a:buSzPts val="1800"/>
              <a:buNone/>
              <a:defRPr sz="2200" b="0"/>
            </a:lvl1pPr>
            <a:lvl2pPr marL="914400" lvl="1" indent="-228600" algn="l">
              <a:lnSpc>
                <a:spcPct val="100000"/>
              </a:lnSpc>
              <a:spcBef>
                <a:spcPts val="900"/>
              </a:spcBef>
              <a:spcAft>
                <a:spcPts val="0"/>
              </a:spcAft>
              <a:buSzPts val="1500"/>
              <a:buNone/>
              <a:defRPr sz="1800" b="1"/>
            </a:lvl2pPr>
            <a:lvl3pPr marL="1371600" lvl="2" indent="-228600" algn="l">
              <a:lnSpc>
                <a:spcPct val="100000"/>
              </a:lnSpc>
              <a:spcBef>
                <a:spcPts val="900"/>
              </a:spcBef>
              <a:spcAft>
                <a:spcPts val="0"/>
              </a:spcAft>
              <a:buSzPts val="1300"/>
              <a:buNone/>
              <a:defRPr sz="1600" b="1"/>
            </a:lvl3pPr>
            <a:lvl4pPr marL="1828800" lvl="3" indent="-228600" algn="l">
              <a:lnSpc>
                <a:spcPct val="100000"/>
              </a:lnSpc>
              <a:spcBef>
                <a:spcPts val="900"/>
              </a:spcBef>
              <a:spcAft>
                <a:spcPts val="0"/>
              </a:spcAft>
              <a:buSzPts val="1200"/>
              <a:buNone/>
              <a:defRPr sz="1500" b="1"/>
            </a:lvl4pPr>
            <a:lvl5pPr marL="2286000" lvl="4" indent="-228600" algn="l">
              <a:lnSpc>
                <a:spcPct val="100000"/>
              </a:lnSpc>
              <a:spcBef>
                <a:spcPts val="900"/>
              </a:spcBef>
              <a:spcAft>
                <a:spcPts val="0"/>
              </a:spcAft>
              <a:buSzPts val="1200"/>
              <a:buNone/>
              <a:defRPr sz="1500" b="1"/>
            </a:lvl5pPr>
            <a:lvl6pPr marL="2743200" lvl="5" indent="-228600" algn="l">
              <a:lnSpc>
                <a:spcPct val="100000"/>
              </a:lnSpc>
              <a:spcBef>
                <a:spcPts val="900"/>
              </a:spcBef>
              <a:spcAft>
                <a:spcPts val="0"/>
              </a:spcAft>
              <a:buSzPts val="1200"/>
              <a:buNone/>
              <a:defRPr sz="1500" b="1"/>
            </a:lvl6pPr>
            <a:lvl7pPr marL="3200400" lvl="6" indent="-228600" algn="l">
              <a:lnSpc>
                <a:spcPct val="100000"/>
              </a:lnSpc>
              <a:spcBef>
                <a:spcPts val="900"/>
              </a:spcBef>
              <a:spcAft>
                <a:spcPts val="0"/>
              </a:spcAft>
              <a:buSzPts val="1200"/>
              <a:buNone/>
              <a:defRPr sz="1500" b="1"/>
            </a:lvl7pPr>
            <a:lvl8pPr marL="3657600" lvl="7" indent="-228600" algn="l">
              <a:lnSpc>
                <a:spcPct val="100000"/>
              </a:lnSpc>
              <a:spcBef>
                <a:spcPts val="900"/>
              </a:spcBef>
              <a:spcAft>
                <a:spcPts val="0"/>
              </a:spcAft>
              <a:buSzPts val="1200"/>
              <a:buNone/>
              <a:defRPr sz="1500" b="1"/>
            </a:lvl8pPr>
            <a:lvl9pPr marL="4114800" lvl="8" indent="-228600" algn="l">
              <a:lnSpc>
                <a:spcPct val="100000"/>
              </a:lnSpc>
              <a:spcBef>
                <a:spcPts val="900"/>
              </a:spcBef>
              <a:spcAft>
                <a:spcPts val="0"/>
              </a:spcAft>
              <a:buSzPts val="1200"/>
              <a:buNone/>
              <a:defRPr sz="1500" b="1"/>
            </a:lvl9pPr>
          </a:lstStyle>
          <a:p>
            <a:endParaRPr/>
          </a:p>
        </p:txBody>
      </p:sp>
      <p:sp>
        <p:nvSpPr>
          <p:cNvPr id="153" name="Google Shape;153;p26"/>
          <p:cNvSpPr txBox="1">
            <a:spLocks noGrp="1"/>
          </p:cNvSpPr>
          <p:nvPr>
            <p:ph type="body" idx="2"/>
          </p:nvPr>
        </p:nvSpPr>
        <p:spPr>
          <a:xfrm>
            <a:off x="609599" y="2052935"/>
            <a:ext cx="3090672" cy="2478088"/>
          </a:xfrm>
          <a:prstGeom prst="rect">
            <a:avLst/>
          </a:prstGeom>
          <a:noFill/>
          <a:ln>
            <a:noFill/>
          </a:ln>
        </p:spPr>
        <p:txBody>
          <a:bodyPr spcFirstLastPara="1" wrap="square" lIns="76025" tIns="38000" rIns="76025" bIns="38000" anchor="t" anchorCtr="0">
            <a:noAutofit/>
          </a:bodyPr>
          <a:lstStyle>
            <a:lvl1pPr marL="457200" lvl="0" indent="-304800" algn="l">
              <a:lnSpc>
                <a:spcPct val="100000"/>
              </a:lnSpc>
              <a:spcBef>
                <a:spcPts val="900"/>
              </a:spcBef>
              <a:spcAft>
                <a:spcPts val="0"/>
              </a:spcAft>
              <a:buSzPts val="1200"/>
              <a:buChar char="►"/>
              <a:defRPr/>
            </a:lvl1pPr>
            <a:lvl2pPr marL="914400" lvl="1" indent="-304800" algn="l">
              <a:lnSpc>
                <a:spcPct val="100000"/>
              </a:lnSpc>
              <a:spcBef>
                <a:spcPts val="900"/>
              </a:spcBef>
              <a:spcAft>
                <a:spcPts val="0"/>
              </a:spcAft>
              <a:buSzPts val="1200"/>
              <a:buChar char="►"/>
              <a:defRPr/>
            </a:lvl2pPr>
            <a:lvl3pPr marL="1371600" lvl="2" indent="-304800" algn="l">
              <a:lnSpc>
                <a:spcPct val="100000"/>
              </a:lnSpc>
              <a:spcBef>
                <a:spcPts val="900"/>
              </a:spcBef>
              <a:spcAft>
                <a:spcPts val="0"/>
              </a:spcAft>
              <a:buSzPts val="1200"/>
              <a:buChar char="►"/>
              <a:defRPr/>
            </a:lvl3pPr>
            <a:lvl4pPr marL="1828800" lvl="3" indent="-304800" algn="l">
              <a:lnSpc>
                <a:spcPct val="100000"/>
              </a:lnSpc>
              <a:spcBef>
                <a:spcPts val="900"/>
              </a:spcBef>
              <a:spcAft>
                <a:spcPts val="0"/>
              </a:spcAft>
              <a:buSzPts val="1200"/>
              <a:buChar char="►"/>
              <a:defRPr/>
            </a:lvl4pPr>
            <a:lvl5pPr marL="2286000" lvl="4" indent="-304800" algn="l">
              <a:lnSpc>
                <a:spcPct val="100000"/>
              </a:lnSpc>
              <a:spcBef>
                <a:spcPts val="900"/>
              </a:spcBef>
              <a:spcAft>
                <a:spcPts val="0"/>
              </a:spcAft>
              <a:buSzPts val="1200"/>
              <a:buChar char="►"/>
              <a:defRPr/>
            </a:lvl5pPr>
            <a:lvl6pPr marL="2743200" lvl="5" indent="-304800" algn="l">
              <a:lnSpc>
                <a:spcPct val="100000"/>
              </a:lnSpc>
              <a:spcBef>
                <a:spcPts val="900"/>
              </a:spcBef>
              <a:spcAft>
                <a:spcPts val="0"/>
              </a:spcAft>
              <a:buSzPts val="1200"/>
              <a:buChar char="►"/>
              <a:defRPr/>
            </a:lvl6pPr>
            <a:lvl7pPr marL="3200400" lvl="6" indent="-304800" algn="l">
              <a:lnSpc>
                <a:spcPct val="100000"/>
              </a:lnSpc>
              <a:spcBef>
                <a:spcPts val="900"/>
              </a:spcBef>
              <a:spcAft>
                <a:spcPts val="0"/>
              </a:spcAft>
              <a:buSzPts val="1200"/>
              <a:buChar char="►"/>
              <a:defRPr/>
            </a:lvl7pPr>
            <a:lvl8pPr marL="3657600" lvl="7" indent="-304800" algn="l">
              <a:lnSpc>
                <a:spcPct val="100000"/>
              </a:lnSpc>
              <a:spcBef>
                <a:spcPts val="900"/>
              </a:spcBef>
              <a:spcAft>
                <a:spcPts val="0"/>
              </a:spcAft>
              <a:buSzPts val="1200"/>
              <a:buChar char="►"/>
              <a:defRPr/>
            </a:lvl8pPr>
            <a:lvl9pPr marL="4114800" lvl="8" indent="-304800" algn="l">
              <a:lnSpc>
                <a:spcPct val="100000"/>
              </a:lnSpc>
              <a:spcBef>
                <a:spcPts val="900"/>
              </a:spcBef>
              <a:spcAft>
                <a:spcPts val="0"/>
              </a:spcAft>
              <a:buSzPts val="1200"/>
              <a:buChar char="►"/>
              <a:defRPr/>
            </a:lvl9pPr>
          </a:lstStyle>
          <a:p>
            <a:endParaRPr/>
          </a:p>
        </p:txBody>
      </p:sp>
      <p:sp>
        <p:nvSpPr>
          <p:cNvPr id="154" name="Google Shape;154;p26"/>
          <p:cNvSpPr txBox="1">
            <a:spLocks noGrp="1"/>
          </p:cNvSpPr>
          <p:nvPr>
            <p:ph type="body" idx="3"/>
          </p:nvPr>
        </p:nvSpPr>
        <p:spPr>
          <a:xfrm>
            <a:off x="3866640" y="1620738"/>
            <a:ext cx="3090672" cy="432196"/>
          </a:xfrm>
          <a:prstGeom prst="rect">
            <a:avLst/>
          </a:prstGeom>
          <a:noFill/>
          <a:ln>
            <a:noFill/>
          </a:ln>
        </p:spPr>
        <p:txBody>
          <a:bodyPr spcFirstLastPara="1" wrap="square" lIns="76025" tIns="38000" rIns="76025" bIns="38000" anchor="b" anchorCtr="0">
            <a:noAutofit/>
          </a:bodyPr>
          <a:lstStyle>
            <a:lvl1pPr marL="457200" lvl="0" indent="-228600" algn="l">
              <a:lnSpc>
                <a:spcPct val="100000"/>
              </a:lnSpc>
              <a:spcBef>
                <a:spcPts val="900"/>
              </a:spcBef>
              <a:spcAft>
                <a:spcPts val="0"/>
              </a:spcAft>
              <a:buSzPts val="1800"/>
              <a:buNone/>
              <a:defRPr sz="2200" b="0"/>
            </a:lvl1pPr>
            <a:lvl2pPr marL="914400" lvl="1" indent="-228600" algn="l">
              <a:lnSpc>
                <a:spcPct val="100000"/>
              </a:lnSpc>
              <a:spcBef>
                <a:spcPts val="900"/>
              </a:spcBef>
              <a:spcAft>
                <a:spcPts val="0"/>
              </a:spcAft>
              <a:buSzPts val="1500"/>
              <a:buNone/>
              <a:defRPr sz="1800" b="1"/>
            </a:lvl2pPr>
            <a:lvl3pPr marL="1371600" lvl="2" indent="-228600" algn="l">
              <a:lnSpc>
                <a:spcPct val="100000"/>
              </a:lnSpc>
              <a:spcBef>
                <a:spcPts val="900"/>
              </a:spcBef>
              <a:spcAft>
                <a:spcPts val="0"/>
              </a:spcAft>
              <a:buSzPts val="1300"/>
              <a:buNone/>
              <a:defRPr sz="1600" b="1"/>
            </a:lvl3pPr>
            <a:lvl4pPr marL="1828800" lvl="3" indent="-228600" algn="l">
              <a:lnSpc>
                <a:spcPct val="100000"/>
              </a:lnSpc>
              <a:spcBef>
                <a:spcPts val="900"/>
              </a:spcBef>
              <a:spcAft>
                <a:spcPts val="0"/>
              </a:spcAft>
              <a:buSzPts val="1200"/>
              <a:buNone/>
              <a:defRPr sz="1500" b="1"/>
            </a:lvl4pPr>
            <a:lvl5pPr marL="2286000" lvl="4" indent="-228600" algn="l">
              <a:lnSpc>
                <a:spcPct val="100000"/>
              </a:lnSpc>
              <a:spcBef>
                <a:spcPts val="900"/>
              </a:spcBef>
              <a:spcAft>
                <a:spcPts val="0"/>
              </a:spcAft>
              <a:buSzPts val="1200"/>
              <a:buNone/>
              <a:defRPr sz="1500" b="1"/>
            </a:lvl5pPr>
            <a:lvl6pPr marL="2743200" lvl="5" indent="-228600" algn="l">
              <a:lnSpc>
                <a:spcPct val="100000"/>
              </a:lnSpc>
              <a:spcBef>
                <a:spcPts val="900"/>
              </a:spcBef>
              <a:spcAft>
                <a:spcPts val="0"/>
              </a:spcAft>
              <a:buSzPts val="1200"/>
              <a:buNone/>
              <a:defRPr sz="1500" b="1"/>
            </a:lvl6pPr>
            <a:lvl7pPr marL="3200400" lvl="6" indent="-228600" algn="l">
              <a:lnSpc>
                <a:spcPct val="100000"/>
              </a:lnSpc>
              <a:spcBef>
                <a:spcPts val="900"/>
              </a:spcBef>
              <a:spcAft>
                <a:spcPts val="0"/>
              </a:spcAft>
              <a:buSzPts val="1200"/>
              <a:buNone/>
              <a:defRPr sz="1500" b="1"/>
            </a:lvl7pPr>
            <a:lvl8pPr marL="3657600" lvl="7" indent="-228600" algn="l">
              <a:lnSpc>
                <a:spcPct val="100000"/>
              </a:lnSpc>
              <a:spcBef>
                <a:spcPts val="900"/>
              </a:spcBef>
              <a:spcAft>
                <a:spcPts val="0"/>
              </a:spcAft>
              <a:buSzPts val="1200"/>
              <a:buNone/>
              <a:defRPr sz="1500" b="1"/>
            </a:lvl8pPr>
            <a:lvl9pPr marL="4114800" lvl="8" indent="-228600" algn="l">
              <a:lnSpc>
                <a:spcPct val="100000"/>
              </a:lnSpc>
              <a:spcBef>
                <a:spcPts val="900"/>
              </a:spcBef>
              <a:spcAft>
                <a:spcPts val="0"/>
              </a:spcAft>
              <a:buSzPts val="1200"/>
              <a:buNone/>
              <a:defRPr sz="1500" b="1"/>
            </a:lvl9pPr>
          </a:lstStyle>
          <a:p>
            <a:endParaRPr/>
          </a:p>
        </p:txBody>
      </p:sp>
      <p:sp>
        <p:nvSpPr>
          <p:cNvPr id="155" name="Google Shape;155;p26"/>
          <p:cNvSpPr txBox="1">
            <a:spLocks noGrp="1"/>
          </p:cNvSpPr>
          <p:nvPr>
            <p:ph type="body" idx="4"/>
          </p:nvPr>
        </p:nvSpPr>
        <p:spPr>
          <a:xfrm>
            <a:off x="3866640" y="2052935"/>
            <a:ext cx="3090672" cy="2478088"/>
          </a:xfrm>
          <a:prstGeom prst="rect">
            <a:avLst/>
          </a:prstGeom>
          <a:noFill/>
          <a:ln>
            <a:noFill/>
          </a:ln>
        </p:spPr>
        <p:txBody>
          <a:bodyPr spcFirstLastPara="1" wrap="square" lIns="76025" tIns="38000" rIns="76025" bIns="38000" anchor="t" anchorCtr="0">
            <a:noAutofit/>
          </a:bodyPr>
          <a:lstStyle>
            <a:lvl1pPr marL="457200" lvl="0" indent="-304800" algn="l">
              <a:lnSpc>
                <a:spcPct val="100000"/>
              </a:lnSpc>
              <a:spcBef>
                <a:spcPts val="900"/>
              </a:spcBef>
              <a:spcAft>
                <a:spcPts val="0"/>
              </a:spcAft>
              <a:buSzPts val="1200"/>
              <a:buChar char="►"/>
              <a:defRPr/>
            </a:lvl1pPr>
            <a:lvl2pPr marL="914400" lvl="1" indent="-304800" algn="l">
              <a:lnSpc>
                <a:spcPct val="100000"/>
              </a:lnSpc>
              <a:spcBef>
                <a:spcPts val="900"/>
              </a:spcBef>
              <a:spcAft>
                <a:spcPts val="0"/>
              </a:spcAft>
              <a:buSzPts val="1200"/>
              <a:buChar char="►"/>
              <a:defRPr/>
            </a:lvl2pPr>
            <a:lvl3pPr marL="1371600" lvl="2" indent="-304800" algn="l">
              <a:lnSpc>
                <a:spcPct val="100000"/>
              </a:lnSpc>
              <a:spcBef>
                <a:spcPts val="900"/>
              </a:spcBef>
              <a:spcAft>
                <a:spcPts val="0"/>
              </a:spcAft>
              <a:buSzPts val="1200"/>
              <a:buChar char="►"/>
              <a:defRPr/>
            </a:lvl3pPr>
            <a:lvl4pPr marL="1828800" lvl="3" indent="-304800" algn="l">
              <a:lnSpc>
                <a:spcPct val="100000"/>
              </a:lnSpc>
              <a:spcBef>
                <a:spcPts val="900"/>
              </a:spcBef>
              <a:spcAft>
                <a:spcPts val="0"/>
              </a:spcAft>
              <a:buSzPts val="1200"/>
              <a:buChar char="►"/>
              <a:defRPr/>
            </a:lvl4pPr>
            <a:lvl5pPr marL="2286000" lvl="4" indent="-304800" algn="l">
              <a:lnSpc>
                <a:spcPct val="100000"/>
              </a:lnSpc>
              <a:spcBef>
                <a:spcPts val="900"/>
              </a:spcBef>
              <a:spcAft>
                <a:spcPts val="0"/>
              </a:spcAft>
              <a:buSzPts val="1200"/>
              <a:buChar char="►"/>
              <a:defRPr/>
            </a:lvl5pPr>
            <a:lvl6pPr marL="2743200" lvl="5" indent="-304800" algn="l">
              <a:lnSpc>
                <a:spcPct val="100000"/>
              </a:lnSpc>
              <a:spcBef>
                <a:spcPts val="900"/>
              </a:spcBef>
              <a:spcAft>
                <a:spcPts val="0"/>
              </a:spcAft>
              <a:buSzPts val="1200"/>
              <a:buChar char="►"/>
              <a:defRPr/>
            </a:lvl6pPr>
            <a:lvl7pPr marL="3200400" lvl="6" indent="-304800" algn="l">
              <a:lnSpc>
                <a:spcPct val="100000"/>
              </a:lnSpc>
              <a:spcBef>
                <a:spcPts val="900"/>
              </a:spcBef>
              <a:spcAft>
                <a:spcPts val="0"/>
              </a:spcAft>
              <a:buSzPts val="1200"/>
              <a:buChar char="►"/>
              <a:defRPr/>
            </a:lvl7pPr>
            <a:lvl8pPr marL="3657600" lvl="7" indent="-304800" algn="l">
              <a:lnSpc>
                <a:spcPct val="100000"/>
              </a:lnSpc>
              <a:spcBef>
                <a:spcPts val="900"/>
              </a:spcBef>
              <a:spcAft>
                <a:spcPts val="0"/>
              </a:spcAft>
              <a:buSzPts val="1200"/>
              <a:buChar char="►"/>
              <a:defRPr/>
            </a:lvl8pPr>
            <a:lvl9pPr marL="4114800" lvl="8" indent="-304800" algn="l">
              <a:lnSpc>
                <a:spcPct val="100000"/>
              </a:lnSpc>
              <a:spcBef>
                <a:spcPts val="900"/>
              </a:spcBef>
              <a:spcAft>
                <a:spcPts val="0"/>
              </a:spcAft>
              <a:buSzPts val="1200"/>
              <a:buChar char="►"/>
              <a:defRPr/>
            </a:lvl9pPr>
          </a:lstStyle>
          <a:p>
            <a:endParaRPr/>
          </a:p>
        </p:txBody>
      </p:sp>
      <p:sp>
        <p:nvSpPr>
          <p:cNvPr id="156" name="Google Shape;156;p26"/>
          <p:cNvSpPr txBox="1">
            <a:spLocks noGrp="1"/>
          </p:cNvSpPr>
          <p:nvPr>
            <p:ph type="dt" idx="10"/>
          </p:nvPr>
        </p:nvSpPr>
        <p:spPr>
          <a:xfrm>
            <a:off x="5405760" y="4531075"/>
            <a:ext cx="684000" cy="273268"/>
          </a:xfrm>
          <a:prstGeom prst="rect">
            <a:avLst/>
          </a:prstGeom>
          <a:noFill/>
          <a:ln>
            <a:noFill/>
          </a:ln>
        </p:spPr>
        <p:txBody>
          <a:bodyPr spcFirstLastPara="1" wrap="square" lIns="76025" tIns="38000" rIns="76025" bIns="38000" anchor="ctr" anchorCtr="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57" name="Google Shape;157;p26"/>
          <p:cNvSpPr txBox="1">
            <a:spLocks noGrp="1"/>
          </p:cNvSpPr>
          <p:nvPr>
            <p:ph type="ftr" idx="11"/>
          </p:nvPr>
        </p:nvSpPr>
        <p:spPr>
          <a:xfrm>
            <a:off x="609120" y="4531075"/>
            <a:ext cx="4623840" cy="273268"/>
          </a:xfrm>
          <a:prstGeom prst="rect">
            <a:avLst/>
          </a:prstGeom>
          <a:noFill/>
          <a:ln>
            <a:noFill/>
          </a:ln>
        </p:spPr>
        <p:txBody>
          <a:bodyPr spcFirstLastPara="1" wrap="square" lIns="76025" tIns="38000" rIns="76025" bIns="38000" anchor="ctr"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58" name="Google Shape;158;p26"/>
          <p:cNvSpPr txBox="1">
            <a:spLocks noGrp="1"/>
          </p:cNvSpPr>
          <p:nvPr>
            <p:ph type="sldNum" idx="12"/>
          </p:nvPr>
        </p:nvSpPr>
        <p:spPr>
          <a:xfrm>
            <a:off x="6444000" y="4531075"/>
            <a:ext cx="512640" cy="273268"/>
          </a:xfrm>
          <a:prstGeom prst="rect">
            <a:avLst/>
          </a:prstGeom>
          <a:noFill/>
          <a:ln>
            <a:noFill/>
          </a:ln>
        </p:spPr>
        <p:txBody>
          <a:bodyPr spcFirstLastPara="1" wrap="square" lIns="76025" tIns="38000" rIns="76025" bIns="38000" anchor="ctr" anchorCtr="0">
            <a:noAutofit/>
          </a:bodyPr>
          <a:lstStyle>
            <a:lvl1pPr marL="0" marR="0" lvl="0"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609600" y="457200"/>
            <a:ext cx="6347714" cy="990600"/>
          </a:xfrm>
          <a:prstGeom prst="rect">
            <a:avLst/>
          </a:prstGeom>
          <a:noFill/>
          <a:ln>
            <a:noFill/>
          </a:ln>
        </p:spPr>
        <p:txBody>
          <a:bodyPr spcFirstLastPara="1" wrap="square" lIns="76025" tIns="38000" rIns="76025" bIns="38000" anchor="t"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61" name="Google Shape;161;p27"/>
          <p:cNvSpPr txBox="1">
            <a:spLocks noGrp="1"/>
          </p:cNvSpPr>
          <p:nvPr>
            <p:ph type="body" idx="1"/>
          </p:nvPr>
        </p:nvSpPr>
        <p:spPr>
          <a:xfrm>
            <a:off x="609600" y="1620442"/>
            <a:ext cx="3088109" cy="2910579"/>
          </a:xfrm>
          <a:prstGeom prst="rect">
            <a:avLst/>
          </a:prstGeom>
          <a:noFill/>
          <a:ln>
            <a:noFill/>
          </a:ln>
        </p:spPr>
        <p:txBody>
          <a:bodyPr spcFirstLastPara="1" wrap="square" lIns="76025" tIns="38000" rIns="76025" bIns="38000" anchor="t" anchorCtr="0">
            <a:noAutofit/>
          </a:bodyPr>
          <a:lstStyle>
            <a:lvl1pPr marL="457200" lvl="0" indent="-311150" algn="l">
              <a:lnSpc>
                <a:spcPct val="100000"/>
              </a:lnSpc>
              <a:spcBef>
                <a:spcPts val="900"/>
              </a:spcBef>
              <a:spcAft>
                <a:spcPts val="0"/>
              </a:spcAft>
              <a:buSzPts val="1300"/>
              <a:buChar char="►"/>
              <a:defRPr sz="1600"/>
            </a:lvl1pPr>
            <a:lvl2pPr marL="914400" lvl="1" indent="-304800" algn="l">
              <a:lnSpc>
                <a:spcPct val="100000"/>
              </a:lnSpc>
              <a:spcBef>
                <a:spcPts val="900"/>
              </a:spcBef>
              <a:spcAft>
                <a:spcPts val="0"/>
              </a:spcAft>
              <a:buSzPts val="1200"/>
              <a:buChar char="►"/>
              <a:defRPr sz="1500"/>
            </a:lvl2pPr>
            <a:lvl3pPr marL="1371600" lvl="2" indent="-292100" algn="l">
              <a:lnSpc>
                <a:spcPct val="100000"/>
              </a:lnSpc>
              <a:spcBef>
                <a:spcPts val="900"/>
              </a:spcBef>
              <a:spcAft>
                <a:spcPts val="0"/>
              </a:spcAft>
              <a:buSzPts val="1000"/>
              <a:buChar char="►"/>
              <a:defRPr sz="1300"/>
            </a:lvl3pPr>
            <a:lvl4pPr marL="1828800" lvl="3" indent="-285750" algn="l">
              <a:lnSpc>
                <a:spcPct val="100000"/>
              </a:lnSpc>
              <a:spcBef>
                <a:spcPts val="900"/>
              </a:spcBef>
              <a:spcAft>
                <a:spcPts val="0"/>
              </a:spcAft>
              <a:buSzPts val="900"/>
              <a:buChar char="►"/>
              <a:defRPr sz="1100"/>
            </a:lvl4pPr>
            <a:lvl5pPr marL="2286000" lvl="4" indent="-285750" algn="l">
              <a:lnSpc>
                <a:spcPct val="100000"/>
              </a:lnSpc>
              <a:spcBef>
                <a:spcPts val="900"/>
              </a:spcBef>
              <a:spcAft>
                <a:spcPts val="0"/>
              </a:spcAft>
              <a:buSzPts val="900"/>
              <a:buChar char="►"/>
              <a:defRPr sz="1100"/>
            </a:lvl5pPr>
            <a:lvl6pPr marL="2743200" lvl="5" indent="-285750" algn="l">
              <a:lnSpc>
                <a:spcPct val="100000"/>
              </a:lnSpc>
              <a:spcBef>
                <a:spcPts val="900"/>
              </a:spcBef>
              <a:spcAft>
                <a:spcPts val="0"/>
              </a:spcAft>
              <a:buSzPts val="900"/>
              <a:buChar char="►"/>
              <a:defRPr sz="1100"/>
            </a:lvl6pPr>
            <a:lvl7pPr marL="3200400" lvl="6" indent="-285750" algn="l">
              <a:lnSpc>
                <a:spcPct val="100000"/>
              </a:lnSpc>
              <a:spcBef>
                <a:spcPts val="900"/>
              </a:spcBef>
              <a:spcAft>
                <a:spcPts val="0"/>
              </a:spcAft>
              <a:buSzPts val="900"/>
              <a:buChar char="►"/>
              <a:defRPr sz="1100"/>
            </a:lvl7pPr>
            <a:lvl8pPr marL="3657600" lvl="7" indent="-285750" algn="l">
              <a:lnSpc>
                <a:spcPct val="100000"/>
              </a:lnSpc>
              <a:spcBef>
                <a:spcPts val="900"/>
              </a:spcBef>
              <a:spcAft>
                <a:spcPts val="0"/>
              </a:spcAft>
              <a:buSzPts val="900"/>
              <a:buChar char="►"/>
              <a:defRPr sz="1100"/>
            </a:lvl8pPr>
            <a:lvl9pPr marL="4114800" lvl="8" indent="-285750" algn="l">
              <a:lnSpc>
                <a:spcPct val="100000"/>
              </a:lnSpc>
              <a:spcBef>
                <a:spcPts val="900"/>
              </a:spcBef>
              <a:spcAft>
                <a:spcPts val="0"/>
              </a:spcAft>
              <a:buSzPts val="900"/>
              <a:buChar char="►"/>
              <a:defRPr sz="1100"/>
            </a:lvl9pPr>
          </a:lstStyle>
          <a:p>
            <a:endParaRPr/>
          </a:p>
        </p:txBody>
      </p:sp>
      <p:sp>
        <p:nvSpPr>
          <p:cNvPr id="162" name="Google Shape;162;p27"/>
          <p:cNvSpPr txBox="1">
            <a:spLocks noGrp="1"/>
          </p:cNvSpPr>
          <p:nvPr>
            <p:ph type="body" idx="2"/>
          </p:nvPr>
        </p:nvSpPr>
        <p:spPr>
          <a:xfrm>
            <a:off x="3869204" y="1620443"/>
            <a:ext cx="3088110" cy="2910580"/>
          </a:xfrm>
          <a:prstGeom prst="rect">
            <a:avLst/>
          </a:prstGeom>
          <a:noFill/>
          <a:ln>
            <a:noFill/>
          </a:ln>
        </p:spPr>
        <p:txBody>
          <a:bodyPr spcFirstLastPara="1" wrap="square" lIns="76025" tIns="38000" rIns="76025" bIns="38000" anchor="t" anchorCtr="0">
            <a:noAutofit/>
          </a:bodyPr>
          <a:lstStyle>
            <a:lvl1pPr marL="457200" lvl="0" indent="-311150" algn="l">
              <a:lnSpc>
                <a:spcPct val="100000"/>
              </a:lnSpc>
              <a:spcBef>
                <a:spcPts val="900"/>
              </a:spcBef>
              <a:spcAft>
                <a:spcPts val="0"/>
              </a:spcAft>
              <a:buSzPts val="1300"/>
              <a:buChar char="►"/>
              <a:defRPr sz="1600"/>
            </a:lvl1pPr>
            <a:lvl2pPr marL="914400" lvl="1" indent="-304800" algn="l">
              <a:lnSpc>
                <a:spcPct val="100000"/>
              </a:lnSpc>
              <a:spcBef>
                <a:spcPts val="900"/>
              </a:spcBef>
              <a:spcAft>
                <a:spcPts val="0"/>
              </a:spcAft>
              <a:buSzPts val="1200"/>
              <a:buChar char="►"/>
              <a:defRPr sz="1500"/>
            </a:lvl2pPr>
            <a:lvl3pPr marL="1371600" lvl="2" indent="-292100" algn="l">
              <a:lnSpc>
                <a:spcPct val="100000"/>
              </a:lnSpc>
              <a:spcBef>
                <a:spcPts val="900"/>
              </a:spcBef>
              <a:spcAft>
                <a:spcPts val="0"/>
              </a:spcAft>
              <a:buSzPts val="1000"/>
              <a:buChar char="►"/>
              <a:defRPr sz="1300"/>
            </a:lvl3pPr>
            <a:lvl4pPr marL="1828800" lvl="3" indent="-285750" algn="l">
              <a:lnSpc>
                <a:spcPct val="100000"/>
              </a:lnSpc>
              <a:spcBef>
                <a:spcPts val="900"/>
              </a:spcBef>
              <a:spcAft>
                <a:spcPts val="0"/>
              </a:spcAft>
              <a:buSzPts val="900"/>
              <a:buChar char="►"/>
              <a:defRPr sz="1100"/>
            </a:lvl4pPr>
            <a:lvl5pPr marL="2286000" lvl="4" indent="-285750" algn="l">
              <a:lnSpc>
                <a:spcPct val="100000"/>
              </a:lnSpc>
              <a:spcBef>
                <a:spcPts val="900"/>
              </a:spcBef>
              <a:spcAft>
                <a:spcPts val="0"/>
              </a:spcAft>
              <a:buSzPts val="900"/>
              <a:buChar char="►"/>
              <a:defRPr sz="1100"/>
            </a:lvl5pPr>
            <a:lvl6pPr marL="2743200" lvl="5" indent="-285750" algn="l">
              <a:lnSpc>
                <a:spcPct val="100000"/>
              </a:lnSpc>
              <a:spcBef>
                <a:spcPts val="900"/>
              </a:spcBef>
              <a:spcAft>
                <a:spcPts val="0"/>
              </a:spcAft>
              <a:buSzPts val="900"/>
              <a:buChar char="►"/>
              <a:defRPr sz="1100"/>
            </a:lvl6pPr>
            <a:lvl7pPr marL="3200400" lvl="6" indent="-285750" algn="l">
              <a:lnSpc>
                <a:spcPct val="100000"/>
              </a:lnSpc>
              <a:spcBef>
                <a:spcPts val="900"/>
              </a:spcBef>
              <a:spcAft>
                <a:spcPts val="0"/>
              </a:spcAft>
              <a:buSzPts val="900"/>
              <a:buChar char="►"/>
              <a:defRPr sz="1100"/>
            </a:lvl7pPr>
            <a:lvl8pPr marL="3657600" lvl="7" indent="-285750" algn="l">
              <a:lnSpc>
                <a:spcPct val="100000"/>
              </a:lnSpc>
              <a:spcBef>
                <a:spcPts val="900"/>
              </a:spcBef>
              <a:spcAft>
                <a:spcPts val="0"/>
              </a:spcAft>
              <a:buSzPts val="900"/>
              <a:buChar char="►"/>
              <a:defRPr sz="1100"/>
            </a:lvl8pPr>
            <a:lvl9pPr marL="4114800" lvl="8" indent="-285750" algn="l">
              <a:lnSpc>
                <a:spcPct val="100000"/>
              </a:lnSpc>
              <a:spcBef>
                <a:spcPts val="900"/>
              </a:spcBef>
              <a:spcAft>
                <a:spcPts val="0"/>
              </a:spcAft>
              <a:buSzPts val="900"/>
              <a:buChar char="►"/>
              <a:defRPr sz="1100"/>
            </a:lvl9pPr>
          </a:lstStyle>
          <a:p>
            <a:endParaRPr/>
          </a:p>
        </p:txBody>
      </p:sp>
      <p:sp>
        <p:nvSpPr>
          <p:cNvPr id="163" name="Google Shape;163;p27"/>
          <p:cNvSpPr txBox="1">
            <a:spLocks noGrp="1"/>
          </p:cNvSpPr>
          <p:nvPr>
            <p:ph type="dt" idx="10"/>
          </p:nvPr>
        </p:nvSpPr>
        <p:spPr>
          <a:xfrm>
            <a:off x="5405760" y="4531075"/>
            <a:ext cx="684000" cy="273268"/>
          </a:xfrm>
          <a:prstGeom prst="rect">
            <a:avLst/>
          </a:prstGeom>
          <a:noFill/>
          <a:ln>
            <a:noFill/>
          </a:ln>
        </p:spPr>
        <p:txBody>
          <a:bodyPr spcFirstLastPara="1" wrap="square" lIns="76025" tIns="38000" rIns="76025" bIns="38000" anchor="ctr" anchorCtr="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64" name="Google Shape;164;p27"/>
          <p:cNvSpPr txBox="1">
            <a:spLocks noGrp="1"/>
          </p:cNvSpPr>
          <p:nvPr>
            <p:ph type="ftr" idx="11"/>
          </p:nvPr>
        </p:nvSpPr>
        <p:spPr>
          <a:xfrm>
            <a:off x="609120" y="4531075"/>
            <a:ext cx="4623840" cy="273268"/>
          </a:xfrm>
          <a:prstGeom prst="rect">
            <a:avLst/>
          </a:prstGeom>
          <a:noFill/>
          <a:ln>
            <a:noFill/>
          </a:ln>
        </p:spPr>
        <p:txBody>
          <a:bodyPr spcFirstLastPara="1" wrap="square" lIns="76025" tIns="38000" rIns="76025" bIns="38000" anchor="ctr"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65" name="Google Shape;165;p27"/>
          <p:cNvSpPr txBox="1">
            <a:spLocks noGrp="1"/>
          </p:cNvSpPr>
          <p:nvPr>
            <p:ph type="sldNum" idx="12"/>
          </p:nvPr>
        </p:nvSpPr>
        <p:spPr>
          <a:xfrm>
            <a:off x="6444000" y="4531075"/>
            <a:ext cx="512640" cy="273268"/>
          </a:xfrm>
          <a:prstGeom prst="rect">
            <a:avLst/>
          </a:prstGeom>
          <a:noFill/>
          <a:ln>
            <a:noFill/>
          </a:ln>
        </p:spPr>
        <p:txBody>
          <a:bodyPr spcFirstLastPara="1" wrap="square" lIns="76025" tIns="38000" rIns="76025" bIns="38000" anchor="ctr" anchorCtr="0">
            <a:noAutofit/>
          </a:bodyPr>
          <a:lstStyle>
            <a:lvl1pPr marL="0" marR="0" lvl="0"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609598" y="2025652"/>
            <a:ext cx="6347715" cy="1369936"/>
          </a:xfrm>
          <a:prstGeom prst="rect">
            <a:avLst/>
          </a:prstGeom>
          <a:noFill/>
          <a:ln>
            <a:noFill/>
          </a:ln>
        </p:spPr>
        <p:txBody>
          <a:bodyPr spcFirstLastPara="1" wrap="square" lIns="76025" tIns="38000" rIns="76025" bIns="38000" anchor="b" anchorCtr="0">
            <a:noAutofit/>
          </a:bodyPr>
          <a:lstStyle>
            <a:lvl1pPr lvl="0" algn="l">
              <a:lnSpc>
                <a:spcPct val="100000"/>
              </a:lnSpc>
              <a:spcBef>
                <a:spcPts val="0"/>
              </a:spcBef>
              <a:spcAft>
                <a:spcPts val="0"/>
              </a:spcAft>
              <a:buSzPts val="1200"/>
              <a:buNone/>
              <a:defRPr sz="3700" b="0" cap="none"/>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a:p>
        </p:txBody>
      </p:sp>
      <p:sp>
        <p:nvSpPr>
          <p:cNvPr id="168" name="Google Shape;168;p28"/>
          <p:cNvSpPr txBox="1">
            <a:spLocks noGrp="1"/>
          </p:cNvSpPr>
          <p:nvPr>
            <p:ph type="body" idx="1"/>
          </p:nvPr>
        </p:nvSpPr>
        <p:spPr>
          <a:xfrm>
            <a:off x="609598" y="3395586"/>
            <a:ext cx="6347715" cy="645300"/>
          </a:xfrm>
          <a:prstGeom prst="rect">
            <a:avLst/>
          </a:prstGeom>
          <a:noFill/>
          <a:ln>
            <a:noFill/>
          </a:ln>
        </p:spPr>
        <p:txBody>
          <a:bodyPr spcFirstLastPara="1" wrap="square" lIns="76025" tIns="38000" rIns="76025" bIns="38000" anchor="t" anchorCtr="0">
            <a:noAutofit/>
          </a:bodyPr>
          <a:lstStyle>
            <a:lvl1pPr marL="457200" lvl="0" indent="-228600" algn="l">
              <a:lnSpc>
                <a:spcPct val="100000"/>
              </a:lnSpc>
              <a:spcBef>
                <a:spcPts val="900"/>
              </a:spcBef>
              <a:spcAft>
                <a:spcPts val="0"/>
              </a:spcAft>
              <a:buSzPts val="1500"/>
              <a:buNone/>
              <a:defRPr sz="1800">
                <a:solidFill>
                  <a:srgbClr val="7F7F7F"/>
                </a:solidFill>
              </a:defRPr>
            </a:lvl1pPr>
            <a:lvl2pPr marL="914400" lvl="1" indent="-228600" algn="l">
              <a:lnSpc>
                <a:spcPct val="100000"/>
              </a:lnSpc>
              <a:spcBef>
                <a:spcPts val="900"/>
              </a:spcBef>
              <a:spcAft>
                <a:spcPts val="0"/>
              </a:spcAft>
              <a:buSzPts val="1300"/>
              <a:buNone/>
              <a:defRPr sz="1600">
                <a:solidFill>
                  <a:srgbClr val="888888"/>
                </a:solidFill>
              </a:defRPr>
            </a:lvl2pPr>
            <a:lvl3pPr marL="1371600" lvl="2" indent="-228600" algn="l">
              <a:lnSpc>
                <a:spcPct val="100000"/>
              </a:lnSpc>
              <a:spcBef>
                <a:spcPts val="900"/>
              </a:spcBef>
              <a:spcAft>
                <a:spcPts val="0"/>
              </a:spcAft>
              <a:buSzPts val="1200"/>
              <a:buNone/>
              <a:defRPr sz="1500">
                <a:solidFill>
                  <a:srgbClr val="888888"/>
                </a:solidFill>
              </a:defRPr>
            </a:lvl3pPr>
            <a:lvl4pPr marL="1828800" lvl="3" indent="-228600" algn="l">
              <a:lnSpc>
                <a:spcPct val="100000"/>
              </a:lnSpc>
              <a:spcBef>
                <a:spcPts val="900"/>
              </a:spcBef>
              <a:spcAft>
                <a:spcPts val="0"/>
              </a:spcAft>
              <a:buSzPts val="1000"/>
              <a:buNone/>
              <a:defRPr sz="1300">
                <a:solidFill>
                  <a:srgbClr val="888888"/>
                </a:solidFill>
              </a:defRPr>
            </a:lvl4pPr>
            <a:lvl5pPr marL="2286000" lvl="4" indent="-228600" algn="l">
              <a:lnSpc>
                <a:spcPct val="100000"/>
              </a:lnSpc>
              <a:spcBef>
                <a:spcPts val="900"/>
              </a:spcBef>
              <a:spcAft>
                <a:spcPts val="0"/>
              </a:spcAft>
              <a:buSzPts val="1000"/>
              <a:buNone/>
              <a:defRPr sz="1300">
                <a:solidFill>
                  <a:srgbClr val="888888"/>
                </a:solidFill>
              </a:defRPr>
            </a:lvl5pPr>
            <a:lvl6pPr marL="2743200" lvl="5" indent="-228600" algn="l">
              <a:lnSpc>
                <a:spcPct val="100000"/>
              </a:lnSpc>
              <a:spcBef>
                <a:spcPts val="900"/>
              </a:spcBef>
              <a:spcAft>
                <a:spcPts val="0"/>
              </a:spcAft>
              <a:buSzPts val="1000"/>
              <a:buNone/>
              <a:defRPr sz="1300">
                <a:solidFill>
                  <a:srgbClr val="888888"/>
                </a:solidFill>
              </a:defRPr>
            </a:lvl6pPr>
            <a:lvl7pPr marL="3200400" lvl="6" indent="-228600" algn="l">
              <a:lnSpc>
                <a:spcPct val="100000"/>
              </a:lnSpc>
              <a:spcBef>
                <a:spcPts val="900"/>
              </a:spcBef>
              <a:spcAft>
                <a:spcPts val="0"/>
              </a:spcAft>
              <a:buSzPts val="1000"/>
              <a:buNone/>
              <a:defRPr sz="1300">
                <a:solidFill>
                  <a:srgbClr val="888888"/>
                </a:solidFill>
              </a:defRPr>
            </a:lvl7pPr>
            <a:lvl8pPr marL="3657600" lvl="7" indent="-228600" algn="l">
              <a:lnSpc>
                <a:spcPct val="100000"/>
              </a:lnSpc>
              <a:spcBef>
                <a:spcPts val="900"/>
              </a:spcBef>
              <a:spcAft>
                <a:spcPts val="0"/>
              </a:spcAft>
              <a:buSzPts val="1000"/>
              <a:buNone/>
              <a:defRPr sz="1300">
                <a:solidFill>
                  <a:srgbClr val="888888"/>
                </a:solidFill>
              </a:defRPr>
            </a:lvl8pPr>
            <a:lvl9pPr marL="4114800" lvl="8" indent="-228600" algn="l">
              <a:lnSpc>
                <a:spcPct val="100000"/>
              </a:lnSpc>
              <a:spcBef>
                <a:spcPts val="900"/>
              </a:spcBef>
              <a:spcAft>
                <a:spcPts val="0"/>
              </a:spcAft>
              <a:buSzPts val="1000"/>
              <a:buNone/>
              <a:defRPr sz="1300">
                <a:solidFill>
                  <a:srgbClr val="888888"/>
                </a:solidFill>
              </a:defRPr>
            </a:lvl9pPr>
          </a:lstStyle>
          <a:p>
            <a:endParaRPr/>
          </a:p>
        </p:txBody>
      </p:sp>
      <p:sp>
        <p:nvSpPr>
          <p:cNvPr id="169" name="Google Shape;169;p28"/>
          <p:cNvSpPr txBox="1">
            <a:spLocks noGrp="1"/>
          </p:cNvSpPr>
          <p:nvPr>
            <p:ph type="dt" idx="10"/>
          </p:nvPr>
        </p:nvSpPr>
        <p:spPr>
          <a:xfrm>
            <a:off x="5405760" y="4531075"/>
            <a:ext cx="684000" cy="273268"/>
          </a:xfrm>
          <a:prstGeom prst="rect">
            <a:avLst/>
          </a:prstGeom>
          <a:noFill/>
          <a:ln>
            <a:noFill/>
          </a:ln>
        </p:spPr>
        <p:txBody>
          <a:bodyPr spcFirstLastPara="1" wrap="square" lIns="76025" tIns="38000" rIns="76025" bIns="38000" anchor="ctr" anchorCtr="0">
            <a:noAutofit/>
          </a:bodyPr>
          <a:lstStyle>
            <a:lvl1pPr lvl="0" algn="r">
              <a:lnSpc>
                <a:spcPct val="100000"/>
              </a:lnSpc>
              <a:spcBef>
                <a:spcPts val="0"/>
              </a:spcBef>
              <a:spcAft>
                <a:spcPts val="0"/>
              </a:spcAft>
              <a:buSzPts val="1200"/>
              <a:buNone/>
              <a:defRPr sz="700">
                <a:solidFill>
                  <a:srgbClr val="898989"/>
                </a:solidFill>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70" name="Google Shape;170;p28"/>
          <p:cNvSpPr txBox="1">
            <a:spLocks noGrp="1"/>
          </p:cNvSpPr>
          <p:nvPr>
            <p:ph type="ftr" idx="11"/>
          </p:nvPr>
        </p:nvSpPr>
        <p:spPr>
          <a:xfrm>
            <a:off x="609120" y="4531075"/>
            <a:ext cx="4623840" cy="273268"/>
          </a:xfrm>
          <a:prstGeom prst="rect">
            <a:avLst/>
          </a:prstGeom>
          <a:noFill/>
          <a:ln>
            <a:noFill/>
          </a:ln>
        </p:spPr>
        <p:txBody>
          <a:bodyPr spcFirstLastPara="1" wrap="square" lIns="76025" tIns="38000" rIns="76025" bIns="38000" anchor="ctr" anchorCtr="0">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a:endParaRPr dirty="0"/>
          </a:p>
        </p:txBody>
      </p:sp>
      <p:sp>
        <p:nvSpPr>
          <p:cNvPr id="171" name="Google Shape;171;p28"/>
          <p:cNvSpPr txBox="1">
            <a:spLocks noGrp="1"/>
          </p:cNvSpPr>
          <p:nvPr>
            <p:ph type="sldNum" idx="12"/>
          </p:nvPr>
        </p:nvSpPr>
        <p:spPr>
          <a:xfrm>
            <a:off x="6444000" y="4531075"/>
            <a:ext cx="512640" cy="273268"/>
          </a:xfrm>
          <a:prstGeom prst="rect">
            <a:avLst/>
          </a:prstGeom>
          <a:noFill/>
          <a:ln>
            <a:noFill/>
          </a:ln>
        </p:spPr>
        <p:txBody>
          <a:bodyPr spcFirstLastPara="1" wrap="square" lIns="76025" tIns="38000" rIns="76025" bIns="38000" anchor="ctr" anchorCtr="0">
            <a:noAutofit/>
          </a:bodyPr>
          <a:lstStyle>
            <a:lvl1pPr marL="0" marR="0" lvl="0"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8640" y="-6481"/>
            <a:ext cx="9171360" cy="5156461"/>
            <a:chOff x="-8467" y="-8468"/>
            <a:chExt cx="9171317" cy="6874935"/>
          </a:xfrm>
        </p:grpSpPr>
        <p:sp>
          <p:nvSpPr>
            <p:cNvPr id="52" name="Google Shape;52;p13"/>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411"/>
              </a:schemeClr>
            </a:solidFill>
            <a:ln>
              <a:noFill/>
            </a:ln>
          </p:spPr>
          <p:txBody>
            <a:bodyPr spcFirstLastPara="1" wrap="square" lIns="76025" tIns="38000" rIns="76025" bIns="380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cxnSp>
          <p:nvCxnSpPr>
            <p:cNvPr id="53" name="Google Shape;53;p13"/>
            <p:cNvCxnSpPr/>
            <p:nvPr/>
          </p:nvCxnSpPr>
          <p:spPr>
            <a:xfrm rot="10800000" flipH="1">
              <a:off x="5130869" y="4174961"/>
              <a:ext cx="4021900" cy="2682866"/>
            </a:xfrm>
            <a:prstGeom prst="straightConnector1">
              <a:avLst/>
            </a:prstGeom>
            <a:noFill/>
            <a:ln w="9525" cap="rnd" cmpd="sng">
              <a:solidFill>
                <a:schemeClr val="accent1">
                  <a:alpha val="69411"/>
                </a:schemeClr>
              </a:solidFill>
              <a:prstDash val="solid"/>
              <a:miter lim="800000"/>
              <a:headEnd type="none" w="sm" len="sm"/>
              <a:tailEnd type="none" w="sm" len="sm"/>
            </a:ln>
          </p:spPr>
        </p:cxnSp>
        <p:cxnSp>
          <p:nvCxnSpPr>
            <p:cNvPr id="54" name="Google Shape;54;p13"/>
            <p:cNvCxnSpPr/>
            <p:nvPr/>
          </p:nvCxnSpPr>
          <p:spPr>
            <a:xfrm>
              <a:off x="7043180" y="172"/>
              <a:ext cx="1218234" cy="6857654"/>
            </a:xfrm>
            <a:prstGeom prst="straightConnector1">
              <a:avLst/>
            </a:prstGeom>
            <a:noFill/>
            <a:ln w="9525" cap="rnd" cmpd="sng">
              <a:solidFill>
                <a:schemeClr val="accent1">
                  <a:alpha val="69411"/>
                </a:schemeClr>
              </a:solidFill>
              <a:prstDash val="solid"/>
              <a:miter lim="800000"/>
              <a:headEnd type="none" w="sm" len="sm"/>
              <a:tailEnd type="none" w="sm" len="sm"/>
            </a:ln>
          </p:spPr>
        </p:cxnSp>
        <p:sp>
          <p:nvSpPr>
            <p:cNvPr id="55" name="Google Shape;55;p13"/>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294"/>
              </a:schemeClr>
            </a:solidFill>
            <a:ln>
              <a:noFill/>
            </a:ln>
          </p:spPr>
          <p:txBody>
            <a:bodyPr spcFirstLastPara="1" wrap="square" lIns="76025" tIns="38000" rIns="76025" bIns="380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sp>
          <p:nvSpPr>
            <p:cNvPr id="56" name="Google Shape;56;p13"/>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215"/>
              </a:schemeClr>
            </a:solidFill>
            <a:ln>
              <a:noFill/>
            </a:ln>
          </p:spPr>
          <p:txBody>
            <a:bodyPr spcFirstLastPara="1" wrap="square" lIns="76025" tIns="38000" rIns="76025" bIns="380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sp>
          <p:nvSpPr>
            <p:cNvPr id="57" name="Google Shape;57;p13"/>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098"/>
              </a:srgbClr>
            </a:solidFill>
            <a:ln>
              <a:noFill/>
            </a:ln>
          </p:spPr>
          <p:txBody>
            <a:bodyPr spcFirstLastPara="1" wrap="square" lIns="76025" tIns="38000" rIns="76025" bIns="380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sp>
          <p:nvSpPr>
            <p:cNvPr id="58" name="Google Shape;58;p13"/>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411"/>
              </a:srgbClr>
            </a:solidFill>
            <a:ln>
              <a:noFill/>
            </a:ln>
          </p:spPr>
          <p:txBody>
            <a:bodyPr spcFirstLastPara="1" wrap="square" lIns="76025" tIns="38000" rIns="76025" bIns="380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sp>
          <p:nvSpPr>
            <p:cNvPr id="59" name="Google Shape;59;p13"/>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411"/>
              </a:schemeClr>
            </a:solidFill>
            <a:ln>
              <a:noFill/>
            </a:ln>
          </p:spPr>
          <p:txBody>
            <a:bodyPr spcFirstLastPara="1" wrap="square" lIns="76025" tIns="38000" rIns="76025" bIns="380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sp>
          <p:nvSpPr>
            <p:cNvPr id="60" name="Google Shape;60;p13"/>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176"/>
              </a:srgbClr>
            </a:solidFill>
            <a:ln>
              <a:noFill/>
            </a:ln>
          </p:spPr>
          <p:txBody>
            <a:bodyPr spcFirstLastPara="1" wrap="square" lIns="76025" tIns="38000" rIns="76025" bIns="380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sp>
          <p:nvSpPr>
            <p:cNvPr id="61" name="Google Shape;61;p13"/>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098"/>
              </a:srgbClr>
            </a:solidFill>
            <a:ln>
              <a:noFill/>
            </a:ln>
          </p:spPr>
          <p:txBody>
            <a:bodyPr spcFirstLastPara="1" wrap="square" lIns="76025" tIns="38000" rIns="76025" bIns="380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grpSp>
      <p:sp>
        <p:nvSpPr>
          <p:cNvPr id="62" name="Google Shape;62;p13"/>
          <p:cNvSpPr txBox="1">
            <a:spLocks noGrp="1"/>
          </p:cNvSpPr>
          <p:nvPr>
            <p:ph type="title"/>
          </p:nvPr>
        </p:nvSpPr>
        <p:spPr>
          <a:xfrm>
            <a:off x="609120" y="456888"/>
            <a:ext cx="6347520" cy="990464"/>
          </a:xfrm>
          <a:prstGeom prst="rect">
            <a:avLst/>
          </a:prstGeom>
          <a:noFill/>
          <a:ln>
            <a:noFill/>
          </a:ln>
        </p:spPr>
        <p:txBody>
          <a:bodyPr spcFirstLastPara="1" wrap="square" lIns="76025" tIns="38000" rIns="76025" bIns="38000" anchor="t" anchorCtr="0">
            <a:noAutofit/>
          </a:bodyPr>
          <a:lstStyle>
            <a:lvl1pPr marR="0" lvl="0" algn="l" rtl="0">
              <a:lnSpc>
                <a:spcPct val="100000"/>
              </a:lnSpc>
              <a:spcBef>
                <a:spcPts val="0"/>
              </a:spcBef>
              <a:spcAft>
                <a:spcPts val="0"/>
              </a:spcAft>
              <a:buClr>
                <a:srgbClr val="000000"/>
              </a:buClr>
              <a:buSzPts val="1200"/>
              <a:buFont typeface="Arial"/>
              <a:buNone/>
              <a:defRPr sz="32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200"/>
              <a:buFont typeface="Arial"/>
              <a:buNone/>
              <a:defRPr sz="3200" b="0" i="0" u="none" strike="noStrike" cap="none">
                <a:solidFill>
                  <a:schemeClr val="accen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200"/>
              <a:buFont typeface="Arial"/>
              <a:buNone/>
              <a:defRPr sz="3200" b="0" i="0" u="none" strike="noStrike" cap="none">
                <a:solidFill>
                  <a:schemeClr val="accen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200"/>
              <a:buFont typeface="Arial"/>
              <a:buNone/>
              <a:defRPr sz="3200" b="0" i="0" u="none" strike="noStrike" cap="none">
                <a:solidFill>
                  <a:schemeClr val="accen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200"/>
              <a:buFont typeface="Arial"/>
              <a:buNone/>
              <a:defRPr sz="3200" b="0" i="0" u="none" strike="noStrike" cap="none">
                <a:solidFill>
                  <a:schemeClr val="accen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200"/>
              <a:buFont typeface="Arial"/>
              <a:buNone/>
              <a:defRPr sz="15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200"/>
              <a:buFont typeface="Arial"/>
              <a:buNone/>
              <a:defRPr sz="15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200"/>
              <a:buFont typeface="Arial"/>
              <a:buNone/>
              <a:defRPr sz="15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200"/>
              <a:buFont typeface="Arial"/>
              <a:buNone/>
              <a:defRPr sz="1500" b="0" i="0" u="none" strike="noStrike" cap="none">
                <a:solidFill>
                  <a:schemeClr val="dk2"/>
                </a:solidFill>
                <a:latin typeface="Arial"/>
                <a:ea typeface="Arial"/>
                <a:cs typeface="Arial"/>
                <a:sym typeface="Arial"/>
              </a:defRPr>
            </a:lvl9pPr>
          </a:lstStyle>
          <a:p>
            <a:endParaRPr/>
          </a:p>
        </p:txBody>
      </p:sp>
      <p:sp>
        <p:nvSpPr>
          <p:cNvPr id="63" name="Google Shape;63;p13"/>
          <p:cNvSpPr txBox="1">
            <a:spLocks noGrp="1"/>
          </p:cNvSpPr>
          <p:nvPr>
            <p:ph type="body" idx="1"/>
          </p:nvPr>
        </p:nvSpPr>
        <p:spPr>
          <a:xfrm>
            <a:off x="609120" y="1620170"/>
            <a:ext cx="6347520" cy="2910905"/>
          </a:xfrm>
          <a:prstGeom prst="rect">
            <a:avLst/>
          </a:prstGeom>
          <a:noFill/>
          <a:ln>
            <a:noFill/>
          </a:ln>
        </p:spPr>
        <p:txBody>
          <a:bodyPr spcFirstLastPara="1" wrap="square" lIns="76025" tIns="38000" rIns="76025" bIns="38000" anchor="t" anchorCtr="0">
            <a:noAutofit/>
          </a:bodyPr>
          <a:lstStyle>
            <a:lvl1pPr marL="457200" marR="0" lvl="0" indent="-311150" algn="l" rtl="0">
              <a:lnSpc>
                <a:spcPct val="100000"/>
              </a:lnSpc>
              <a:spcBef>
                <a:spcPts val="900"/>
              </a:spcBef>
              <a:spcAft>
                <a:spcPts val="0"/>
              </a:spcAft>
              <a:buClr>
                <a:schemeClr val="accent1"/>
              </a:buClr>
              <a:buSzPts val="1300"/>
              <a:buFont typeface="Noto Sans Symbols"/>
              <a:buChar char="►"/>
              <a:defRPr sz="1600" b="0" i="0" u="none" strike="noStrike" cap="none">
                <a:solidFill>
                  <a:srgbClr val="404040"/>
                </a:solidFill>
                <a:latin typeface="Trebuchet MS"/>
                <a:ea typeface="Trebuchet MS"/>
                <a:cs typeface="Trebuchet MS"/>
                <a:sym typeface="Trebuchet MS"/>
              </a:defRPr>
            </a:lvl1pPr>
            <a:lvl2pPr marL="914400" marR="0" lvl="1" indent="-298450" algn="l" rtl="0">
              <a:lnSpc>
                <a:spcPct val="100000"/>
              </a:lnSpc>
              <a:spcBef>
                <a:spcPts val="900"/>
              </a:spcBef>
              <a:spcAft>
                <a:spcPts val="0"/>
              </a:spcAft>
              <a:buClr>
                <a:schemeClr val="accent1"/>
              </a:buClr>
              <a:buSzPts val="1100"/>
              <a:buFont typeface="Noto Sans Symbols"/>
              <a:buChar char="►"/>
              <a:defRPr sz="1400" b="0" i="0" u="none" strike="noStrike" cap="none">
                <a:solidFill>
                  <a:srgbClr val="404040"/>
                </a:solidFill>
                <a:latin typeface="Trebuchet MS"/>
                <a:ea typeface="Trebuchet MS"/>
                <a:cs typeface="Trebuchet MS"/>
                <a:sym typeface="Trebuchet MS"/>
              </a:defRPr>
            </a:lvl2pPr>
            <a:lvl3pPr marL="1371600" marR="0" lvl="2" indent="-292100" algn="l" rtl="0">
              <a:lnSpc>
                <a:spcPct val="100000"/>
              </a:lnSpc>
              <a:spcBef>
                <a:spcPts val="900"/>
              </a:spcBef>
              <a:spcAft>
                <a:spcPts val="0"/>
              </a:spcAft>
              <a:buClr>
                <a:schemeClr val="accent1"/>
              </a:buClr>
              <a:buSzPts val="1000"/>
              <a:buFont typeface="Noto Sans Symbols"/>
              <a:buChar char="►"/>
              <a:defRPr sz="1200" b="0" i="0" u="none" strike="noStrike" cap="none">
                <a:solidFill>
                  <a:srgbClr val="404040"/>
                </a:solidFill>
                <a:latin typeface="Trebuchet MS"/>
                <a:ea typeface="Trebuchet MS"/>
                <a:cs typeface="Trebuchet MS"/>
                <a:sym typeface="Trebuchet MS"/>
              </a:defRPr>
            </a:lvl3pPr>
            <a:lvl4pPr marL="1828800" marR="0" lvl="3" indent="-285750" algn="l" rtl="0">
              <a:lnSpc>
                <a:spcPct val="100000"/>
              </a:lnSpc>
              <a:spcBef>
                <a:spcPts val="900"/>
              </a:spcBef>
              <a:spcAft>
                <a:spcPts val="0"/>
              </a:spcAft>
              <a:buClr>
                <a:schemeClr val="accent1"/>
              </a:buClr>
              <a:buSzPts val="900"/>
              <a:buFont typeface="Noto Sans Symbols"/>
              <a:buChar char="►"/>
              <a:defRPr sz="1100" b="0" i="0" u="none" strike="noStrike" cap="none">
                <a:solidFill>
                  <a:srgbClr val="404040"/>
                </a:solidFill>
                <a:latin typeface="Trebuchet MS"/>
                <a:ea typeface="Trebuchet MS"/>
                <a:cs typeface="Trebuchet MS"/>
                <a:sym typeface="Trebuchet MS"/>
              </a:defRPr>
            </a:lvl4pPr>
            <a:lvl5pPr marL="2286000" marR="0" lvl="4" indent="-285750" algn="l" rtl="0">
              <a:lnSpc>
                <a:spcPct val="100000"/>
              </a:lnSpc>
              <a:spcBef>
                <a:spcPts val="900"/>
              </a:spcBef>
              <a:spcAft>
                <a:spcPts val="0"/>
              </a:spcAft>
              <a:buClr>
                <a:schemeClr val="accent1"/>
              </a:buClr>
              <a:buSzPts val="900"/>
              <a:buFont typeface="Noto Sans Symbols"/>
              <a:buChar char="►"/>
              <a:defRPr sz="1100" b="0" i="0" u="none" strike="noStrike" cap="none">
                <a:solidFill>
                  <a:srgbClr val="404040"/>
                </a:solidFill>
                <a:latin typeface="Trebuchet MS"/>
                <a:ea typeface="Trebuchet MS"/>
                <a:cs typeface="Trebuchet MS"/>
                <a:sym typeface="Trebuchet MS"/>
              </a:defRPr>
            </a:lvl5pPr>
            <a:lvl6pPr marL="2743200" marR="0" lvl="5" indent="-285750" algn="l" rtl="0">
              <a:lnSpc>
                <a:spcPct val="100000"/>
              </a:lnSpc>
              <a:spcBef>
                <a:spcPts val="900"/>
              </a:spcBef>
              <a:spcAft>
                <a:spcPts val="0"/>
              </a:spcAft>
              <a:buClr>
                <a:schemeClr val="accent1"/>
              </a:buClr>
              <a:buSzPts val="900"/>
              <a:buFont typeface="Noto Sans Symbols"/>
              <a:buChar char="►"/>
              <a:defRPr sz="1100" b="0" i="0" u="none" strike="noStrike" cap="none">
                <a:solidFill>
                  <a:srgbClr val="3F3F3F"/>
                </a:solidFill>
                <a:latin typeface="Trebuchet MS"/>
                <a:ea typeface="Trebuchet MS"/>
                <a:cs typeface="Trebuchet MS"/>
                <a:sym typeface="Trebuchet MS"/>
              </a:defRPr>
            </a:lvl6pPr>
            <a:lvl7pPr marL="3200400" marR="0" lvl="6" indent="-285750" algn="l" rtl="0">
              <a:lnSpc>
                <a:spcPct val="100000"/>
              </a:lnSpc>
              <a:spcBef>
                <a:spcPts val="900"/>
              </a:spcBef>
              <a:spcAft>
                <a:spcPts val="0"/>
              </a:spcAft>
              <a:buClr>
                <a:schemeClr val="accent1"/>
              </a:buClr>
              <a:buSzPts val="900"/>
              <a:buFont typeface="Noto Sans Symbols"/>
              <a:buChar char="►"/>
              <a:defRPr sz="1100" b="0" i="0" u="none" strike="noStrike" cap="none">
                <a:solidFill>
                  <a:srgbClr val="3F3F3F"/>
                </a:solidFill>
                <a:latin typeface="Trebuchet MS"/>
                <a:ea typeface="Trebuchet MS"/>
                <a:cs typeface="Trebuchet MS"/>
                <a:sym typeface="Trebuchet MS"/>
              </a:defRPr>
            </a:lvl7pPr>
            <a:lvl8pPr marL="3657600" marR="0" lvl="7" indent="-285750" algn="l" rtl="0">
              <a:lnSpc>
                <a:spcPct val="100000"/>
              </a:lnSpc>
              <a:spcBef>
                <a:spcPts val="900"/>
              </a:spcBef>
              <a:spcAft>
                <a:spcPts val="0"/>
              </a:spcAft>
              <a:buClr>
                <a:schemeClr val="accent1"/>
              </a:buClr>
              <a:buSzPts val="900"/>
              <a:buFont typeface="Noto Sans Symbols"/>
              <a:buChar char="►"/>
              <a:defRPr sz="1100" b="0" i="0" u="none" strike="noStrike" cap="none">
                <a:solidFill>
                  <a:srgbClr val="3F3F3F"/>
                </a:solidFill>
                <a:latin typeface="Trebuchet MS"/>
                <a:ea typeface="Trebuchet MS"/>
                <a:cs typeface="Trebuchet MS"/>
                <a:sym typeface="Trebuchet MS"/>
              </a:defRPr>
            </a:lvl8pPr>
            <a:lvl9pPr marL="4114800" marR="0" lvl="8" indent="-285750" algn="l" rtl="0">
              <a:lnSpc>
                <a:spcPct val="100000"/>
              </a:lnSpc>
              <a:spcBef>
                <a:spcPts val="900"/>
              </a:spcBef>
              <a:spcAft>
                <a:spcPts val="0"/>
              </a:spcAft>
              <a:buClr>
                <a:schemeClr val="accent1"/>
              </a:buClr>
              <a:buSzPts val="900"/>
              <a:buFont typeface="Noto Sans Symbols"/>
              <a:buChar char="►"/>
              <a:defRPr sz="1100" b="0" i="0" u="none" strike="noStrike" cap="none">
                <a:solidFill>
                  <a:srgbClr val="3F3F3F"/>
                </a:solidFill>
                <a:latin typeface="Trebuchet MS"/>
                <a:ea typeface="Trebuchet MS"/>
                <a:cs typeface="Trebuchet MS"/>
                <a:sym typeface="Trebuchet MS"/>
              </a:defRPr>
            </a:lvl9pPr>
          </a:lstStyle>
          <a:p>
            <a:endParaRPr/>
          </a:p>
        </p:txBody>
      </p:sp>
      <p:sp>
        <p:nvSpPr>
          <p:cNvPr id="64" name="Google Shape;64;p13"/>
          <p:cNvSpPr txBox="1">
            <a:spLocks noGrp="1"/>
          </p:cNvSpPr>
          <p:nvPr>
            <p:ph type="dt" idx="10"/>
          </p:nvPr>
        </p:nvSpPr>
        <p:spPr>
          <a:xfrm>
            <a:off x="5405760" y="4531075"/>
            <a:ext cx="684000" cy="273268"/>
          </a:xfrm>
          <a:prstGeom prst="rect">
            <a:avLst/>
          </a:prstGeom>
          <a:noFill/>
          <a:ln>
            <a:noFill/>
          </a:ln>
        </p:spPr>
        <p:txBody>
          <a:bodyPr spcFirstLastPara="1" wrap="square" lIns="76025" tIns="38000" rIns="76025" bIns="38000" anchor="ctr" anchorCtr="0">
            <a:noAutofit/>
          </a:bodyPr>
          <a:lstStyle>
            <a:lvl1pPr marR="0" lvl="0" algn="r" rtl="0">
              <a:lnSpc>
                <a:spcPct val="100000"/>
              </a:lnSpc>
              <a:spcBef>
                <a:spcPts val="0"/>
              </a:spcBef>
              <a:spcAft>
                <a:spcPts val="0"/>
              </a:spcAft>
              <a:buClr>
                <a:srgbClr val="000000"/>
              </a:buClr>
              <a:buSzPts val="1200"/>
              <a:buFont typeface="Arial"/>
              <a:buNone/>
              <a:defRPr sz="700" b="0" i="0" u="none" strike="noStrike" cap="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9pPr>
          </a:lstStyle>
          <a:p>
            <a:endParaRPr dirty="0"/>
          </a:p>
        </p:txBody>
      </p:sp>
      <p:sp>
        <p:nvSpPr>
          <p:cNvPr id="65" name="Google Shape;65;p13"/>
          <p:cNvSpPr txBox="1">
            <a:spLocks noGrp="1"/>
          </p:cNvSpPr>
          <p:nvPr>
            <p:ph type="ftr" idx="11"/>
          </p:nvPr>
        </p:nvSpPr>
        <p:spPr>
          <a:xfrm>
            <a:off x="609120" y="4531075"/>
            <a:ext cx="4623840" cy="273268"/>
          </a:xfrm>
          <a:prstGeom prst="rect">
            <a:avLst/>
          </a:prstGeom>
          <a:noFill/>
          <a:ln>
            <a:noFill/>
          </a:ln>
        </p:spPr>
        <p:txBody>
          <a:bodyPr spcFirstLastPara="1" wrap="square" lIns="76025" tIns="38000" rIns="76025" bIns="38000" anchor="ctr" anchorCtr="0">
            <a:noAutofit/>
          </a:bodyPr>
          <a:lstStyle>
            <a:lvl1pPr marR="0" lvl="0"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9pPr>
          </a:lstStyle>
          <a:p>
            <a:endParaRPr dirty="0"/>
          </a:p>
        </p:txBody>
      </p:sp>
      <p:sp>
        <p:nvSpPr>
          <p:cNvPr id="66" name="Google Shape;66;p13"/>
          <p:cNvSpPr txBox="1">
            <a:spLocks noGrp="1"/>
          </p:cNvSpPr>
          <p:nvPr>
            <p:ph type="sldNum" idx="12"/>
          </p:nvPr>
        </p:nvSpPr>
        <p:spPr>
          <a:xfrm>
            <a:off x="6444000" y="4531075"/>
            <a:ext cx="512640" cy="273268"/>
          </a:xfrm>
          <a:prstGeom prst="rect">
            <a:avLst/>
          </a:prstGeom>
          <a:noFill/>
          <a:ln>
            <a:noFill/>
          </a:ln>
        </p:spPr>
        <p:txBody>
          <a:bodyPr spcFirstLastPara="1" wrap="square" lIns="76025" tIns="38000" rIns="76025" bIns="38000" anchor="ctr" anchorCtr="0">
            <a:noAutofit/>
          </a:bodyPr>
          <a:lstStyle>
            <a:lvl1pPr marL="0" marR="0" lvl="0" indent="0" algn="r" rtl="0">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sz="1200"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grpSp>
        <p:nvGrpSpPr>
          <p:cNvPr id="74" name="Google Shape;74;p15"/>
          <p:cNvGrpSpPr/>
          <p:nvPr/>
        </p:nvGrpSpPr>
        <p:grpSpPr>
          <a:xfrm>
            <a:off x="-8640" y="-6481"/>
            <a:ext cx="9171360" cy="5156461"/>
            <a:chOff x="-8467" y="-8468"/>
            <a:chExt cx="9171317" cy="6874935"/>
          </a:xfrm>
        </p:grpSpPr>
        <p:sp>
          <p:nvSpPr>
            <p:cNvPr id="75" name="Google Shape;75;p15"/>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411"/>
              </a:schemeClr>
            </a:solidFill>
            <a:ln>
              <a:noFill/>
            </a:ln>
          </p:spPr>
          <p:txBody>
            <a:bodyPr spcFirstLastPara="1" wrap="square" lIns="76025" tIns="38000" rIns="76025" bIns="380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cxnSp>
          <p:nvCxnSpPr>
            <p:cNvPr id="76" name="Google Shape;76;p15"/>
            <p:cNvCxnSpPr/>
            <p:nvPr/>
          </p:nvCxnSpPr>
          <p:spPr>
            <a:xfrm rot="10800000" flipH="1">
              <a:off x="5130869" y="4174961"/>
              <a:ext cx="4021900" cy="2682866"/>
            </a:xfrm>
            <a:prstGeom prst="straightConnector1">
              <a:avLst/>
            </a:prstGeom>
            <a:noFill/>
            <a:ln w="9525" cap="rnd" cmpd="sng">
              <a:solidFill>
                <a:schemeClr val="accent1">
                  <a:alpha val="69411"/>
                </a:schemeClr>
              </a:solidFill>
              <a:prstDash val="solid"/>
              <a:miter lim="800000"/>
              <a:headEnd type="none" w="sm" len="sm"/>
              <a:tailEnd type="none" w="sm" len="sm"/>
            </a:ln>
          </p:spPr>
        </p:cxnSp>
        <p:cxnSp>
          <p:nvCxnSpPr>
            <p:cNvPr id="77" name="Google Shape;77;p15"/>
            <p:cNvCxnSpPr/>
            <p:nvPr/>
          </p:nvCxnSpPr>
          <p:spPr>
            <a:xfrm>
              <a:off x="7043180" y="172"/>
              <a:ext cx="1218234" cy="6857654"/>
            </a:xfrm>
            <a:prstGeom prst="straightConnector1">
              <a:avLst/>
            </a:prstGeom>
            <a:noFill/>
            <a:ln w="9525" cap="rnd" cmpd="sng">
              <a:solidFill>
                <a:schemeClr val="accent1">
                  <a:alpha val="69411"/>
                </a:schemeClr>
              </a:solidFill>
              <a:prstDash val="solid"/>
              <a:miter lim="800000"/>
              <a:headEnd type="none" w="sm" len="sm"/>
              <a:tailEnd type="none" w="sm" len="sm"/>
            </a:ln>
          </p:spPr>
        </p:cxnSp>
        <p:sp>
          <p:nvSpPr>
            <p:cNvPr id="78" name="Google Shape;78;p15"/>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294"/>
              </a:schemeClr>
            </a:solidFill>
            <a:ln>
              <a:noFill/>
            </a:ln>
          </p:spPr>
          <p:txBody>
            <a:bodyPr spcFirstLastPara="1" wrap="square" lIns="76025" tIns="38000" rIns="76025" bIns="380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sp>
          <p:nvSpPr>
            <p:cNvPr id="79" name="Google Shape;79;p15"/>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215"/>
              </a:schemeClr>
            </a:solidFill>
            <a:ln>
              <a:noFill/>
            </a:ln>
          </p:spPr>
          <p:txBody>
            <a:bodyPr spcFirstLastPara="1" wrap="square" lIns="76025" tIns="38000" rIns="76025" bIns="380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sp>
          <p:nvSpPr>
            <p:cNvPr id="80" name="Google Shape;80;p15"/>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098"/>
              </a:srgbClr>
            </a:solidFill>
            <a:ln>
              <a:noFill/>
            </a:ln>
          </p:spPr>
          <p:txBody>
            <a:bodyPr spcFirstLastPara="1" wrap="square" lIns="76025" tIns="38000" rIns="76025" bIns="380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sp>
          <p:nvSpPr>
            <p:cNvPr id="81" name="Google Shape;81;p15"/>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411"/>
              </a:srgbClr>
            </a:solidFill>
            <a:ln>
              <a:noFill/>
            </a:ln>
          </p:spPr>
          <p:txBody>
            <a:bodyPr spcFirstLastPara="1" wrap="square" lIns="76025" tIns="38000" rIns="76025" bIns="380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sp>
          <p:nvSpPr>
            <p:cNvPr id="82" name="Google Shape;82;p15"/>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411"/>
              </a:schemeClr>
            </a:solidFill>
            <a:ln>
              <a:noFill/>
            </a:ln>
          </p:spPr>
          <p:txBody>
            <a:bodyPr spcFirstLastPara="1" wrap="square" lIns="76025" tIns="38000" rIns="76025" bIns="380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sp>
          <p:nvSpPr>
            <p:cNvPr id="83" name="Google Shape;83;p15"/>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176"/>
              </a:srgbClr>
            </a:solidFill>
            <a:ln>
              <a:noFill/>
            </a:ln>
          </p:spPr>
          <p:txBody>
            <a:bodyPr spcFirstLastPara="1" wrap="square" lIns="76025" tIns="38000" rIns="76025" bIns="380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sp>
          <p:nvSpPr>
            <p:cNvPr id="84" name="Google Shape;84;p15"/>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098"/>
              </a:srgbClr>
            </a:solidFill>
            <a:ln>
              <a:noFill/>
            </a:ln>
          </p:spPr>
          <p:txBody>
            <a:bodyPr spcFirstLastPara="1" wrap="square" lIns="76025" tIns="38000" rIns="76025" bIns="380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grpSp>
      <p:sp>
        <p:nvSpPr>
          <p:cNvPr id="85" name="Google Shape;85;p15"/>
          <p:cNvSpPr txBox="1">
            <a:spLocks noGrp="1"/>
          </p:cNvSpPr>
          <p:nvPr>
            <p:ph type="title"/>
          </p:nvPr>
        </p:nvSpPr>
        <p:spPr>
          <a:xfrm>
            <a:off x="609120" y="456888"/>
            <a:ext cx="6347520" cy="990464"/>
          </a:xfrm>
          <a:prstGeom prst="rect">
            <a:avLst/>
          </a:prstGeom>
          <a:noFill/>
          <a:ln>
            <a:noFill/>
          </a:ln>
        </p:spPr>
        <p:txBody>
          <a:bodyPr spcFirstLastPara="1" wrap="square" lIns="76025" tIns="38000" rIns="76025" bIns="38000" anchor="t" anchorCtr="0">
            <a:noAutofit/>
          </a:bodyPr>
          <a:lstStyle>
            <a:lvl1pPr marR="0" lvl="0" algn="l" rtl="0">
              <a:lnSpc>
                <a:spcPct val="100000"/>
              </a:lnSpc>
              <a:spcBef>
                <a:spcPts val="0"/>
              </a:spcBef>
              <a:spcAft>
                <a:spcPts val="0"/>
              </a:spcAft>
              <a:buClr>
                <a:srgbClr val="000000"/>
              </a:buClr>
              <a:buSzPts val="1200"/>
              <a:buFont typeface="Arial"/>
              <a:buNone/>
              <a:defRPr sz="32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200"/>
              <a:buFont typeface="Arial"/>
              <a:buNone/>
              <a:defRPr sz="3200" b="0" i="0" u="none" strike="noStrike" cap="none">
                <a:solidFill>
                  <a:schemeClr val="accen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200"/>
              <a:buFont typeface="Arial"/>
              <a:buNone/>
              <a:defRPr sz="3200" b="0" i="0" u="none" strike="noStrike" cap="none">
                <a:solidFill>
                  <a:schemeClr val="accen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200"/>
              <a:buFont typeface="Arial"/>
              <a:buNone/>
              <a:defRPr sz="3200" b="0" i="0" u="none" strike="noStrike" cap="none">
                <a:solidFill>
                  <a:schemeClr val="accen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200"/>
              <a:buFont typeface="Arial"/>
              <a:buNone/>
              <a:defRPr sz="3200" b="0" i="0" u="none" strike="noStrike" cap="none">
                <a:solidFill>
                  <a:schemeClr val="accen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200"/>
              <a:buFont typeface="Arial"/>
              <a:buNone/>
              <a:defRPr sz="15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200"/>
              <a:buFont typeface="Arial"/>
              <a:buNone/>
              <a:defRPr sz="15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200"/>
              <a:buFont typeface="Arial"/>
              <a:buNone/>
              <a:defRPr sz="15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200"/>
              <a:buFont typeface="Arial"/>
              <a:buNone/>
              <a:defRPr sz="1500" b="0" i="0" u="none" strike="noStrike" cap="none">
                <a:solidFill>
                  <a:schemeClr val="dk2"/>
                </a:solidFill>
                <a:latin typeface="Arial"/>
                <a:ea typeface="Arial"/>
                <a:cs typeface="Arial"/>
                <a:sym typeface="Arial"/>
              </a:defRPr>
            </a:lvl9pPr>
          </a:lstStyle>
          <a:p>
            <a:endParaRPr/>
          </a:p>
        </p:txBody>
      </p:sp>
      <p:sp>
        <p:nvSpPr>
          <p:cNvPr id="86" name="Google Shape;86;p15"/>
          <p:cNvSpPr txBox="1">
            <a:spLocks noGrp="1"/>
          </p:cNvSpPr>
          <p:nvPr>
            <p:ph type="body" idx="1"/>
          </p:nvPr>
        </p:nvSpPr>
        <p:spPr>
          <a:xfrm>
            <a:off x="609120" y="1620170"/>
            <a:ext cx="6347520" cy="2910905"/>
          </a:xfrm>
          <a:prstGeom prst="rect">
            <a:avLst/>
          </a:prstGeom>
          <a:noFill/>
          <a:ln>
            <a:noFill/>
          </a:ln>
        </p:spPr>
        <p:txBody>
          <a:bodyPr spcFirstLastPara="1" wrap="square" lIns="76025" tIns="38000" rIns="76025" bIns="38000" anchor="t" anchorCtr="0">
            <a:noAutofit/>
          </a:bodyPr>
          <a:lstStyle>
            <a:lvl1pPr marL="457200" marR="0" lvl="0" indent="-311150" algn="l" rtl="0">
              <a:lnSpc>
                <a:spcPct val="100000"/>
              </a:lnSpc>
              <a:spcBef>
                <a:spcPts val="900"/>
              </a:spcBef>
              <a:spcAft>
                <a:spcPts val="0"/>
              </a:spcAft>
              <a:buClr>
                <a:schemeClr val="accent1"/>
              </a:buClr>
              <a:buSzPts val="1300"/>
              <a:buFont typeface="Noto Sans Symbols"/>
              <a:buChar char="►"/>
              <a:defRPr sz="1600" b="0" i="0" u="none" strike="noStrike" cap="none">
                <a:solidFill>
                  <a:srgbClr val="404040"/>
                </a:solidFill>
                <a:latin typeface="Trebuchet MS"/>
                <a:ea typeface="Trebuchet MS"/>
                <a:cs typeface="Trebuchet MS"/>
                <a:sym typeface="Trebuchet MS"/>
              </a:defRPr>
            </a:lvl1pPr>
            <a:lvl2pPr marL="914400" marR="0" lvl="1" indent="-298450" algn="l" rtl="0">
              <a:lnSpc>
                <a:spcPct val="100000"/>
              </a:lnSpc>
              <a:spcBef>
                <a:spcPts val="900"/>
              </a:spcBef>
              <a:spcAft>
                <a:spcPts val="0"/>
              </a:spcAft>
              <a:buClr>
                <a:schemeClr val="accent1"/>
              </a:buClr>
              <a:buSzPts val="1100"/>
              <a:buFont typeface="Noto Sans Symbols"/>
              <a:buChar char="►"/>
              <a:defRPr sz="1400" b="0" i="0" u="none" strike="noStrike" cap="none">
                <a:solidFill>
                  <a:srgbClr val="404040"/>
                </a:solidFill>
                <a:latin typeface="Trebuchet MS"/>
                <a:ea typeface="Trebuchet MS"/>
                <a:cs typeface="Trebuchet MS"/>
                <a:sym typeface="Trebuchet MS"/>
              </a:defRPr>
            </a:lvl2pPr>
            <a:lvl3pPr marL="1371600" marR="0" lvl="2" indent="-292100" algn="l" rtl="0">
              <a:lnSpc>
                <a:spcPct val="100000"/>
              </a:lnSpc>
              <a:spcBef>
                <a:spcPts val="900"/>
              </a:spcBef>
              <a:spcAft>
                <a:spcPts val="0"/>
              </a:spcAft>
              <a:buClr>
                <a:schemeClr val="accent1"/>
              </a:buClr>
              <a:buSzPts val="1000"/>
              <a:buFont typeface="Noto Sans Symbols"/>
              <a:buChar char="►"/>
              <a:defRPr sz="1200" b="0" i="0" u="none" strike="noStrike" cap="none">
                <a:solidFill>
                  <a:srgbClr val="404040"/>
                </a:solidFill>
                <a:latin typeface="Trebuchet MS"/>
                <a:ea typeface="Trebuchet MS"/>
                <a:cs typeface="Trebuchet MS"/>
                <a:sym typeface="Trebuchet MS"/>
              </a:defRPr>
            </a:lvl3pPr>
            <a:lvl4pPr marL="1828800" marR="0" lvl="3" indent="-285750" algn="l" rtl="0">
              <a:lnSpc>
                <a:spcPct val="100000"/>
              </a:lnSpc>
              <a:spcBef>
                <a:spcPts val="900"/>
              </a:spcBef>
              <a:spcAft>
                <a:spcPts val="0"/>
              </a:spcAft>
              <a:buClr>
                <a:schemeClr val="accent1"/>
              </a:buClr>
              <a:buSzPts val="900"/>
              <a:buFont typeface="Noto Sans Symbols"/>
              <a:buChar char="►"/>
              <a:defRPr sz="1100" b="0" i="0" u="none" strike="noStrike" cap="none">
                <a:solidFill>
                  <a:srgbClr val="404040"/>
                </a:solidFill>
                <a:latin typeface="Trebuchet MS"/>
                <a:ea typeface="Trebuchet MS"/>
                <a:cs typeface="Trebuchet MS"/>
                <a:sym typeface="Trebuchet MS"/>
              </a:defRPr>
            </a:lvl4pPr>
            <a:lvl5pPr marL="2286000" marR="0" lvl="4" indent="-285750" algn="l" rtl="0">
              <a:lnSpc>
                <a:spcPct val="100000"/>
              </a:lnSpc>
              <a:spcBef>
                <a:spcPts val="900"/>
              </a:spcBef>
              <a:spcAft>
                <a:spcPts val="0"/>
              </a:spcAft>
              <a:buClr>
                <a:schemeClr val="accent1"/>
              </a:buClr>
              <a:buSzPts val="900"/>
              <a:buFont typeface="Noto Sans Symbols"/>
              <a:buChar char="►"/>
              <a:defRPr sz="1100" b="0" i="0" u="none" strike="noStrike" cap="none">
                <a:solidFill>
                  <a:srgbClr val="404040"/>
                </a:solidFill>
                <a:latin typeface="Trebuchet MS"/>
                <a:ea typeface="Trebuchet MS"/>
                <a:cs typeface="Trebuchet MS"/>
                <a:sym typeface="Trebuchet MS"/>
              </a:defRPr>
            </a:lvl5pPr>
            <a:lvl6pPr marL="2743200" marR="0" lvl="5" indent="-285750" algn="l" rtl="0">
              <a:lnSpc>
                <a:spcPct val="100000"/>
              </a:lnSpc>
              <a:spcBef>
                <a:spcPts val="900"/>
              </a:spcBef>
              <a:spcAft>
                <a:spcPts val="0"/>
              </a:spcAft>
              <a:buClr>
                <a:schemeClr val="accent1"/>
              </a:buClr>
              <a:buSzPts val="900"/>
              <a:buFont typeface="Noto Sans Symbols"/>
              <a:buChar char="►"/>
              <a:defRPr sz="1100" b="0" i="0" u="none" strike="noStrike" cap="none">
                <a:solidFill>
                  <a:srgbClr val="3F3F3F"/>
                </a:solidFill>
                <a:latin typeface="Trebuchet MS"/>
                <a:ea typeface="Trebuchet MS"/>
                <a:cs typeface="Trebuchet MS"/>
                <a:sym typeface="Trebuchet MS"/>
              </a:defRPr>
            </a:lvl6pPr>
            <a:lvl7pPr marL="3200400" marR="0" lvl="6" indent="-285750" algn="l" rtl="0">
              <a:lnSpc>
                <a:spcPct val="100000"/>
              </a:lnSpc>
              <a:spcBef>
                <a:spcPts val="900"/>
              </a:spcBef>
              <a:spcAft>
                <a:spcPts val="0"/>
              </a:spcAft>
              <a:buClr>
                <a:schemeClr val="accent1"/>
              </a:buClr>
              <a:buSzPts val="900"/>
              <a:buFont typeface="Noto Sans Symbols"/>
              <a:buChar char="►"/>
              <a:defRPr sz="1100" b="0" i="0" u="none" strike="noStrike" cap="none">
                <a:solidFill>
                  <a:srgbClr val="3F3F3F"/>
                </a:solidFill>
                <a:latin typeface="Trebuchet MS"/>
                <a:ea typeface="Trebuchet MS"/>
                <a:cs typeface="Trebuchet MS"/>
                <a:sym typeface="Trebuchet MS"/>
              </a:defRPr>
            </a:lvl7pPr>
            <a:lvl8pPr marL="3657600" marR="0" lvl="7" indent="-285750" algn="l" rtl="0">
              <a:lnSpc>
                <a:spcPct val="100000"/>
              </a:lnSpc>
              <a:spcBef>
                <a:spcPts val="900"/>
              </a:spcBef>
              <a:spcAft>
                <a:spcPts val="0"/>
              </a:spcAft>
              <a:buClr>
                <a:schemeClr val="accent1"/>
              </a:buClr>
              <a:buSzPts val="900"/>
              <a:buFont typeface="Noto Sans Symbols"/>
              <a:buChar char="►"/>
              <a:defRPr sz="1100" b="0" i="0" u="none" strike="noStrike" cap="none">
                <a:solidFill>
                  <a:srgbClr val="3F3F3F"/>
                </a:solidFill>
                <a:latin typeface="Trebuchet MS"/>
                <a:ea typeface="Trebuchet MS"/>
                <a:cs typeface="Trebuchet MS"/>
                <a:sym typeface="Trebuchet MS"/>
              </a:defRPr>
            </a:lvl8pPr>
            <a:lvl9pPr marL="4114800" marR="0" lvl="8" indent="-285750" algn="l" rtl="0">
              <a:lnSpc>
                <a:spcPct val="100000"/>
              </a:lnSpc>
              <a:spcBef>
                <a:spcPts val="900"/>
              </a:spcBef>
              <a:spcAft>
                <a:spcPts val="0"/>
              </a:spcAft>
              <a:buClr>
                <a:schemeClr val="accent1"/>
              </a:buClr>
              <a:buSzPts val="900"/>
              <a:buFont typeface="Noto Sans Symbols"/>
              <a:buChar char="►"/>
              <a:defRPr sz="1100" b="0" i="0" u="none" strike="noStrike" cap="none">
                <a:solidFill>
                  <a:srgbClr val="3F3F3F"/>
                </a:solidFill>
                <a:latin typeface="Trebuchet MS"/>
                <a:ea typeface="Trebuchet MS"/>
                <a:cs typeface="Trebuchet MS"/>
                <a:sym typeface="Trebuchet MS"/>
              </a:defRPr>
            </a:lvl9pPr>
          </a:lstStyle>
          <a:p>
            <a:endParaRPr/>
          </a:p>
        </p:txBody>
      </p:sp>
      <p:sp>
        <p:nvSpPr>
          <p:cNvPr id="87" name="Google Shape;87;p15"/>
          <p:cNvSpPr txBox="1">
            <a:spLocks noGrp="1"/>
          </p:cNvSpPr>
          <p:nvPr>
            <p:ph type="dt" idx="10"/>
          </p:nvPr>
        </p:nvSpPr>
        <p:spPr>
          <a:xfrm>
            <a:off x="5405760" y="4531075"/>
            <a:ext cx="684000" cy="273268"/>
          </a:xfrm>
          <a:prstGeom prst="rect">
            <a:avLst/>
          </a:prstGeom>
          <a:noFill/>
          <a:ln>
            <a:noFill/>
          </a:ln>
        </p:spPr>
        <p:txBody>
          <a:bodyPr spcFirstLastPara="1" wrap="square" lIns="76025" tIns="38000" rIns="76025" bIns="38000" anchor="ctr" anchorCtr="0">
            <a:noAutofit/>
          </a:bodyPr>
          <a:lstStyle>
            <a:lvl1pPr marR="0" lvl="0" algn="r" rtl="0">
              <a:lnSpc>
                <a:spcPct val="100000"/>
              </a:lnSpc>
              <a:spcBef>
                <a:spcPts val="0"/>
              </a:spcBef>
              <a:spcAft>
                <a:spcPts val="0"/>
              </a:spcAft>
              <a:buClr>
                <a:srgbClr val="000000"/>
              </a:buClr>
              <a:buSzPts val="1200"/>
              <a:buFont typeface="Arial"/>
              <a:buNone/>
              <a:defRPr sz="700" b="0" i="0" u="none" strike="noStrike" cap="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9pPr>
          </a:lstStyle>
          <a:p>
            <a:endParaRPr dirty="0"/>
          </a:p>
        </p:txBody>
      </p:sp>
      <p:sp>
        <p:nvSpPr>
          <p:cNvPr id="88" name="Google Shape;88;p15"/>
          <p:cNvSpPr txBox="1">
            <a:spLocks noGrp="1"/>
          </p:cNvSpPr>
          <p:nvPr>
            <p:ph type="ftr" idx="11"/>
          </p:nvPr>
        </p:nvSpPr>
        <p:spPr>
          <a:xfrm>
            <a:off x="609120" y="4531075"/>
            <a:ext cx="4623840" cy="273268"/>
          </a:xfrm>
          <a:prstGeom prst="rect">
            <a:avLst/>
          </a:prstGeom>
          <a:noFill/>
          <a:ln>
            <a:noFill/>
          </a:ln>
        </p:spPr>
        <p:txBody>
          <a:bodyPr spcFirstLastPara="1" wrap="square" lIns="76025" tIns="38000" rIns="76025" bIns="38000" anchor="ctr" anchorCtr="0">
            <a:noAutofit/>
          </a:bodyPr>
          <a:lstStyle>
            <a:lvl1pPr marR="0" lvl="0"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200"/>
              <a:buFont typeface="Arial"/>
              <a:buNone/>
              <a:defRPr sz="1500" b="0" i="0" u="none" strike="noStrike" cap="none">
                <a:solidFill>
                  <a:schemeClr val="dk1"/>
                </a:solidFill>
                <a:latin typeface="Trebuchet MS"/>
                <a:ea typeface="Trebuchet MS"/>
                <a:cs typeface="Trebuchet MS"/>
                <a:sym typeface="Trebuchet MS"/>
              </a:defRPr>
            </a:lvl9pPr>
          </a:lstStyle>
          <a:p>
            <a:endParaRPr dirty="0"/>
          </a:p>
        </p:txBody>
      </p:sp>
      <p:sp>
        <p:nvSpPr>
          <p:cNvPr id="89" name="Google Shape;89;p15"/>
          <p:cNvSpPr txBox="1">
            <a:spLocks noGrp="1"/>
          </p:cNvSpPr>
          <p:nvPr>
            <p:ph type="sldNum" idx="12"/>
          </p:nvPr>
        </p:nvSpPr>
        <p:spPr>
          <a:xfrm>
            <a:off x="6444000" y="4531075"/>
            <a:ext cx="512640" cy="273268"/>
          </a:xfrm>
          <a:prstGeom prst="rect">
            <a:avLst/>
          </a:prstGeom>
          <a:noFill/>
          <a:ln>
            <a:noFill/>
          </a:ln>
        </p:spPr>
        <p:txBody>
          <a:bodyPr spcFirstLastPara="1" wrap="square" lIns="76025" tIns="38000" rIns="76025" bIns="38000" anchor="ctr" anchorCtr="0">
            <a:noAutofit/>
          </a:bodyPr>
          <a:lstStyle>
            <a:lvl1pPr marL="0" marR="0" lvl="0" indent="0" algn="r" rtl="0">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700"/>
              <a:buFont typeface="Trebuchet MS"/>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GB"/>
              <a:t>‹#›</a:t>
            </a:fld>
            <a:endParaRPr sz="1200"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8926603" TargetMode="External"/><Relationship Id="rId2" Type="http://schemas.openxmlformats.org/officeDocument/2006/relationships/hyperlink" Target="https://ieeexplore.ieee.org/author/37088928202" TargetMode="External"/><Relationship Id="rId1" Type="http://schemas.openxmlformats.org/officeDocument/2006/relationships/slideLayout" Target="../slideLayouts/slideLayout12.xml"/><Relationship Id="rId5" Type="http://schemas.openxmlformats.org/officeDocument/2006/relationships/hyperlink" Target="https://ieeexplore.ieee.org/author/37088926246" TargetMode="External"/><Relationship Id="rId4" Type="http://schemas.openxmlformats.org/officeDocument/2006/relationships/hyperlink" Target="https://ieeexplore.ieee.org/author/37087131984"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author/188775109573106"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p:nvPr/>
        </p:nvSpPr>
        <p:spPr>
          <a:xfrm>
            <a:off x="457950" y="2234150"/>
            <a:ext cx="8228100" cy="1802700"/>
          </a:xfrm>
          <a:prstGeom prst="rect">
            <a:avLst/>
          </a:prstGeom>
          <a:noFill/>
          <a:ln>
            <a:noFill/>
          </a:ln>
        </p:spPr>
        <p:txBody>
          <a:bodyPr spcFirstLastPara="1" wrap="square" lIns="0" tIns="26350" rIns="0" bIns="0" anchor="ctr" anchorCtr="0">
            <a:noAutofit/>
          </a:bodyPr>
          <a:lstStyle/>
          <a:p>
            <a:pPr marL="0" marR="0" lvl="0" indent="0" algn="ctr" rtl="0">
              <a:lnSpc>
                <a:spcPct val="93000"/>
              </a:lnSpc>
              <a:spcBef>
                <a:spcPts val="0"/>
              </a:spcBef>
              <a:spcAft>
                <a:spcPts val="0"/>
              </a:spcAft>
              <a:buClr>
                <a:srgbClr val="000000"/>
              </a:buClr>
              <a:buSzPts val="3000"/>
              <a:buFont typeface="Times New Roman"/>
              <a:buNone/>
            </a:pPr>
            <a:r>
              <a:rPr lang="en-GB" sz="3000" b="1" dirty="0">
                <a:latin typeface="Times New Roman"/>
                <a:ea typeface="Times New Roman"/>
                <a:cs typeface="Times New Roman"/>
                <a:sym typeface="Times New Roman"/>
              </a:rPr>
              <a:t>Smart Attendance Monitoring System</a:t>
            </a:r>
            <a:endParaRPr sz="1200" b="0" i="0" u="none" strike="noStrike" cap="none" dirty="0">
              <a:solidFill>
                <a:srgbClr val="000000"/>
              </a:solidFill>
              <a:latin typeface="Arial"/>
              <a:ea typeface="Arial"/>
              <a:cs typeface="Arial"/>
              <a:sym typeface="Arial"/>
            </a:endParaRPr>
          </a:p>
          <a:p>
            <a:pPr marL="0" marR="0" lvl="0" indent="0" algn="ctr" rtl="0">
              <a:lnSpc>
                <a:spcPct val="93000"/>
              </a:lnSpc>
              <a:spcBef>
                <a:spcPts val="0"/>
              </a:spcBef>
              <a:spcAft>
                <a:spcPts val="0"/>
              </a:spcAft>
              <a:buClr>
                <a:srgbClr val="000000"/>
              </a:buClr>
              <a:buSzPts val="3000"/>
              <a:buFont typeface="Times New Roman"/>
              <a:buNone/>
            </a:pPr>
            <a:r>
              <a:rPr lang="en-GB" sz="3000" b="0" i="0" u="none" strike="noStrike" cap="none" dirty="0">
                <a:solidFill>
                  <a:srgbClr val="000000"/>
                </a:solidFill>
                <a:latin typeface="Times New Roman"/>
                <a:ea typeface="Times New Roman"/>
                <a:cs typeface="Times New Roman"/>
                <a:sym typeface="Times New Roman"/>
              </a:rPr>
              <a:t> </a:t>
            </a:r>
            <a:endParaRPr sz="1200" b="0" i="0" u="none" strike="noStrike" cap="none" dirty="0">
              <a:solidFill>
                <a:srgbClr val="000000"/>
              </a:solidFill>
              <a:latin typeface="Arial"/>
              <a:ea typeface="Arial"/>
              <a:cs typeface="Arial"/>
              <a:sym typeface="Arial"/>
            </a:endParaRPr>
          </a:p>
          <a:p>
            <a:pPr marL="0" marR="0" lvl="0" indent="0" algn="ctr" rtl="0">
              <a:lnSpc>
                <a:spcPct val="93000"/>
              </a:lnSpc>
              <a:spcBef>
                <a:spcPts val="0"/>
              </a:spcBef>
              <a:spcAft>
                <a:spcPts val="0"/>
              </a:spcAft>
              <a:buClr>
                <a:schemeClr val="dk1"/>
              </a:buClr>
              <a:buSzPts val="2700"/>
              <a:buFont typeface="Trebuchet MS"/>
              <a:buNone/>
            </a:pPr>
            <a:endParaRPr sz="27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700"/>
              <a:buFont typeface="Times New Roman"/>
              <a:buNone/>
            </a:pPr>
            <a:r>
              <a:rPr lang="en-GB" sz="2700" b="1" dirty="0">
                <a:latin typeface="Times New Roman"/>
                <a:ea typeface="Times New Roman"/>
                <a:cs typeface="Times New Roman"/>
                <a:sym typeface="Times New Roman"/>
              </a:rPr>
              <a:t>Devang Dhuri-(22106036)</a:t>
            </a:r>
            <a:endParaRPr sz="2700" b="1" dirty="0">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700"/>
              <a:buFont typeface="Times New Roman"/>
              <a:buNone/>
            </a:pPr>
            <a:r>
              <a:rPr lang="en-GB" sz="2700" b="1" dirty="0">
                <a:latin typeface="Times New Roman"/>
                <a:ea typeface="Times New Roman"/>
                <a:cs typeface="Times New Roman"/>
                <a:sym typeface="Times New Roman"/>
              </a:rPr>
              <a:t>Krishna Dongre-(22106089)</a:t>
            </a:r>
            <a:endParaRPr sz="2700" b="1" dirty="0">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700"/>
              <a:buFont typeface="Times New Roman"/>
              <a:buNone/>
            </a:pPr>
            <a:r>
              <a:rPr lang="en-GB" sz="2700" b="1" dirty="0">
                <a:latin typeface="Times New Roman"/>
                <a:ea typeface="Times New Roman"/>
                <a:cs typeface="Times New Roman"/>
                <a:sym typeface="Times New Roman"/>
              </a:rPr>
              <a:t>Sumedh Gadpayle-(22106076)</a:t>
            </a:r>
            <a:endParaRPr sz="2700" b="1" dirty="0">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2700"/>
              <a:buFont typeface="Trebuchet MS"/>
              <a:buNone/>
            </a:pPr>
            <a:endParaRPr sz="27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2700"/>
              <a:buFont typeface="Trebuchet MS"/>
              <a:buNone/>
            </a:pPr>
            <a:endParaRPr sz="2700" b="0" i="0" u="none" strike="noStrike" cap="none" dirty="0">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300"/>
              <a:buFont typeface="Times New Roman"/>
              <a:buNone/>
            </a:pPr>
            <a:r>
              <a:rPr lang="en-GB" sz="2700" dirty="0">
                <a:latin typeface="Times New Roman"/>
                <a:ea typeface="Times New Roman"/>
                <a:cs typeface="Times New Roman"/>
                <a:sym typeface="Times New Roman"/>
              </a:rPr>
              <a:t>                         	</a:t>
            </a:r>
            <a:r>
              <a:rPr lang="en-GB" sz="2300" b="1" i="0" u="none" strike="noStrike" cap="none" dirty="0">
                <a:solidFill>
                  <a:srgbClr val="000000"/>
                </a:solidFill>
                <a:latin typeface="Times New Roman"/>
                <a:ea typeface="Times New Roman"/>
                <a:cs typeface="Times New Roman"/>
                <a:sym typeface="Times New Roman"/>
              </a:rPr>
              <a:t>Project Guid</a:t>
            </a:r>
            <a:r>
              <a:rPr lang="en-GB" sz="2300" b="1" dirty="0">
                <a:latin typeface="Times New Roman"/>
                <a:ea typeface="Times New Roman"/>
                <a:cs typeface="Times New Roman"/>
                <a:sym typeface="Times New Roman"/>
              </a:rPr>
              <a:t>e-</a:t>
            </a:r>
          </a:p>
          <a:p>
            <a:pPr marL="0" marR="0" lvl="0" indent="0" algn="l" rtl="0">
              <a:lnSpc>
                <a:spcPct val="93000"/>
              </a:lnSpc>
              <a:spcBef>
                <a:spcPts val="0"/>
              </a:spcBef>
              <a:spcAft>
                <a:spcPts val="0"/>
              </a:spcAft>
              <a:buClr>
                <a:srgbClr val="000000"/>
              </a:buClr>
              <a:buSzPts val="2300"/>
              <a:buFont typeface="Times New Roman"/>
              <a:buNone/>
            </a:pPr>
            <a:r>
              <a:rPr lang="en-GB" sz="2300" b="1" dirty="0">
                <a:latin typeface="Times New Roman"/>
                <a:ea typeface="Times New Roman"/>
                <a:cs typeface="Times New Roman"/>
                <a:sym typeface="Times New Roman"/>
              </a:rPr>
              <a:t>			</a:t>
            </a:r>
            <a:r>
              <a:rPr lang="en-GB" sz="2000" b="1" dirty="0">
                <a:latin typeface="Times New Roman"/>
                <a:ea typeface="Times New Roman"/>
                <a:cs typeface="Times New Roman"/>
                <a:sym typeface="Times New Roman"/>
              </a:rPr>
              <a:t>Prof. Snehal Kangane</a:t>
            </a:r>
            <a:endParaRPr sz="1200" b="0" i="0" u="none" strike="noStrike" cap="none" dirty="0">
              <a:solidFill>
                <a:srgbClr val="000000"/>
              </a:solidFill>
              <a:latin typeface="Arial"/>
              <a:ea typeface="Arial"/>
              <a:cs typeface="Arial"/>
              <a:sym typeface="Arial"/>
            </a:endParaRPr>
          </a:p>
        </p:txBody>
      </p:sp>
      <p:cxnSp>
        <p:nvCxnSpPr>
          <p:cNvPr id="178" name="Google Shape;178;p29"/>
          <p:cNvCxnSpPr/>
          <p:nvPr/>
        </p:nvCxnSpPr>
        <p:spPr>
          <a:xfrm>
            <a:off x="0" y="1185965"/>
            <a:ext cx="9144000" cy="0"/>
          </a:xfrm>
          <a:prstGeom prst="straightConnector1">
            <a:avLst/>
          </a:prstGeom>
          <a:noFill/>
          <a:ln w="25400" cap="rnd" cmpd="sng">
            <a:solidFill>
              <a:schemeClr val="dk1"/>
            </a:solidFill>
            <a:prstDash val="solid"/>
            <a:miter lim="800000"/>
            <a:headEnd type="none" w="sm" len="sm"/>
            <a:tailEnd type="none" w="sm" len="sm"/>
          </a:ln>
          <a:effectLst>
            <a:outerShdw blurRad="63500" dist="25400" dir="5400000">
              <a:srgbClr val="000000">
                <a:alpha val="34509"/>
              </a:srgbClr>
            </a:outerShdw>
          </a:effectLst>
        </p:spPr>
      </p:cxnSp>
      <p:pic>
        <p:nvPicPr>
          <p:cNvPr id="179" name="Google Shape;179;p29"/>
          <p:cNvPicPr preferRelativeResize="0"/>
          <p:nvPr/>
        </p:nvPicPr>
        <p:blipFill rotWithShape="1">
          <a:blip r:embed="rId3">
            <a:alphaModFix/>
          </a:blip>
          <a:srcRect/>
          <a:stretch/>
        </p:blipFill>
        <p:spPr>
          <a:xfrm>
            <a:off x="1110625" y="0"/>
            <a:ext cx="6310049" cy="1185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195850" y="165247"/>
            <a:ext cx="6760800" cy="822600"/>
          </a:xfrm>
          <a:prstGeom prst="rect">
            <a:avLst/>
          </a:prstGeom>
          <a:noFill/>
          <a:ln>
            <a:noFill/>
          </a:ln>
        </p:spPr>
        <p:txBody>
          <a:bodyPr spcFirstLastPara="1" wrap="square" lIns="76025" tIns="38000" rIns="76025" bIns="38000" anchor="t" anchorCtr="0">
            <a:noAutofit/>
          </a:bodyPr>
          <a:lstStyle/>
          <a:p>
            <a:pPr marL="0" lvl="0" indent="0" algn="l" rtl="0">
              <a:lnSpc>
                <a:spcPct val="100000"/>
              </a:lnSpc>
              <a:spcBef>
                <a:spcPts val="0"/>
              </a:spcBef>
              <a:spcAft>
                <a:spcPts val="0"/>
              </a:spcAft>
              <a:buClr>
                <a:srgbClr val="000000"/>
              </a:buClr>
              <a:buSzPts val="3000"/>
              <a:buFont typeface="Times New Roman"/>
              <a:buNone/>
            </a:pPr>
            <a:r>
              <a:rPr lang="en-GB" sz="3000" b="1" i="0" u="none" dirty="0">
                <a:solidFill>
                  <a:srgbClr val="000000"/>
                </a:solidFill>
                <a:latin typeface="Times New Roman"/>
                <a:ea typeface="Times New Roman"/>
                <a:cs typeface="Times New Roman"/>
                <a:sym typeface="Times New Roman"/>
              </a:rPr>
              <a:t> Problem statement </a:t>
            </a:r>
            <a:endParaRPr dirty="0"/>
          </a:p>
        </p:txBody>
      </p:sp>
      <p:sp>
        <p:nvSpPr>
          <p:cNvPr id="207" name="Google Shape;207;p33"/>
          <p:cNvSpPr txBox="1">
            <a:spLocks noGrp="1"/>
          </p:cNvSpPr>
          <p:nvPr>
            <p:ph type="body" idx="1"/>
          </p:nvPr>
        </p:nvSpPr>
        <p:spPr>
          <a:xfrm>
            <a:off x="195850" y="696250"/>
            <a:ext cx="8725800" cy="4142400"/>
          </a:xfrm>
          <a:prstGeom prst="rect">
            <a:avLst/>
          </a:prstGeom>
          <a:noFill/>
          <a:ln>
            <a:noFill/>
          </a:ln>
        </p:spPr>
        <p:txBody>
          <a:bodyPr spcFirstLastPara="1" wrap="square" lIns="76025" tIns="38000" rIns="76025" bIns="380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1800" dirty="0">
                <a:solidFill>
                  <a:srgbClr val="000000"/>
                </a:solidFill>
                <a:latin typeface="Times New Roman"/>
                <a:ea typeface="Times New Roman"/>
                <a:cs typeface="Times New Roman"/>
                <a:sym typeface="Times New Roman"/>
              </a:rPr>
              <a:t>The traditional attendance management system relies on manual methods, such as paper-based records or roll calls, which are time-consuming, error-prone, and inefficient. These methods can lead to data loss, manipulation, and difficulty in tracking student performance. An automated attendance system using modern technology, such as mobile applications, ensures accuracy, security, and real-time data access. This solution enhances efficiency, reduces administrative workload, and improves overall attendance tracking.</a:t>
            </a:r>
            <a:endParaRPr sz="18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2"/>
        <p:cNvGrpSpPr/>
        <p:nvPr/>
      </p:nvGrpSpPr>
      <p:grpSpPr>
        <a:xfrm>
          <a:off x="0" y="0"/>
          <a:ext cx="0" cy="0"/>
          <a:chOff x="0" y="0"/>
          <a:chExt cx="0" cy="0"/>
        </a:xfrm>
      </p:grpSpPr>
      <p:sp>
        <p:nvSpPr>
          <p:cNvPr id="213" name="Google Shape;213;p34"/>
          <p:cNvSpPr txBox="1"/>
          <p:nvPr/>
        </p:nvSpPr>
        <p:spPr>
          <a:xfrm>
            <a:off x="337180" y="85922"/>
            <a:ext cx="8228100" cy="455700"/>
          </a:xfrm>
          <a:prstGeom prst="rect">
            <a:avLst/>
          </a:prstGeom>
          <a:noFill/>
          <a:ln>
            <a:noFill/>
          </a:ln>
        </p:spPr>
        <p:txBody>
          <a:bodyPr spcFirstLastPara="1" wrap="square" lIns="0" tIns="26350" rIns="0" bIns="0" anchor="ctr" anchorCtr="0">
            <a:noAutofit/>
          </a:bodyPr>
          <a:lstStyle/>
          <a:p>
            <a:pPr marL="0" marR="0" lvl="0" indent="0" algn="l" rtl="0">
              <a:lnSpc>
                <a:spcPct val="93000"/>
              </a:lnSpc>
              <a:spcBef>
                <a:spcPts val="0"/>
              </a:spcBef>
              <a:spcAft>
                <a:spcPts val="0"/>
              </a:spcAft>
              <a:buClr>
                <a:srgbClr val="000000"/>
              </a:buClr>
              <a:buSzPts val="3000"/>
              <a:buFont typeface="Times New Roman"/>
              <a:buNone/>
            </a:pPr>
            <a:r>
              <a:rPr lang="en-GB" sz="3000" b="1" i="0" u="none" strike="noStrike" cap="none" dirty="0">
                <a:solidFill>
                  <a:srgbClr val="000000"/>
                </a:solidFill>
                <a:latin typeface="Times New Roman"/>
                <a:ea typeface="Times New Roman"/>
                <a:cs typeface="Times New Roman"/>
                <a:sym typeface="Times New Roman"/>
              </a:rPr>
              <a:t>Proposed System Design</a:t>
            </a:r>
            <a:endParaRPr sz="12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8D7FB0C2-1855-C15B-3E16-97260E4A1079}"/>
              </a:ext>
            </a:extLst>
          </p:cNvPr>
          <p:cNvPicPr>
            <a:picLocks noChangeAspect="1"/>
          </p:cNvPicPr>
          <p:nvPr/>
        </p:nvPicPr>
        <p:blipFill rotWithShape="1">
          <a:blip r:embed="rId3"/>
          <a:srcRect l="442"/>
          <a:stretch/>
        </p:blipFill>
        <p:spPr>
          <a:xfrm>
            <a:off x="1043492" y="815046"/>
            <a:ext cx="7272168" cy="40043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6"/>
        <p:cNvGrpSpPr/>
        <p:nvPr/>
      </p:nvGrpSpPr>
      <p:grpSpPr>
        <a:xfrm>
          <a:off x="0" y="0"/>
          <a:ext cx="0" cy="0"/>
          <a:chOff x="0" y="0"/>
          <a:chExt cx="0" cy="0"/>
        </a:xfrm>
      </p:grpSpPr>
      <p:sp>
        <p:nvSpPr>
          <p:cNvPr id="227" name="Google Shape;227;p36"/>
          <p:cNvSpPr txBox="1"/>
          <p:nvPr/>
        </p:nvSpPr>
        <p:spPr>
          <a:xfrm>
            <a:off x="456480" y="205222"/>
            <a:ext cx="8228100" cy="858600"/>
          </a:xfrm>
          <a:prstGeom prst="rect">
            <a:avLst/>
          </a:prstGeom>
          <a:noFill/>
          <a:ln>
            <a:noFill/>
          </a:ln>
        </p:spPr>
        <p:txBody>
          <a:bodyPr spcFirstLastPara="1" wrap="square" lIns="0" tIns="26350" rIns="0" bIns="0" anchor="ctr" anchorCtr="0">
            <a:noAutofit/>
          </a:bodyPr>
          <a:lstStyle/>
          <a:p>
            <a:pPr marL="0" marR="0" lvl="0" indent="0" algn="l" rtl="0">
              <a:lnSpc>
                <a:spcPct val="93000"/>
              </a:lnSpc>
              <a:spcBef>
                <a:spcPts val="0"/>
              </a:spcBef>
              <a:spcAft>
                <a:spcPts val="0"/>
              </a:spcAft>
              <a:buClr>
                <a:srgbClr val="000000"/>
              </a:buClr>
              <a:buSzPts val="3000"/>
              <a:buFont typeface="Times New Roman"/>
              <a:buNone/>
            </a:pPr>
            <a:r>
              <a:rPr lang="en-GB" sz="3000" b="1" i="0" u="none" strike="noStrike" cap="none" dirty="0">
                <a:solidFill>
                  <a:srgbClr val="000000"/>
                </a:solidFill>
                <a:latin typeface="Times New Roman"/>
                <a:ea typeface="Times New Roman"/>
                <a:cs typeface="Times New Roman"/>
                <a:sym typeface="Times New Roman"/>
              </a:rPr>
              <a:t>Technology Stack for Proposed System</a:t>
            </a:r>
            <a:endParaRPr sz="1200" b="0" i="0" u="none" strike="noStrike" cap="none" dirty="0">
              <a:solidFill>
                <a:srgbClr val="000000"/>
              </a:solidFill>
              <a:latin typeface="Arial"/>
              <a:ea typeface="Arial"/>
              <a:cs typeface="Arial"/>
              <a:sym typeface="Arial"/>
            </a:endParaRPr>
          </a:p>
        </p:txBody>
      </p:sp>
      <p:sp>
        <p:nvSpPr>
          <p:cNvPr id="228" name="Google Shape;228;p36"/>
          <p:cNvSpPr txBox="1"/>
          <p:nvPr/>
        </p:nvSpPr>
        <p:spPr>
          <a:xfrm>
            <a:off x="357120" y="1248611"/>
            <a:ext cx="8327400" cy="3816000"/>
          </a:xfrm>
          <a:prstGeom prst="rect">
            <a:avLst/>
          </a:prstGeom>
          <a:noFill/>
          <a:ln>
            <a:noFill/>
          </a:ln>
        </p:spPr>
        <p:txBody>
          <a:bodyPr spcFirstLastPara="1" wrap="square" lIns="76025" tIns="38000" rIns="76025" bIns="38000" anchor="t" anchorCtr="0">
            <a:noAutofit/>
          </a:bodyPr>
          <a:lstStyle/>
          <a:p>
            <a:pPr marL="469900" marR="0" lvl="0" indent="-342900" algn="just" rtl="0">
              <a:lnSpc>
                <a:spcPct val="150000"/>
              </a:lnSpc>
              <a:spcBef>
                <a:spcPts val="400"/>
              </a:spcBef>
              <a:spcAft>
                <a:spcPts val="0"/>
              </a:spcAft>
              <a:buClr>
                <a:schemeClr val="dk1"/>
              </a:buClr>
              <a:buSzPts val="2000"/>
              <a:buFont typeface="Arial" panose="020B0604020202020204" pitchFamily="34" charset="0"/>
              <a:buChar char="•"/>
            </a:pPr>
            <a:r>
              <a:rPr lang="en-IN" sz="2000" b="0" i="0" u="none" strike="noStrike" cap="none" dirty="0">
                <a:solidFill>
                  <a:schemeClr val="tx1"/>
                </a:solidFill>
                <a:latin typeface="Times New Roman"/>
                <a:ea typeface="Times New Roman"/>
                <a:cs typeface="Times New Roman"/>
                <a:sym typeface="Times New Roman"/>
              </a:rPr>
              <a:t>Java for functions</a:t>
            </a:r>
          </a:p>
          <a:p>
            <a:pPr marL="469900" marR="0" lvl="0" indent="-342900" algn="just" rtl="0">
              <a:lnSpc>
                <a:spcPct val="150000"/>
              </a:lnSpc>
              <a:spcBef>
                <a:spcPts val="400"/>
              </a:spcBef>
              <a:spcAft>
                <a:spcPts val="0"/>
              </a:spcAft>
              <a:buClr>
                <a:schemeClr val="dk1"/>
              </a:buClr>
              <a:buSzPts val="2000"/>
              <a:buFont typeface="Arial" panose="020B0604020202020204" pitchFamily="34" charset="0"/>
              <a:buChar char="•"/>
            </a:pPr>
            <a:r>
              <a:rPr lang="en-IN" sz="2000" dirty="0">
                <a:solidFill>
                  <a:schemeClr val="tx1"/>
                </a:solidFill>
                <a:latin typeface="Times New Roman"/>
                <a:ea typeface="Times New Roman"/>
                <a:cs typeface="Times New Roman"/>
                <a:sym typeface="Times New Roman"/>
              </a:rPr>
              <a:t>XML for layouts	</a:t>
            </a:r>
          </a:p>
          <a:p>
            <a:pPr marL="469900" marR="0" lvl="0" indent="-342900" algn="just" rtl="0">
              <a:lnSpc>
                <a:spcPct val="150000"/>
              </a:lnSpc>
              <a:spcBef>
                <a:spcPts val="400"/>
              </a:spcBef>
              <a:spcAft>
                <a:spcPts val="0"/>
              </a:spcAft>
              <a:buClr>
                <a:schemeClr val="dk1"/>
              </a:buClr>
              <a:buSzPts val="2000"/>
              <a:buFont typeface="Arial" panose="020B0604020202020204" pitchFamily="34" charset="0"/>
              <a:buChar char="•"/>
            </a:pPr>
            <a:r>
              <a:rPr lang="en-IN" sz="2000" b="0" i="0" u="none" strike="noStrike" cap="none" dirty="0" err="1">
                <a:solidFill>
                  <a:schemeClr val="tx1"/>
                </a:solidFill>
                <a:latin typeface="Times New Roman"/>
                <a:ea typeface="Times New Roman"/>
                <a:cs typeface="Times New Roman"/>
                <a:sym typeface="Times New Roman"/>
              </a:rPr>
              <a:t>SqLite</a:t>
            </a:r>
            <a:r>
              <a:rPr lang="en-IN" sz="2000" b="0" i="0" u="none" strike="noStrike" cap="none" dirty="0">
                <a:solidFill>
                  <a:schemeClr val="tx1"/>
                </a:solidFill>
                <a:latin typeface="Times New Roman"/>
                <a:ea typeface="Times New Roman"/>
                <a:cs typeface="Times New Roman"/>
                <a:sym typeface="Times New Roman"/>
              </a:rPr>
              <a:t> for database	</a:t>
            </a:r>
          </a:p>
          <a:p>
            <a:pPr marL="469900" marR="0" lvl="0" indent="-342900" algn="just" rtl="0">
              <a:lnSpc>
                <a:spcPct val="150000"/>
              </a:lnSpc>
              <a:spcBef>
                <a:spcPts val="400"/>
              </a:spcBef>
              <a:spcAft>
                <a:spcPts val="0"/>
              </a:spcAft>
              <a:buClr>
                <a:schemeClr val="dk1"/>
              </a:buClr>
              <a:buSzPts val="2000"/>
              <a:buFont typeface="Arial" panose="020B0604020202020204" pitchFamily="34" charset="0"/>
              <a:buChar char="•"/>
            </a:pPr>
            <a:r>
              <a:rPr lang="en-IN" sz="2000" dirty="0">
                <a:solidFill>
                  <a:schemeClr val="tx1"/>
                </a:solidFill>
                <a:latin typeface="Times New Roman"/>
                <a:ea typeface="Times New Roman"/>
                <a:cs typeface="Times New Roman"/>
                <a:sym typeface="Times New Roman"/>
              </a:rPr>
              <a:t>Gradle for runtime environment	</a:t>
            </a:r>
          </a:p>
          <a:p>
            <a:pPr marL="279400" marR="0" lvl="0" indent="-152400" algn="just" rtl="0">
              <a:lnSpc>
                <a:spcPct val="100000"/>
              </a:lnSpc>
              <a:spcBef>
                <a:spcPts val="400"/>
              </a:spcBef>
              <a:spcAft>
                <a:spcPts val="0"/>
              </a:spcAft>
              <a:buClr>
                <a:schemeClr val="dk1"/>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279400" marR="0" lvl="0" indent="-177800" algn="just" rtl="0">
              <a:lnSpc>
                <a:spcPct val="100000"/>
              </a:lnSpc>
              <a:spcBef>
                <a:spcPts val="300"/>
              </a:spcBef>
              <a:spcAft>
                <a:spcPts val="0"/>
              </a:spcAft>
              <a:buClr>
                <a:schemeClr val="dk1"/>
              </a:buClr>
              <a:buSzPts val="1700"/>
              <a:buFont typeface="Arial"/>
              <a:buNone/>
            </a:pPr>
            <a:endParaRPr sz="1700" b="0" i="0" u="none" strike="noStrike" cap="none" dirty="0">
              <a:solidFill>
                <a:srgbClr val="000000"/>
              </a:solidFill>
              <a:latin typeface="Arial"/>
              <a:ea typeface="Arial"/>
              <a:cs typeface="Arial"/>
              <a:sym typeface="Arial"/>
            </a:endParaRPr>
          </a:p>
          <a:p>
            <a:pPr marL="279400" marR="0" lvl="0" indent="-177800" algn="just" rtl="0">
              <a:lnSpc>
                <a:spcPct val="100000"/>
              </a:lnSpc>
              <a:spcBef>
                <a:spcPts val="300"/>
              </a:spcBef>
              <a:spcAft>
                <a:spcPts val="0"/>
              </a:spcAft>
              <a:buClr>
                <a:schemeClr val="dk1"/>
              </a:buClr>
              <a:buSzPts val="1700"/>
              <a:buFont typeface="Arial"/>
              <a:buNone/>
            </a:pPr>
            <a:endParaRPr sz="1700" b="0" i="0" u="none" strike="noStrike" cap="none" dirty="0">
              <a:solidFill>
                <a:srgbClr val="000000"/>
              </a:solidFill>
              <a:latin typeface="Arial"/>
              <a:ea typeface="Arial"/>
              <a:cs typeface="Arial"/>
              <a:sym typeface="Arial"/>
            </a:endParaRPr>
          </a:p>
          <a:p>
            <a:pPr marL="279400" marR="0" lvl="0" indent="-279400" algn="just" rtl="0">
              <a:lnSpc>
                <a:spcPct val="100000"/>
              </a:lnSpc>
              <a:spcBef>
                <a:spcPts val="300"/>
              </a:spcBef>
              <a:spcAft>
                <a:spcPts val="0"/>
              </a:spcAft>
              <a:buClr>
                <a:schemeClr val="dk1"/>
              </a:buClr>
              <a:buSzPts val="1700"/>
              <a:buFont typeface="Trebuchet MS"/>
              <a:buNone/>
            </a:pPr>
            <a:endParaRPr sz="17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9"/>
        <p:cNvGrpSpPr/>
        <p:nvPr/>
      </p:nvGrpSpPr>
      <p:grpSpPr>
        <a:xfrm>
          <a:off x="0" y="0"/>
          <a:ext cx="0" cy="0"/>
          <a:chOff x="0" y="0"/>
          <a:chExt cx="0" cy="0"/>
        </a:xfrm>
      </p:grpSpPr>
      <p:sp>
        <p:nvSpPr>
          <p:cNvPr id="240" name="Google Shape;240;p38"/>
          <p:cNvSpPr txBox="1"/>
          <p:nvPr/>
        </p:nvSpPr>
        <p:spPr>
          <a:xfrm>
            <a:off x="112235" y="-191716"/>
            <a:ext cx="8228160" cy="858690"/>
          </a:xfrm>
          <a:prstGeom prst="rect">
            <a:avLst/>
          </a:prstGeom>
          <a:noFill/>
          <a:ln>
            <a:noFill/>
          </a:ln>
        </p:spPr>
        <p:txBody>
          <a:bodyPr spcFirstLastPara="1" wrap="square" lIns="0" tIns="26350" rIns="0" bIns="0" anchor="ctr" anchorCtr="0">
            <a:noAutofit/>
          </a:bodyPr>
          <a:lstStyle/>
          <a:p>
            <a:pPr marL="0" marR="0" lvl="0" indent="0" algn="l" rtl="0">
              <a:lnSpc>
                <a:spcPct val="93000"/>
              </a:lnSpc>
              <a:spcBef>
                <a:spcPts val="0"/>
              </a:spcBef>
              <a:spcAft>
                <a:spcPts val="0"/>
              </a:spcAft>
              <a:buClr>
                <a:srgbClr val="000000"/>
              </a:buClr>
              <a:buSzPts val="3000"/>
              <a:buFont typeface="Times New Roman"/>
              <a:buNone/>
            </a:pPr>
            <a:r>
              <a:rPr lang="en-GB" sz="3000" b="1" i="0" u="none" strike="noStrike" cap="none" dirty="0">
                <a:solidFill>
                  <a:srgbClr val="000000"/>
                </a:solidFill>
                <a:latin typeface="Times New Roman"/>
                <a:ea typeface="Times New Roman"/>
                <a:cs typeface="Times New Roman"/>
                <a:sym typeface="Times New Roman"/>
              </a:rPr>
              <a:t>Implementation</a:t>
            </a:r>
            <a:endParaRPr sz="1200" b="0" i="0" u="none" strike="noStrike" cap="none" dirty="0">
              <a:solidFill>
                <a:srgbClr val="000000"/>
              </a:solidFill>
              <a:latin typeface="Arial"/>
              <a:ea typeface="Arial"/>
              <a:cs typeface="Arial"/>
              <a:sym typeface="Arial"/>
            </a:endParaRPr>
          </a:p>
        </p:txBody>
      </p:sp>
      <p:sp>
        <p:nvSpPr>
          <p:cNvPr id="241" name="Google Shape;241;p38"/>
          <p:cNvSpPr txBox="1"/>
          <p:nvPr/>
        </p:nvSpPr>
        <p:spPr>
          <a:xfrm>
            <a:off x="456480" y="1063911"/>
            <a:ext cx="8228160" cy="3534131"/>
          </a:xfrm>
          <a:prstGeom prst="rect">
            <a:avLst/>
          </a:prstGeom>
          <a:noFill/>
          <a:ln>
            <a:noFill/>
          </a:ln>
        </p:spPr>
        <p:txBody>
          <a:bodyPr spcFirstLastPara="1" wrap="square" lIns="0" tIns="17650" rIns="0" bIns="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pic>
        <p:nvPicPr>
          <p:cNvPr id="5" name="Picture 4">
            <a:extLst>
              <a:ext uri="{FF2B5EF4-FFF2-40B4-BE49-F238E27FC236}">
                <a16:creationId xmlns:a16="http://schemas.microsoft.com/office/drawing/2014/main" id="{F6886086-BBDD-856A-8B93-3473D2AF62F1}"/>
              </a:ext>
            </a:extLst>
          </p:cNvPr>
          <p:cNvPicPr>
            <a:picLocks noChangeAspect="1"/>
          </p:cNvPicPr>
          <p:nvPr/>
        </p:nvPicPr>
        <p:blipFill rotWithShape="1">
          <a:blip r:embed="rId3"/>
          <a:srcRect t="5290"/>
          <a:stretch/>
        </p:blipFill>
        <p:spPr>
          <a:xfrm>
            <a:off x="2860094" y="136061"/>
            <a:ext cx="3420932" cy="487137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9"/>
        <p:cNvGrpSpPr/>
        <p:nvPr/>
      </p:nvGrpSpPr>
      <p:grpSpPr>
        <a:xfrm>
          <a:off x="0" y="0"/>
          <a:ext cx="0" cy="0"/>
          <a:chOff x="0" y="0"/>
          <a:chExt cx="0" cy="0"/>
        </a:xfrm>
      </p:grpSpPr>
      <p:sp>
        <p:nvSpPr>
          <p:cNvPr id="240" name="Google Shape;240;p38"/>
          <p:cNvSpPr txBox="1"/>
          <p:nvPr/>
        </p:nvSpPr>
        <p:spPr>
          <a:xfrm>
            <a:off x="112235" y="-191716"/>
            <a:ext cx="8228160" cy="858690"/>
          </a:xfrm>
          <a:prstGeom prst="rect">
            <a:avLst/>
          </a:prstGeom>
          <a:noFill/>
          <a:ln>
            <a:noFill/>
          </a:ln>
        </p:spPr>
        <p:txBody>
          <a:bodyPr spcFirstLastPara="1" wrap="square" lIns="0" tIns="26350" rIns="0" bIns="0" anchor="ctr" anchorCtr="0">
            <a:noAutofit/>
          </a:bodyPr>
          <a:lstStyle/>
          <a:p>
            <a:pPr marL="0" marR="0" lvl="0" indent="0" algn="l" rtl="0">
              <a:lnSpc>
                <a:spcPct val="93000"/>
              </a:lnSpc>
              <a:spcBef>
                <a:spcPts val="0"/>
              </a:spcBef>
              <a:spcAft>
                <a:spcPts val="0"/>
              </a:spcAft>
              <a:buClr>
                <a:srgbClr val="000000"/>
              </a:buClr>
              <a:buSzPts val="3000"/>
              <a:buFont typeface="Times New Roman"/>
              <a:buNone/>
            </a:pPr>
            <a:r>
              <a:rPr lang="en-GB" sz="3000" b="1" i="0" u="none" strike="noStrike" cap="none" dirty="0">
                <a:solidFill>
                  <a:srgbClr val="000000"/>
                </a:solidFill>
                <a:latin typeface="Times New Roman"/>
                <a:ea typeface="Times New Roman"/>
                <a:cs typeface="Times New Roman"/>
                <a:sym typeface="Times New Roman"/>
              </a:rPr>
              <a:t>Implementation</a:t>
            </a:r>
            <a:endParaRPr sz="1200" b="0" i="0" u="none" strike="noStrike" cap="none" dirty="0">
              <a:solidFill>
                <a:srgbClr val="000000"/>
              </a:solidFill>
              <a:latin typeface="Arial"/>
              <a:ea typeface="Arial"/>
              <a:cs typeface="Arial"/>
              <a:sym typeface="Arial"/>
            </a:endParaRPr>
          </a:p>
        </p:txBody>
      </p:sp>
      <p:sp>
        <p:nvSpPr>
          <p:cNvPr id="241" name="Google Shape;241;p38"/>
          <p:cNvSpPr txBox="1"/>
          <p:nvPr/>
        </p:nvSpPr>
        <p:spPr>
          <a:xfrm>
            <a:off x="2108499" y="473337"/>
            <a:ext cx="4711850" cy="4442908"/>
          </a:xfrm>
          <a:prstGeom prst="rect">
            <a:avLst/>
          </a:prstGeom>
          <a:noFill/>
          <a:ln>
            <a:noFill/>
          </a:ln>
        </p:spPr>
        <p:txBody>
          <a:bodyPr spcFirstLastPara="1" wrap="square" lIns="0" tIns="17650" rIns="0" bIns="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pic>
        <p:nvPicPr>
          <p:cNvPr id="5" name="Picture 4">
            <a:extLst>
              <a:ext uri="{FF2B5EF4-FFF2-40B4-BE49-F238E27FC236}">
                <a16:creationId xmlns:a16="http://schemas.microsoft.com/office/drawing/2014/main" id="{1EEC3253-3CC8-DC6B-6D2F-9B7F176290EC}"/>
              </a:ext>
            </a:extLst>
          </p:cNvPr>
          <p:cNvPicPr>
            <a:picLocks noChangeAspect="1"/>
          </p:cNvPicPr>
          <p:nvPr/>
        </p:nvPicPr>
        <p:blipFill>
          <a:blip r:embed="rId3"/>
          <a:stretch>
            <a:fillRect/>
          </a:stretch>
        </p:blipFill>
        <p:spPr>
          <a:xfrm>
            <a:off x="3103612" y="588555"/>
            <a:ext cx="2484953" cy="3966390"/>
          </a:xfrm>
          <a:prstGeom prst="rect">
            <a:avLst/>
          </a:prstGeom>
        </p:spPr>
      </p:pic>
    </p:spTree>
    <p:extLst>
      <p:ext uri="{BB962C8B-B14F-4D97-AF65-F5344CB8AC3E}">
        <p14:creationId xmlns:p14="http://schemas.microsoft.com/office/powerpoint/2010/main" val="2061497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9"/>
        <p:cNvGrpSpPr/>
        <p:nvPr/>
      </p:nvGrpSpPr>
      <p:grpSpPr>
        <a:xfrm>
          <a:off x="0" y="0"/>
          <a:ext cx="0" cy="0"/>
          <a:chOff x="0" y="0"/>
          <a:chExt cx="0" cy="0"/>
        </a:xfrm>
      </p:grpSpPr>
      <p:sp>
        <p:nvSpPr>
          <p:cNvPr id="240" name="Google Shape;240;p38"/>
          <p:cNvSpPr txBox="1"/>
          <p:nvPr/>
        </p:nvSpPr>
        <p:spPr>
          <a:xfrm>
            <a:off x="112235" y="-191716"/>
            <a:ext cx="8228160" cy="858690"/>
          </a:xfrm>
          <a:prstGeom prst="rect">
            <a:avLst/>
          </a:prstGeom>
          <a:noFill/>
          <a:ln>
            <a:noFill/>
          </a:ln>
        </p:spPr>
        <p:txBody>
          <a:bodyPr spcFirstLastPara="1" wrap="square" lIns="0" tIns="26350" rIns="0" bIns="0" anchor="ctr" anchorCtr="0">
            <a:noAutofit/>
          </a:bodyPr>
          <a:lstStyle/>
          <a:p>
            <a:pPr marL="0" marR="0" lvl="0" indent="0" algn="l" rtl="0">
              <a:lnSpc>
                <a:spcPct val="93000"/>
              </a:lnSpc>
              <a:spcBef>
                <a:spcPts val="0"/>
              </a:spcBef>
              <a:spcAft>
                <a:spcPts val="0"/>
              </a:spcAft>
              <a:buClr>
                <a:srgbClr val="000000"/>
              </a:buClr>
              <a:buSzPts val="3000"/>
              <a:buFont typeface="Times New Roman"/>
              <a:buNone/>
            </a:pPr>
            <a:r>
              <a:rPr lang="en-GB" sz="3000" b="1" i="0" u="none" strike="noStrike" cap="none" dirty="0">
                <a:solidFill>
                  <a:srgbClr val="000000"/>
                </a:solidFill>
                <a:latin typeface="Times New Roman"/>
                <a:ea typeface="Times New Roman"/>
                <a:cs typeface="Times New Roman"/>
                <a:sym typeface="Times New Roman"/>
              </a:rPr>
              <a:t>Implementation</a:t>
            </a:r>
            <a:endParaRPr sz="1200" b="0" i="0" u="none" strike="noStrike" cap="none" dirty="0">
              <a:solidFill>
                <a:srgbClr val="000000"/>
              </a:solidFill>
              <a:latin typeface="Arial"/>
              <a:ea typeface="Arial"/>
              <a:cs typeface="Arial"/>
              <a:sym typeface="Arial"/>
            </a:endParaRPr>
          </a:p>
        </p:txBody>
      </p:sp>
      <p:sp>
        <p:nvSpPr>
          <p:cNvPr id="241" name="Google Shape;241;p38"/>
          <p:cNvSpPr txBox="1"/>
          <p:nvPr/>
        </p:nvSpPr>
        <p:spPr>
          <a:xfrm>
            <a:off x="456480" y="1063911"/>
            <a:ext cx="8228160" cy="3534131"/>
          </a:xfrm>
          <a:prstGeom prst="rect">
            <a:avLst/>
          </a:prstGeom>
          <a:noFill/>
          <a:ln>
            <a:noFill/>
          </a:ln>
        </p:spPr>
        <p:txBody>
          <a:bodyPr spcFirstLastPara="1" wrap="square" lIns="0" tIns="17650" rIns="0" bIns="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2EA749EA-5490-87B8-03DF-480CC52EB774}"/>
              </a:ext>
            </a:extLst>
          </p:cNvPr>
          <p:cNvPicPr>
            <a:picLocks noChangeAspect="1"/>
          </p:cNvPicPr>
          <p:nvPr/>
        </p:nvPicPr>
        <p:blipFill rotWithShape="1">
          <a:blip r:embed="rId3"/>
          <a:srcRect t="5893"/>
          <a:stretch/>
        </p:blipFill>
        <p:spPr>
          <a:xfrm>
            <a:off x="3048353" y="96797"/>
            <a:ext cx="3044414" cy="4759406"/>
          </a:xfrm>
          <a:prstGeom prst="rect">
            <a:avLst/>
          </a:prstGeom>
        </p:spPr>
      </p:pic>
    </p:spTree>
    <p:extLst>
      <p:ext uri="{BB962C8B-B14F-4D97-AF65-F5344CB8AC3E}">
        <p14:creationId xmlns:p14="http://schemas.microsoft.com/office/powerpoint/2010/main" val="1621607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9"/>
        <p:cNvGrpSpPr/>
        <p:nvPr/>
      </p:nvGrpSpPr>
      <p:grpSpPr>
        <a:xfrm>
          <a:off x="0" y="0"/>
          <a:ext cx="0" cy="0"/>
          <a:chOff x="0" y="0"/>
          <a:chExt cx="0" cy="0"/>
        </a:xfrm>
      </p:grpSpPr>
      <p:sp>
        <p:nvSpPr>
          <p:cNvPr id="240" name="Google Shape;240;p38"/>
          <p:cNvSpPr txBox="1"/>
          <p:nvPr/>
        </p:nvSpPr>
        <p:spPr>
          <a:xfrm>
            <a:off x="112235" y="-191716"/>
            <a:ext cx="8228160" cy="858690"/>
          </a:xfrm>
          <a:prstGeom prst="rect">
            <a:avLst/>
          </a:prstGeom>
          <a:noFill/>
          <a:ln>
            <a:noFill/>
          </a:ln>
        </p:spPr>
        <p:txBody>
          <a:bodyPr spcFirstLastPara="1" wrap="square" lIns="0" tIns="26350" rIns="0" bIns="0" anchor="ctr" anchorCtr="0">
            <a:noAutofit/>
          </a:bodyPr>
          <a:lstStyle/>
          <a:p>
            <a:pPr marL="0" marR="0" lvl="0" indent="0" algn="l" rtl="0">
              <a:lnSpc>
                <a:spcPct val="93000"/>
              </a:lnSpc>
              <a:spcBef>
                <a:spcPts val="0"/>
              </a:spcBef>
              <a:spcAft>
                <a:spcPts val="0"/>
              </a:spcAft>
              <a:buClr>
                <a:srgbClr val="000000"/>
              </a:buClr>
              <a:buSzPts val="3000"/>
              <a:buFont typeface="Times New Roman"/>
              <a:buNone/>
            </a:pPr>
            <a:r>
              <a:rPr lang="en-GB" sz="3000" b="1" i="0" u="none" strike="noStrike" cap="none" dirty="0">
                <a:solidFill>
                  <a:srgbClr val="000000"/>
                </a:solidFill>
                <a:latin typeface="Times New Roman"/>
                <a:ea typeface="Times New Roman"/>
                <a:cs typeface="Times New Roman"/>
                <a:sym typeface="Times New Roman"/>
              </a:rPr>
              <a:t>Implementation</a:t>
            </a:r>
            <a:endParaRPr sz="1200" b="0" i="0" u="none" strike="noStrike" cap="none" dirty="0">
              <a:solidFill>
                <a:srgbClr val="000000"/>
              </a:solidFill>
              <a:latin typeface="Arial"/>
              <a:ea typeface="Arial"/>
              <a:cs typeface="Arial"/>
              <a:sym typeface="Arial"/>
            </a:endParaRPr>
          </a:p>
        </p:txBody>
      </p:sp>
      <p:sp>
        <p:nvSpPr>
          <p:cNvPr id="241" name="Google Shape;241;p38"/>
          <p:cNvSpPr txBox="1"/>
          <p:nvPr/>
        </p:nvSpPr>
        <p:spPr>
          <a:xfrm>
            <a:off x="456480" y="1063911"/>
            <a:ext cx="8228160" cy="3534131"/>
          </a:xfrm>
          <a:prstGeom prst="rect">
            <a:avLst/>
          </a:prstGeom>
          <a:noFill/>
          <a:ln>
            <a:noFill/>
          </a:ln>
        </p:spPr>
        <p:txBody>
          <a:bodyPr spcFirstLastPara="1" wrap="square" lIns="0" tIns="17650" rIns="0" bIns="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CE567ED4-1C01-8C93-D632-8CB8790BFF48}"/>
              </a:ext>
            </a:extLst>
          </p:cNvPr>
          <p:cNvPicPr>
            <a:picLocks noChangeAspect="1"/>
          </p:cNvPicPr>
          <p:nvPr/>
        </p:nvPicPr>
        <p:blipFill rotWithShape="1">
          <a:blip r:embed="rId3"/>
          <a:srcRect t="5453"/>
          <a:stretch/>
        </p:blipFill>
        <p:spPr>
          <a:xfrm>
            <a:off x="3001384" y="333487"/>
            <a:ext cx="2726463" cy="4476525"/>
          </a:xfrm>
          <a:prstGeom prst="rect">
            <a:avLst/>
          </a:prstGeom>
        </p:spPr>
      </p:pic>
    </p:spTree>
    <p:extLst>
      <p:ext uri="{BB962C8B-B14F-4D97-AF65-F5344CB8AC3E}">
        <p14:creationId xmlns:p14="http://schemas.microsoft.com/office/powerpoint/2010/main" val="2825089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9"/>
        <p:cNvGrpSpPr/>
        <p:nvPr/>
      </p:nvGrpSpPr>
      <p:grpSpPr>
        <a:xfrm>
          <a:off x="0" y="0"/>
          <a:ext cx="0" cy="0"/>
          <a:chOff x="0" y="0"/>
          <a:chExt cx="0" cy="0"/>
        </a:xfrm>
      </p:grpSpPr>
      <p:sp>
        <p:nvSpPr>
          <p:cNvPr id="240" name="Google Shape;240;p38"/>
          <p:cNvSpPr txBox="1"/>
          <p:nvPr/>
        </p:nvSpPr>
        <p:spPr>
          <a:xfrm>
            <a:off x="112235" y="-191716"/>
            <a:ext cx="8228160" cy="858690"/>
          </a:xfrm>
          <a:prstGeom prst="rect">
            <a:avLst/>
          </a:prstGeom>
          <a:noFill/>
          <a:ln>
            <a:noFill/>
          </a:ln>
        </p:spPr>
        <p:txBody>
          <a:bodyPr spcFirstLastPara="1" wrap="square" lIns="0" tIns="26350" rIns="0" bIns="0" anchor="ctr" anchorCtr="0">
            <a:noAutofit/>
          </a:bodyPr>
          <a:lstStyle/>
          <a:p>
            <a:pPr marL="0" marR="0" lvl="0" indent="0" algn="l" rtl="0">
              <a:lnSpc>
                <a:spcPct val="93000"/>
              </a:lnSpc>
              <a:spcBef>
                <a:spcPts val="0"/>
              </a:spcBef>
              <a:spcAft>
                <a:spcPts val="0"/>
              </a:spcAft>
              <a:buClr>
                <a:srgbClr val="000000"/>
              </a:buClr>
              <a:buSzPts val="3000"/>
              <a:buFont typeface="Times New Roman"/>
              <a:buNone/>
            </a:pPr>
            <a:r>
              <a:rPr lang="en-GB" sz="3000" b="1" i="0" u="none" strike="noStrike" cap="none" dirty="0">
                <a:solidFill>
                  <a:srgbClr val="000000"/>
                </a:solidFill>
                <a:latin typeface="Times New Roman"/>
                <a:ea typeface="Times New Roman"/>
                <a:cs typeface="Times New Roman"/>
                <a:sym typeface="Times New Roman"/>
              </a:rPr>
              <a:t>Implementation</a:t>
            </a:r>
            <a:endParaRPr sz="1200" b="0" i="0" u="none" strike="noStrike" cap="none" dirty="0">
              <a:solidFill>
                <a:srgbClr val="000000"/>
              </a:solidFill>
              <a:latin typeface="Arial"/>
              <a:ea typeface="Arial"/>
              <a:cs typeface="Arial"/>
              <a:sym typeface="Arial"/>
            </a:endParaRPr>
          </a:p>
        </p:txBody>
      </p:sp>
      <p:sp>
        <p:nvSpPr>
          <p:cNvPr id="241" name="Google Shape;241;p38"/>
          <p:cNvSpPr txBox="1"/>
          <p:nvPr/>
        </p:nvSpPr>
        <p:spPr>
          <a:xfrm>
            <a:off x="456480" y="1063911"/>
            <a:ext cx="8228160" cy="3534131"/>
          </a:xfrm>
          <a:prstGeom prst="rect">
            <a:avLst/>
          </a:prstGeom>
          <a:noFill/>
          <a:ln>
            <a:noFill/>
          </a:ln>
        </p:spPr>
        <p:txBody>
          <a:bodyPr spcFirstLastPara="1" wrap="square" lIns="0" tIns="17650" rIns="0" bIns="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938964F3-16E5-A21F-EB53-31505298A9A8}"/>
              </a:ext>
            </a:extLst>
          </p:cNvPr>
          <p:cNvPicPr>
            <a:picLocks noChangeAspect="1"/>
          </p:cNvPicPr>
          <p:nvPr/>
        </p:nvPicPr>
        <p:blipFill rotWithShape="1">
          <a:blip r:embed="rId3"/>
          <a:srcRect t="4392"/>
          <a:stretch/>
        </p:blipFill>
        <p:spPr>
          <a:xfrm>
            <a:off x="3076688" y="112955"/>
            <a:ext cx="3065928" cy="4917589"/>
          </a:xfrm>
          <a:prstGeom prst="rect">
            <a:avLst/>
          </a:prstGeom>
        </p:spPr>
      </p:pic>
    </p:spTree>
    <p:extLst>
      <p:ext uri="{BB962C8B-B14F-4D97-AF65-F5344CB8AC3E}">
        <p14:creationId xmlns:p14="http://schemas.microsoft.com/office/powerpoint/2010/main" val="1972762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9"/>
        <p:cNvGrpSpPr/>
        <p:nvPr/>
      </p:nvGrpSpPr>
      <p:grpSpPr>
        <a:xfrm>
          <a:off x="0" y="0"/>
          <a:ext cx="0" cy="0"/>
          <a:chOff x="0" y="0"/>
          <a:chExt cx="0" cy="0"/>
        </a:xfrm>
      </p:grpSpPr>
      <p:sp>
        <p:nvSpPr>
          <p:cNvPr id="240" name="Google Shape;240;p38"/>
          <p:cNvSpPr txBox="1"/>
          <p:nvPr/>
        </p:nvSpPr>
        <p:spPr>
          <a:xfrm>
            <a:off x="112235" y="-191716"/>
            <a:ext cx="8228160" cy="858690"/>
          </a:xfrm>
          <a:prstGeom prst="rect">
            <a:avLst/>
          </a:prstGeom>
          <a:noFill/>
          <a:ln>
            <a:noFill/>
          </a:ln>
        </p:spPr>
        <p:txBody>
          <a:bodyPr spcFirstLastPara="1" wrap="square" lIns="0" tIns="26350" rIns="0" bIns="0" anchor="ctr" anchorCtr="0">
            <a:noAutofit/>
          </a:bodyPr>
          <a:lstStyle/>
          <a:p>
            <a:pPr marL="0" marR="0" lvl="0" indent="0" algn="l" rtl="0">
              <a:lnSpc>
                <a:spcPct val="93000"/>
              </a:lnSpc>
              <a:spcBef>
                <a:spcPts val="0"/>
              </a:spcBef>
              <a:spcAft>
                <a:spcPts val="0"/>
              </a:spcAft>
              <a:buClr>
                <a:srgbClr val="000000"/>
              </a:buClr>
              <a:buSzPts val="3000"/>
              <a:buFont typeface="Times New Roman"/>
              <a:buNone/>
            </a:pPr>
            <a:r>
              <a:rPr lang="en-GB" sz="3000" b="1" i="0" u="none" strike="noStrike" cap="none" dirty="0">
                <a:solidFill>
                  <a:srgbClr val="000000"/>
                </a:solidFill>
                <a:latin typeface="Times New Roman"/>
                <a:ea typeface="Times New Roman"/>
                <a:cs typeface="Times New Roman"/>
                <a:sym typeface="Times New Roman"/>
              </a:rPr>
              <a:t>Implementation</a:t>
            </a:r>
            <a:endParaRPr sz="1200" b="0" i="0" u="none" strike="noStrike" cap="none" dirty="0">
              <a:solidFill>
                <a:srgbClr val="000000"/>
              </a:solidFill>
              <a:latin typeface="Arial"/>
              <a:ea typeface="Arial"/>
              <a:cs typeface="Arial"/>
              <a:sym typeface="Arial"/>
            </a:endParaRPr>
          </a:p>
        </p:txBody>
      </p:sp>
      <p:sp>
        <p:nvSpPr>
          <p:cNvPr id="241" name="Google Shape;241;p38"/>
          <p:cNvSpPr txBox="1"/>
          <p:nvPr/>
        </p:nvSpPr>
        <p:spPr>
          <a:xfrm>
            <a:off x="457920" y="1117699"/>
            <a:ext cx="8228160" cy="3534131"/>
          </a:xfrm>
          <a:prstGeom prst="rect">
            <a:avLst/>
          </a:prstGeom>
          <a:noFill/>
          <a:ln>
            <a:noFill/>
          </a:ln>
        </p:spPr>
        <p:txBody>
          <a:bodyPr spcFirstLastPara="1" wrap="square" lIns="0" tIns="17650" rIns="0" bIns="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pic>
        <p:nvPicPr>
          <p:cNvPr id="5" name="Picture 4">
            <a:extLst>
              <a:ext uri="{FF2B5EF4-FFF2-40B4-BE49-F238E27FC236}">
                <a16:creationId xmlns:a16="http://schemas.microsoft.com/office/drawing/2014/main" id="{BD94F508-356B-778B-3A72-D6F71059F830}"/>
              </a:ext>
            </a:extLst>
          </p:cNvPr>
          <p:cNvPicPr>
            <a:picLocks noChangeAspect="1"/>
          </p:cNvPicPr>
          <p:nvPr/>
        </p:nvPicPr>
        <p:blipFill rotWithShape="1">
          <a:blip r:embed="rId3"/>
          <a:srcRect t="4706"/>
          <a:stretch/>
        </p:blipFill>
        <p:spPr>
          <a:xfrm>
            <a:off x="3118876" y="974911"/>
            <a:ext cx="2314575" cy="3306384"/>
          </a:xfrm>
          <a:prstGeom prst="rect">
            <a:avLst/>
          </a:prstGeom>
        </p:spPr>
      </p:pic>
    </p:spTree>
    <p:extLst>
      <p:ext uri="{BB962C8B-B14F-4D97-AF65-F5344CB8AC3E}">
        <p14:creationId xmlns:p14="http://schemas.microsoft.com/office/powerpoint/2010/main" val="1414520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9"/>
        <p:cNvGrpSpPr/>
        <p:nvPr/>
      </p:nvGrpSpPr>
      <p:grpSpPr>
        <a:xfrm>
          <a:off x="0" y="0"/>
          <a:ext cx="0" cy="0"/>
          <a:chOff x="0" y="0"/>
          <a:chExt cx="0" cy="0"/>
        </a:xfrm>
      </p:grpSpPr>
      <p:sp>
        <p:nvSpPr>
          <p:cNvPr id="240" name="Google Shape;240;p38"/>
          <p:cNvSpPr txBox="1"/>
          <p:nvPr/>
        </p:nvSpPr>
        <p:spPr>
          <a:xfrm>
            <a:off x="112235" y="-191716"/>
            <a:ext cx="8228160" cy="858690"/>
          </a:xfrm>
          <a:prstGeom prst="rect">
            <a:avLst/>
          </a:prstGeom>
          <a:noFill/>
          <a:ln>
            <a:noFill/>
          </a:ln>
        </p:spPr>
        <p:txBody>
          <a:bodyPr spcFirstLastPara="1" wrap="square" lIns="0" tIns="26350" rIns="0" bIns="0" anchor="ctr" anchorCtr="0">
            <a:noAutofit/>
          </a:bodyPr>
          <a:lstStyle/>
          <a:p>
            <a:pPr marL="0" marR="0" lvl="0" indent="0" algn="l" rtl="0">
              <a:lnSpc>
                <a:spcPct val="93000"/>
              </a:lnSpc>
              <a:spcBef>
                <a:spcPts val="0"/>
              </a:spcBef>
              <a:spcAft>
                <a:spcPts val="0"/>
              </a:spcAft>
              <a:buClr>
                <a:srgbClr val="000000"/>
              </a:buClr>
              <a:buSzPts val="3000"/>
              <a:buFont typeface="Times New Roman"/>
              <a:buNone/>
            </a:pPr>
            <a:r>
              <a:rPr lang="en-GB" sz="3000" b="1" i="0" u="none" strike="noStrike" cap="none" dirty="0">
                <a:solidFill>
                  <a:srgbClr val="000000"/>
                </a:solidFill>
                <a:latin typeface="Times New Roman"/>
                <a:ea typeface="Times New Roman"/>
                <a:cs typeface="Times New Roman"/>
                <a:sym typeface="Times New Roman"/>
              </a:rPr>
              <a:t>Implementation</a:t>
            </a:r>
            <a:endParaRPr sz="1200" b="0" i="0" u="none" strike="noStrike" cap="none" dirty="0">
              <a:solidFill>
                <a:srgbClr val="000000"/>
              </a:solidFill>
              <a:latin typeface="Arial"/>
              <a:ea typeface="Arial"/>
              <a:cs typeface="Arial"/>
              <a:sym typeface="Arial"/>
            </a:endParaRPr>
          </a:p>
        </p:txBody>
      </p:sp>
      <p:sp>
        <p:nvSpPr>
          <p:cNvPr id="241" name="Google Shape;241;p38"/>
          <p:cNvSpPr txBox="1"/>
          <p:nvPr/>
        </p:nvSpPr>
        <p:spPr>
          <a:xfrm>
            <a:off x="456480" y="1063911"/>
            <a:ext cx="8228160" cy="3534131"/>
          </a:xfrm>
          <a:prstGeom prst="rect">
            <a:avLst/>
          </a:prstGeom>
          <a:noFill/>
          <a:ln>
            <a:noFill/>
          </a:ln>
        </p:spPr>
        <p:txBody>
          <a:bodyPr spcFirstLastPara="1" wrap="square" lIns="0" tIns="17650" rIns="0" bIns="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FE6B0A91-F172-DE28-BF27-B31AF254B9AE}"/>
              </a:ext>
            </a:extLst>
          </p:cNvPr>
          <p:cNvPicPr>
            <a:picLocks noChangeAspect="1"/>
          </p:cNvPicPr>
          <p:nvPr/>
        </p:nvPicPr>
        <p:blipFill rotWithShape="1">
          <a:blip r:embed="rId3"/>
          <a:srcRect t="22483" r="2549" b="37727"/>
          <a:stretch/>
        </p:blipFill>
        <p:spPr>
          <a:xfrm>
            <a:off x="803605" y="439335"/>
            <a:ext cx="7282113" cy="4104919"/>
          </a:xfrm>
          <a:prstGeom prst="rect">
            <a:avLst/>
          </a:prstGeom>
        </p:spPr>
      </p:pic>
    </p:spTree>
    <p:extLst>
      <p:ext uri="{BB962C8B-B14F-4D97-AF65-F5344CB8AC3E}">
        <p14:creationId xmlns:p14="http://schemas.microsoft.com/office/powerpoint/2010/main" val="1407112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30"/>
          <p:cNvSpPr txBox="1"/>
          <p:nvPr/>
        </p:nvSpPr>
        <p:spPr>
          <a:xfrm>
            <a:off x="456480" y="205222"/>
            <a:ext cx="8228160" cy="858690"/>
          </a:xfrm>
          <a:prstGeom prst="rect">
            <a:avLst/>
          </a:prstGeom>
          <a:noFill/>
          <a:ln>
            <a:noFill/>
          </a:ln>
        </p:spPr>
        <p:txBody>
          <a:bodyPr spcFirstLastPara="1" wrap="square" lIns="0" tIns="26350" rIns="0" bIns="0" anchor="ctr" anchorCtr="0">
            <a:noAutofit/>
          </a:bodyPr>
          <a:lstStyle/>
          <a:p>
            <a:pPr marL="0" marR="0" lvl="0" indent="0" algn="l" rtl="0">
              <a:lnSpc>
                <a:spcPct val="93000"/>
              </a:lnSpc>
              <a:spcBef>
                <a:spcPts val="0"/>
              </a:spcBef>
              <a:spcAft>
                <a:spcPts val="0"/>
              </a:spcAft>
              <a:buClr>
                <a:srgbClr val="000000"/>
              </a:buClr>
              <a:buSzPts val="3000"/>
              <a:buFont typeface="Times New Roman"/>
              <a:buNone/>
            </a:pPr>
            <a:r>
              <a:rPr lang="en-GB" sz="3000" b="1" i="0" u="none" strike="noStrike" cap="none" dirty="0">
                <a:solidFill>
                  <a:srgbClr val="000000"/>
                </a:solidFill>
                <a:latin typeface="Times New Roman"/>
                <a:ea typeface="Times New Roman"/>
                <a:cs typeface="Times New Roman"/>
                <a:sym typeface="Times New Roman"/>
              </a:rPr>
              <a:t>Introduction</a:t>
            </a:r>
            <a:endParaRPr sz="1200" b="0" i="0" u="none" strike="noStrike" cap="none" dirty="0">
              <a:solidFill>
                <a:srgbClr val="000000"/>
              </a:solidFill>
              <a:latin typeface="Arial"/>
              <a:ea typeface="Arial"/>
              <a:cs typeface="Arial"/>
              <a:sym typeface="Arial"/>
            </a:endParaRPr>
          </a:p>
        </p:txBody>
      </p:sp>
      <p:sp>
        <p:nvSpPr>
          <p:cNvPr id="186" name="Google Shape;186;p30"/>
          <p:cNvSpPr txBox="1"/>
          <p:nvPr/>
        </p:nvSpPr>
        <p:spPr>
          <a:xfrm>
            <a:off x="374400" y="1063911"/>
            <a:ext cx="8392320" cy="3766355"/>
          </a:xfrm>
          <a:prstGeom prst="rect">
            <a:avLst/>
          </a:prstGeom>
          <a:noFill/>
          <a:ln>
            <a:noFill/>
          </a:ln>
        </p:spPr>
        <p:txBody>
          <a:bodyPr spcFirstLastPara="1" wrap="square" lIns="76025" tIns="38000" rIns="76025" bIns="38000" anchor="t" anchorCtr="0">
            <a:normAutofit/>
          </a:bodyPr>
          <a:lstStyle/>
          <a:p>
            <a:pPr marL="0" marR="0" lvl="0" indent="0" algn="l" rtl="0">
              <a:lnSpc>
                <a:spcPct val="100000"/>
              </a:lnSpc>
              <a:spcBef>
                <a:spcPts val="300"/>
              </a:spcBef>
              <a:spcAft>
                <a:spcPts val="0"/>
              </a:spcAft>
              <a:buClr>
                <a:srgbClr val="000000"/>
              </a:buClr>
              <a:buSzPct val="100000"/>
              <a:buFont typeface="Times New Roman"/>
              <a:buNone/>
            </a:pPr>
            <a:r>
              <a:rPr lang="en-US" sz="1800" dirty="0">
                <a:latin typeface="Times New Roman"/>
                <a:ea typeface="Times New Roman"/>
                <a:cs typeface="Times New Roman"/>
                <a:sym typeface="Times New Roman"/>
              </a:rPr>
              <a:t>The Attendance Management System is a digital solution designed for college faculty to streamline student attendance tracking. Traditional roll calls are time-consuming and prone to errors, making record-keeping inefficient. This system provides a user-friendly interface for faculty to log in, select subjects, manage student details, and mark attendance seamlessly. It reduces administrative workload, enhances accuracy, and ensures efficient data management. Faculty can also update student records and generate reports for better decision-making. By automating the process, the system improves productivity and helps maintain reliable attendance records.</a:t>
            </a:r>
            <a:endParaRPr sz="1800" b="1"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9"/>
        <p:cNvGrpSpPr/>
        <p:nvPr/>
      </p:nvGrpSpPr>
      <p:grpSpPr>
        <a:xfrm>
          <a:off x="0" y="0"/>
          <a:ext cx="0" cy="0"/>
          <a:chOff x="0" y="0"/>
          <a:chExt cx="0" cy="0"/>
        </a:xfrm>
      </p:grpSpPr>
      <p:sp>
        <p:nvSpPr>
          <p:cNvPr id="240" name="Google Shape;240;p38"/>
          <p:cNvSpPr txBox="1"/>
          <p:nvPr/>
        </p:nvSpPr>
        <p:spPr>
          <a:xfrm>
            <a:off x="112235" y="-191716"/>
            <a:ext cx="8228160" cy="858690"/>
          </a:xfrm>
          <a:prstGeom prst="rect">
            <a:avLst/>
          </a:prstGeom>
          <a:noFill/>
          <a:ln>
            <a:noFill/>
          </a:ln>
        </p:spPr>
        <p:txBody>
          <a:bodyPr spcFirstLastPara="1" wrap="square" lIns="0" tIns="26350" rIns="0" bIns="0" anchor="ctr" anchorCtr="0">
            <a:noAutofit/>
          </a:bodyPr>
          <a:lstStyle/>
          <a:p>
            <a:pPr marL="0" marR="0" lvl="0" indent="0" algn="l" rtl="0">
              <a:lnSpc>
                <a:spcPct val="93000"/>
              </a:lnSpc>
              <a:spcBef>
                <a:spcPts val="0"/>
              </a:spcBef>
              <a:spcAft>
                <a:spcPts val="0"/>
              </a:spcAft>
              <a:buClr>
                <a:srgbClr val="000000"/>
              </a:buClr>
              <a:buSzPts val="3000"/>
              <a:buFont typeface="Times New Roman"/>
              <a:buNone/>
            </a:pPr>
            <a:r>
              <a:rPr lang="en-GB" sz="3000" b="1" i="0" u="none" strike="noStrike" cap="none" dirty="0">
                <a:solidFill>
                  <a:srgbClr val="000000"/>
                </a:solidFill>
                <a:latin typeface="Times New Roman"/>
                <a:ea typeface="Times New Roman"/>
                <a:cs typeface="Times New Roman"/>
                <a:sym typeface="Times New Roman"/>
              </a:rPr>
              <a:t>Implementation</a:t>
            </a:r>
            <a:endParaRPr sz="1200" b="0" i="0" u="none" strike="noStrike" cap="none" dirty="0">
              <a:solidFill>
                <a:srgbClr val="000000"/>
              </a:solidFill>
              <a:latin typeface="Arial"/>
              <a:ea typeface="Arial"/>
              <a:cs typeface="Arial"/>
              <a:sym typeface="Arial"/>
            </a:endParaRPr>
          </a:p>
        </p:txBody>
      </p:sp>
      <p:sp>
        <p:nvSpPr>
          <p:cNvPr id="241" name="Google Shape;241;p38"/>
          <p:cNvSpPr txBox="1"/>
          <p:nvPr/>
        </p:nvSpPr>
        <p:spPr>
          <a:xfrm>
            <a:off x="456480" y="1063911"/>
            <a:ext cx="8228160" cy="3534131"/>
          </a:xfrm>
          <a:prstGeom prst="rect">
            <a:avLst/>
          </a:prstGeom>
          <a:noFill/>
          <a:ln>
            <a:noFill/>
          </a:ln>
        </p:spPr>
        <p:txBody>
          <a:bodyPr spcFirstLastPara="1" wrap="square" lIns="0" tIns="17650" rIns="0" bIns="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pic>
        <p:nvPicPr>
          <p:cNvPr id="4" name="Picture 3">
            <a:extLst>
              <a:ext uri="{FF2B5EF4-FFF2-40B4-BE49-F238E27FC236}">
                <a16:creationId xmlns:a16="http://schemas.microsoft.com/office/drawing/2014/main" id="{81AA0502-0B21-AB64-65A2-0A7FA3AE7D05}"/>
              </a:ext>
            </a:extLst>
          </p:cNvPr>
          <p:cNvPicPr>
            <a:picLocks noChangeAspect="1"/>
          </p:cNvPicPr>
          <p:nvPr/>
        </p:nvPicPr>
        <p:blipFill>
          <a:blip r:embed="rId3"/>
          <a:stretch>
            <a:fillRect/>
          </a:stretch>
        </p:blipFill>
        <p:spPr>
          <a:xfrm>
            <a:off x="1770210" y="840471"/>
            <a:ext cx="5600699" cy="3462558"/>
          </a:xfrm>
          <a:prstGeom prst="rect">
            <a:avLst/>
          </a:prstGeom>
        </p:spPr>
      </p:pic>
    </p:spTree>
    <p:extLst>
      <p:ext uri="{BB962C8B-B14F-4D97-AF65-F5344CB8AC3E}">
        <p14:creationId xmlns:p14="http://schemas.microsoft.com/office/powerpoint/2010/main" val="1483030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9"/>
        <p:cNvGrpSpPr/>
        <p:nvPr/>
      </p:nvGrpSpPr>
      <p:grpSpPr>
        <a:xfrm>
          <a:off x="0" y="0"/>
          <a:ext cx="0" cy="0"/>
          <a:chOff x="0" y="0"/>
          <a:chExt cx="0" cy="0"/>
        </a:xfrm>
      </p:grpSpPr>
      <p:sp>
        <p:nvSpPr>
          <p:cNvPr id="240" name="Google Shape;240;p38"/>
          <p:cNvSpPr txBox="1"/>
          <p:nvPr/>
        </p:nvSpPr>
        <p:spPr>
          <a:xfrm>
            <a:off x="112235" y="-191716"/>
            <a:ext cx="8228160" cy="858690"/>
          </a:xfrm>
          <a:prstGeom prst="rect">
            <a:avLst/>
          </a:prstGeom>
          <a:noFill/>
          <a:ln>
            <a:noFill/>
          </a:ln>
        </p:spPr>
        <p:txBody>
          <a:bodyPr spcFirstLastPara="1" wrap="square" lIns="0" tIns="26350" rIns="0" bIns="0" anchor="ctr" anchorCtr="0">
            <a:noAutofit/>
          </a:bodyPr>
          <a:lstStyle/>
          <a:p>
            <a:pPr marL="0" marR="0" lvl="0" indent="0" algn="l" rtl="0">
              <a:lnSpc>
                <a:spcPct val="93000"/>
              </a:lnSpc>
              <a:spcBef>
                <a:spcPts val="0"/>
              </a:spcBef>
              <a:spcAft>
                <a:spcPts val="0"/>
              </a:spcAft>
              <a:buClr>
                <a:srgbClr val="000000"/>
              </a:buClr>
              <a:buSzPts val="3000"/>
              <a:buFont typeface="Times New Roman"/>
              <a:buNone/>
            </a:pPr>
            <a:r>
              <a:rPr lang="en-GB" sz="3000" b="1" i="0" u="none" strike="noStrike" cap="none" dirty="0">
                <a:solidFill>
                  <a:srgbClr val="000000"/>
                </a:solidFill>
                <a:latin typeface="Times New Roman"/>
                <a:ea typeface="Times New Roman"/>
                <a:cs typeface="Times New Roman"/>
                <a:sym typeface="Times New Roman"/>
              </a:rPr>
              <a:t>Implementation</a:t>
            </a:r>
            <a:endParaRPr sz="1200" b="0" i="0" u="none" strike="noStrike" cap="none" dirty="0">
              <a:solidFill>
                <a:srgbClr val="000000"/>
              </a:solidFill>
              <a:latin typeface="Arial"/>
              <a:ea typeface="Arial"/>
              <a:cs typeface="Arial"/>
              <a:sym typeface="Arial"/>
            </a:endParaRPr>
          </a:p>
        </p:txBody>
      </p:sp>
      <p:sp>
        <p:nvSpPr>
          <p:cNvPr id="241" name="Google Shape;241;p38"/>
          <p:cNvSpPr txBox="1"/>
          <p:nvPr/>
        </p:nvSpPr>
        <p:spPr>
          <a:xfrm>
            <a:off x="456480" y="1063911"/>
            <a:ext cx="8228160" cy="3534131"/>
          </a:xfrm>
          <a:prstGeom prst="rect">
            <a:avLst/>
          </a:prstGeom>
          <a:noFill/>
          <a:ln>
            <a:noFill/>
          </a:ln>
        </p:spPr>
        <p:txBody>
          <a:bodyPr spcFirstLastPara="1" wrap="square" lIns="0" tIns="17650" rIns="0" bIns="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pic>
        <p:nvPicPr>
          <p:cNvPr id="6" name="Picture 5">
            <a:extLst>
              <a:ext uri="{FF2B5EF4-FFF2-40B4-BE49-F238E27FC236}">
                <a16:creationId xmlns:a16="http://schemas.microsoft.com/office/drawing/2014/main" id="{F6082270-46B7-67CA-322D-1B3CE9681157}"/>
              </a:ext>
            </a:extLst>
          </p:cNvPr>
          <p:cNvPicPr>
            <a:picLocks noChangeAspect="1"/>
          </p:cNvPicPr>
          <p:nvPr/>
        </p:nvPicPr>
        <p:blipFill>
          <a:blip r:embed="rId3"/>
          <a:stretch>
            <a:fillRect/>
          </a:stretch>
        </p:blipFill>
        <p:spPr>
          <a:xfrm>
            <a:off x="1454378" y="867930"/>
            <a:ext cx="6087325" cy="3515216"/>
          </a:xfrm>
          <a:prstGeom prst="rect">
            <a:avLst/>
          </a:prstGeom>
        </p:spPr>
      </p:pic>
    </p:spTree>
    <p:extLst>
      <p:ext uri="{BB962C8B-B14F-4D97-AF65-F5344CB8AC3E}">
        <p14:creationId xmlns:p14="http://schemas.microsoft.com/office/powerpoint/2010/main" val="1815761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9"/>
        <p:cNvGrpSpPr/>
        <p:nvPr/>
      </p:nvGrpSpPr>
      <p:grpSpPr>
        <a:xfrm>
          <a:off x="0" y="0"/>
          <a:ext cx="0" cy="0"/>
          <a:chOff x="0" y="0"/>
          <a:chExt cx="0" cy="0"/>
        </a:xfrm>
      </p:grpSpPr>
      <p:sp>
        <p:nvSpPr>
          <p:cNvPr id="240" name="Google Shape;240;p38"/>
          <p:cNvSpPr txBox="1"/>
          <p:nvPr/>
        </p:nvSpPr>
        <p:spPr>
          <a:xfrm>
            <a:off x="112235" y="-191716"/>
            <a:ext cx="8228160" cy="858690"/>
          </a:xfrm>
          <a:prstGeom prst="rect">
            <a:avLst/>
          </a:prstGeom>
          <a:noFill/>
          <a:ln>
            <a:noFill/>
          </a:ln>
        </p:spPr>
        <p:txBody>
          <a:bodyPr spcFirstLastPara="1" wrap="square" lIns="0" tIns="26350" rIns="0" bIns="0" anchor="ctr" anchorCtr="0">
            <a:noAutofit/>
          </a:bodyPr>
          <a:lstStyle/>
          <a:p>
            <a:pPr marL="0" marR="0" lvl="0" indent="0" algn="l" rtl="0">
              <a:lnSpc>
                <a:spcPct val="93000"/>
              </a:lnSpc>
              <a:spcBef>
                <a:spcPts val="0"/>
              </a:spcBef>
              <a:spcAft>
                <a:spcPts val="0"/>
              </a:spcAft>
              <a:buClr>
                <a:srgbClr val="000000"/>
              </a:buClr>
              <a:buSzPts val="3000"/>
              <a:buFont typeface="Times New Roman"/>
              <a:buNone/>
            </a:pPr>
            <a:r>
              <a:rPr lang="en-GB" sz="3000" b="1" i="0" u="none" strike="noStrike" cap="none" dirty="0">
                <a:solidFill>
                  <a:srgbClr val="000000"/>
                </a:solidFill>
                <a:latin typeface="Times New Roman"/>
                <a:ea typeface="Times New Roman"/>
                <a:cs typeface="Times New Roman"/>
                <a:sym typeface="Times New Roman"/>
              </a:rPr>
              <a:t>Implementation</a:t>
            </a:r>
            <a:endParaRPr sz="1200" b="0" i="0" u="none" strike="noStrike" cap="none" dirty="0">
              <a:solidFill>
                <a:srgbClr val="000000"/>
              </a:solidFill>
              <a:latin typeface="Arial"/>
              <a:ea typeface="Arial"/>
              <a:cs typeface="Arial"/>
              <a:sym typeface="Arial"/>
            </a:endParaRPr>
          </a:p>
        </p:txBody>
      </p:sp>
      <p:sp>
        <p:nvSpPr>
          <p:cNvPr id="241" name="Google Shape;241;p38"/>
          <p:cNvSpPr txBox="1"/>
          <p:nvPr/>
        </p:nvSpPr>
        <p:spPr>
          <a:xfrm>
            <a:off x="705251" y="963058"/>
            <a:ext cx="8228160" cy="3534131"/>
          </a:xfrm>
          <a:prstGeom prst="rect">
            <a:avLst/>
          </a:prstGeom>
          <a:noFill/>
          <a:ln>
            <a:noFill/>
          </a:ln>
        </p:spPr>
        <p:txBody>
          <a:bodyPr spcFirstLastPara="1" wrap="square" lIns="0" tIns="17650" rIns="0" bIns="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EED71D8D-BD95-B52F-00DB-B867C9940CF5}"/>
              </a:ext>
            </a:extLst>
          </p:cNvPr>
          <p:cNvPicPr>
            <a:picLocks noChangeAspect="1"/>
          </p:cNvPicPr>
          <p:nvPr/>
        </p:nvPicPr>
        <p:blipFill rotWithShape="1">
          <a:blip r:embed="rId3"/>
          <a:srcRect b="19869"/>
          <a:stretch/>
        </p:blipFill>
        <p:spPr>
          <a:xfrm>
            <a:off x="1364482" y="646310"/>
            <a:ext cx="6495324" cy="4202229"/>
          </a:xfrm>
          <a:prstGeom prst="rect">
            <a:avLst/>
          </a:prstGeom>
        </p:spPr>
      </p:pic>
    </p:spTree>
    <p:extLst>
      <p:ext uri="{BB962C8B-B14F-4D97-AF65-F5344CB8AC3E}">
        <p14:creationId xmlns:p14="http://schemas.microsoft.com/office/powerpoint/2010/main" val="120625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6"/>
        <p:cNvGrpSpPr/>
        <p:nvPr/>
      </p:nvGrpSpPr>
      <p:grpSpPr>
        <a:xfrm>
          <a:off x="0" y="0"/>
          <a:ext cx="0" cy="0"/>
          <a:chOff x="0" y="0"/>
          <a:chExt cx="0" cy="0"/>
        </a:xfrm>
      </p:grpSpPr>
      <p:sp>
        <p:nvSpPr>
          <p:cNvPr id="247" name="Google Shape;247;p39"/>
          <p:cNvSpPr txBox="1"/>
          <p:nvPr/>
        </p:nvSpPr>
        <p:spPr>
          <a:xfrm>
            <a:off x="337175" y="125699"/>
            <a:ext cx="8228100" cy="669600"/>
          </a:xfrm>
          <a:prstGeom prst="rect">
            <a:avLst/>
          </a:prstGeom>
          <a:noFill/>
          <a:ln>
            <a:noFill/>
          </a:ln>
        </p:spPr>
        <p:txBody>
          <a:bodyPr spcFirstLastPara="1" wrap="square" lIns="0" tIns="26350" rIns="0" bIns="0" anchor="ctr" anchorCtr="0">
            <a:noAutofit/>
          </a:bodyPr>
          <a:lstStyle/>
          <a:p>
            <a:pPr marL="0" marR="0" lvl="0" indent="0" algn="l" rtl="0">
              <a:lnSpc>
                <a:spcPct val="93000"/>
              </a:lnSpc>
              <a:spcBef>
                <a:spcPts val="0"/>
              </a:spcBef>
              <a:spcAft>
                <a:spcPts val="0"/>
              </a:spcAft>
              <a:buClr>
                <a:srgbClr val="000000"/>
              </a:buClr>
              <a:buSzPts val="3000"/>
              <a:buFont typeface="Times New Roman"/>
              <a:buNone/>
            </a:pPr>
            <a:r>
              <a:rPr lang="en-GB" sz="3000" b="1" i="0" u="none" strike="noStrike" cap="none" dirty="0">
                <a:solidFill>
                  <a:srgbClr val="000000"/>
                </a:solidFill>
                <a:latin typeface="Times New Roman"/>
                <a:ea typeface="Times New Roman"/>
                <a:cs typeface="Times New Roman"/>
                <a:sym typeface="Times New Roman"/>
              </a:rPr>
              <a:t>Conclusion </a:t>
            </a:r>
            <a:endParaRPr sz="1200" b="0" i="0" u="none" strike="noStrike" cap="none" dirty="0">
              <a:solidFill>
                <a:srgbClr val="000000"/>
              </a:solidFill>
              <a:latin typeface="Arial"/>
              <a:ea typeface="Arial"/>
              <a:cs typeface="Arial"/>
              <a:sym typeface="Arial"/>
            </a:endParaRPr>
          </a:p>
        </p:txBody>
      </p:sp>
      <p:sp>
        <p:nvSpPr>
          <p:cNvPr id="248" name="Google Shape;248;p39"/>
          <p:cNvSpPr txBox="1"/>
          <p:nvPr/>
        </p:nvSpPr>
        <p:spPr>
          <a:xfrm>
            <a:off x="457950" y="795298"/>
            <a:ext cx="8228100" cy="4159200"/>
          </a:xfrm>
          <a:prstGeom prst="rect">
            <a:avLst/>
          </a:prstGeom>
          <a:noFill/>
          <a:ln>
            <a:noFill/>
          </a:ln>
        </p:spPr>
        <p:txBody>
          <a:bodyPr spcFirstLastPara="1" wrap="square" lIns="0" tIns="17650" rIns="0" bIns="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1800" dirty="0">
                <a:solidFill>
                  <a:schemeClr val="tx1"/>
                </a:solidFill>
                <a:latin typeface="Times New Roman"/>
                <a:ea typeface="Times New Roman"/>
                <a:cs typeface="Times New Roman"/>
                <a:sym typeface="Times New Roman"/>
              </a:rPr>
              <a:t>The Smart Attendance Management System with Visual Insights revolutionizes traditional attendance tracking by leveraging AI, biometrics, and real-time data analytics. It enhances accuracy, efficiency, and security, reducing manual errors and fraudulent practices like proxy attendance. With cloud integration, real-time monitoring, and predictive analytics, organizations can make data-driven decisions to improve engagement, compliance, and resource management.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p:nvPr/>
        </p:nvSpPr>
        <p:spPr>
          <a:xfrm>
            <a:off x="456480" y="205222"/>
            <a:ext cx="8228160" cy="858690"/>
          </a:xfrm>
          <a:prstGeom prst="rect">
            <a:avLst/>
          </a:prstGeom>
          <a:noFill/>
          <a:ln>
            <a:noFill/>
          </a:ln>
        </p:spPr>
        <p:txBody>
          <a:bodyPr spcFirstLastPara="1" wrap="square" lIns="0" tIns="26350" rIns="0" bIns="0" anchor="ctr" anchorCtr="0">
            <a:noAutofit/>
          </a:bodyPr>
          <a:lstStyle/>
          <a:p>
            <a:pPr marL="0" marR="0" lvl="0" indent="0" algn="l" rtl="0">
              <a:lnSpc>
                <a:spcPct val="93000"/>
              </a:lnSpc>
              <a:spcBef>
                <a:spcPts val="0"/>
              </a:spcBef>
              <a:spcAft>
                <a:spcPts val="0"/>
              </a:spcAft>
              <a:buClr>
                <a:srgbClr val="000000"/>
              </a:buClr>
              <a:buSzPts val="3000"/>
              <a:buFont typeface="Times New Roman"/>
              <a:buNone/>
            </a:pPr>
            <a:r>
              <a:rPr lang="en-GB" sz="3000" b="1" i="0" u="none" strike="noStrike" cap="none" dirty="0">
                <a:solidFill>
                  <a:srgbClr val="000000"/>
                </a:solidFill>
                <a:latin typeface="Times New Roman"/>
                <a:ea typeface="Times New Roman"/>
                <a:cs typeface="Times New Roman"/>
                <a:sym typeface="Times New Roman"/>
              </a:rPr>
              <a:t>References</a:t>
            </a:r>
            <a:endParaRPr sz="1200" b="0" i="0" u="none" strike="noStrike" cap="none" dirty="0">
              <a:solidFill>
                <a:srgbClr val="000000"/>
              </a:solidFill>
              <a:latin typeface="Arial"/>
              <a:ea typeface="Arial"/>
              <a:cs typeface="Arial"/>
              <a:sym typeface="Arial"/>
            </a:endParaRPr>
          </a:p>
        </p:txBody>
      </p:sp>
      <p:sp>
        <p:nvSpPr>
          <p:cNvPr id="255" name="Google Shape;255;p40"/>
          <p:cNvSpPr txBox="1"/>
          <p:nvPr/>
        </p:nvSpPr>
        <p:spPr>
          <a:xfrm>
            <a:off x="456480" y="1063911"/>
            <a:ext cx="8228160" cy="3534131"/>
          </a:xfrm>
          <a:prstGeom prst="rect">
            <a:avLst/>
          </a:prstGeom>
          <a:noFill/>
          <a:ln>
            <a:noFill/>
          </a:ln>
        </p:spPr>
        <p:txBody>
          <a:bodyPr spcFirstLastPara="1" wrap="square" lIns="0" tIns="17650" rIns="0" bIns="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sp>
        <p:nvSpPr>
          <p:cNvPr id="256" name="Google Shape;256;p40"/>
          <p:cNvSpPr txBox="1"/>
          <p:nvPr/>
        </p:nvSpPr>
        <p:spPr>
          <a:xfrm>
            <a:off x="489600" y="1009906"/>
            <a:ext cx="7871040" cy="3816040"/>
          </a:xfrm>
          <a:prstGeom prst="rect">
            <a:avLst/>
          </a:prstGeom>
          <a:noFill/>
          <a:ln>
            <a:noFill/>
          </a:ln>
        </p:spPr>
        <p:txBody>
          <a:bodyPr spcFirstLastPara="1" wrap="square" lIns="76025" tIns="38000" rIns="76025" bIns="38000" anchor="t" anchorCtr="0">
            <a:noAutofit/>
          </a:bodyPr>
          <a:lstStyle/>
          <a:p>
            <a:pPr marL="800100" marR="0" lvl="0" indent="-342900" algn="just" rtl="0">
              <a:lnSpc>
                <a:spcPct val="100000"/>
              </a:lnSpc>
              <a:spcBef>
                <a:spcPts val="400"/>
              </a:spcBef>
              <a:spcAft>
                <a:spcPts val="0"/>
              </a:spcAft>
              <a:buFont typeface="+mj-lt"/>
              <a:buAutoNum type="arabicPeriod"/>
            </a:pPr>
            <a:r>
              <a:rPr lang="en-US" sz="1700" b="0" i="0" dirty="0">
                <a:solidFill>
                  <a:schemeClr val="tx1"/>
                </a:solidFill>
                <a:effectLst/>
                <a:highlight>
                  <a:srgbClr val="FFFFFF"/>
                </a:highlight>
                <a:latin typeface="Times New Roman" panose="02020603050405020304" pitchFamily="18" charset="0"/>
                <a:cs typeface="Times New Roman" panose="02020603050405020304" pitchFamily="18" charset="0"/>
              </a:rPr>
              <a:t>Joshi, R., Shete, V. V., &amp; Somani, S. B. (2015). Android based smart learning and attendance management system. </a:t>
            </a:r>
            <a:r>
              <a:rPr lang="en-US" sz="1700" b="0" i="1" dirty="0">
                <a:solidFill>
                  <a:schemeClr val="tx1"/>
                </a:solidFill>
                <a:effectLst/>
                <a:highlight>
                  <a:srgbClr val="FFFFFF"/>
                </a:highlight>
                <a:latin typeface="Times New Roman" panose="02020603050405020304" pitchFamily="18" charset="0"/>
                <a:cs typeface="Times New Roman" panose="02020603050405020304" pitchFamily="18" charset="0"/>
              </a:rPr>
              <a:t>International Journal of Advanced Research in Computer and Communication Engineering</a:t>
            </a:r>
            <a:r>
              <a:rPr lang="en-US" sz="1700" b="0" i="0" dirty="0">
                <a:solidFill>
                  <a:schemeClr val="tx1"/>
                </a:solidFill>
                <a:effectLst/>
                <a:highlight>
                  <a:srgbClr val="FFFFFF"/>
                </a:highlight>
                <a:latin typeface="Times New Roman" panose="02020603050405020304" pitchFamily="18" charset="0"/>
                <a:cs typeface="Times New Roman" panose="02020603050405020304" pitchFamily="18" charset="0"/>
              </a:rPr>
              <a:t>, </a:t>
            </a:r>
            <a:r>
              <a:rPr lang="en-US" sz="1700" b="0" i="1" dirty="0">
                <a:solidFill>
                  <a:schemeClr val="tx1"/>
                </a:solidFill>
                <a:effectLst/>
                <a:highlight>
                  <a:srgbClr val="FFFFFF"/>
                </a:highlight>
                <a:latin typeface="Times New Roman" panose="02020603050405020304" pitchFamily="18" charset="0"/>
                <a:cs typeface="Times New Roman" panose="02020603050405020304" pitchFamily="18" charset="0"/>
              </a:rPr>
              <a:t>4</a:t>
            </a:r>
            <a:r>
              <a:rPr lang="en-US" sz="1700" b="0" i="0" dirty="0">
                <a:solidFill>
                  <a:schemeClr val="tx1"/>
                </a:solidFill>
                <a:effectLst/>
                <a:highlight>
                  <a:srgbClr val="FFFFFF"/>
                </a:highlight>
                <a:latin typeface="Times New Roman" panose="02020603050405020304" pitchFamily="18" charset="0"/>
                <a:cs typeface="Times New Roman" panose="02020603050405020304" pitchFamily="18" charset="0"/>
              </a:rPr>
              <a:t>(6), 256-260. [1</a:t>
            </a:r>
            <a:r>
              <a:rPr lang="en-US" sz="1700" dirty="0">
                <a:solidFill>
                  <a:schemeClr val="tx1"/>
                </a:solidFill>
                <a:highlight>
                  <a:srgbClr val="FFFFFF"/>
                </a:highlight>
                <a:latin typeface="Times New Roman" panose="02020603050405020304" pitchFamily="18" charset="0"/>
                <a:cs typeface="Times New Roman" panose="02020603050405020304" pitchFamily="18" charset="0"/>
              </a:rPr>
              <a:t>]</a:t>
            </a:r>
            <a:endParaRPr lang="en-US" sz="1700" b="0" i="0" dirty="0">
              <a:solidFill>
                <a:schemeClr val="tx1"/>
              </a:solidFill>
              <a:effectLst/>
              <a:highlight>
                <a:srgbClr val="FFFFFF"/>
              </a:highlight>
              <a:latin typeface="Times New Roman" panose="02020603050405020304" pitchFamily="18" charset="0"/>
              <a:cs typeface="Times New Roman" panose="02020603050405020304" pitchFamily="18" charset="0"/>
            </a:endParaRPr>
          </a:p>
          <a:p>
            <a:pPr marL="800100" marR="0" lvl="0" indent="-342900" algn="just" rtl="0">
              <a:lnSpc>
                <a:spcPct val="100000"/>
              </a:lnSpc>
              <a:spcBef>
                <a:spcPts val="400"/>
              </a:spcBef>
              <a:spcAft>
                <a:spcPts val="0"/>
              </a:spcAft>
              <a:buFont typeface="+mj-lt"/>
              <a:buAutoNum type="arabicPeriod"/>
            </a:pPr>
            <a:r>
              <a:rPr lang="en-US" sz="1700" b="0" i="0" dirty="0">
                <a:solidFill>
                  <a:schemeClr val="tx1"/>
                </a:solidFill>
                <a:effectLst/>
                <a:highlight>
                  <a:srgbClr val="FFFFFF"/>
                </a:highlight>
                <a:latin typeface="Times New Roman" panose="02020603050405020304" pitchFamily="18" charset="0"/>
                <a:cs typeface="Times New Roman" panose="02020603050405020304" pitchFamily="18" charset="0"/>
              </a:rPr>
              <a:t>A. F. Abdul Fatah, R. Mohamad, F. Y. Abdul Rahman and N. I. Shuhaimi, "Student Attendance System Using An Android Based Mobile Application," 2021 IEEE 11th IEEE Symposium on Computer Applications &amp; Industrial Electronics (ISCAIE), Penang, Malaysia, 2021, pp. 224-227, doi: 10.1109/ISCAIE51753.2021.9431771. [2]</a:t>
            </a:r>
          </a:p>
          <a:p>
            <a:pPr marL="800100" marR="0" lvl="0" indent="-342900" algn="just" rtl="0">
              <a:lnSpc>
                <a:spcPct val="100000"/>
              </a:lnSpc>
              <a:spcBef>
                <a:spcPts val="400"/>
              </a:spcBef>
              <a:spcAft>
                <a:spcPts val="0"/>
              </a:spcAft>
              <a:buFont typeface="+mj-lt"/>
              <a:buAutoNum type="arabicPeriod"/>
            </a:pPr>
            <a:r>
              <a:rPr lang="en-US" sz="1700" b="0" i="0" dirty="0">
                <a:solidFill>
                  <a:schemeClr val="tx1"/>
                </a:solidFill>
                <a:effectLst/>
                <a:highlight>
                  <a:srgbClr val="FFFFFF"/>
                </a:highlight>
                <a:latin typeface="Times New Roman" panose="02020603050405020304" pitchFamily="18" charset="0"/>
                <a:cs typeface="Times New Roman" panose="02020603050405020304" pitchFamily="18" charset="0"/>
              </a:rPr>
              <a:t>R. Sharma, T. U. Bux, B. Varshney and K. Tomar, "Real-time Student Management Application Using Google Firebase and Android Studio," 2021 International Conference on Intelligent Technologies (CONIT), Hubli, India, 2021, pp. 1-6, doi: 10.1109/CONIT51480.2021.9498494.</a:t>
            </a:r>
            <a:r>
              <a:rPr lang="en-US" sz="1700" dirty="0">
                <a:solidFill>
                  <a:schemeClr val="tx1"/>
                </a:solidFill>
                <a:highlight>
                  <a:srgbClr val="FFFFFF"/>
                </a:highlight>
                <a:latin typeface="Times New Roman" panose="02020603050405020304" pitchFamily="18" charset="0"/>
                <a:cs typeface="Times New Roman" panose="02020603050405020304" pitchFamily="18" charset="0"/>
              </a:rPr>
              <a:t> [3]</a:t>
            </a:r>
          </a:p>
          <a:p>
            <a:pPr marL="800100" marR="0" lvl="0" indent="-342900" algn="just" rtl="0">
              <a:lnSpc>
                <a:spcPct val="100000"/>
              </a:lnSpc>
              <a:spcBef>
                <a:spcPts val="400"/>
              </a:spcBef>
              <a:spcAft>
                <a:spcPts val="0"/>
              </a:spcAft>
              <a:buFont typeface="+mj-lt"/>
              <a:buAutoNum type="arabicPeriod"/>
            </a:pPr>
            <a:r>
              <a:rPr lang="en-US" sz="1700" b="0" i="0" dirty="0">
                <a:solidFill>
                  <a:schemeClr val="tx1"/>
                </a:solidFill>
                <a:effectLst/>
                <a:highlight>
                  <a:srgbClr val="FFFFFF"/>
                </a:highlight>
                <a:latin typeface="Times New Roman" panose="02020603050405020304" pitchFamily="18" charset="0"/>
                <a:cs typeface="Times New Roman" panose="02020603050405020304" pitchFamily="18" charset="0"/>
              </a:rPr>
              <a:t>Student Attendance Management System Based on Fingerprint Identification Technology. Yi Yi,November2023.[4]</a:t>
            </a:r>
          </a:p>
          <a:p>
            <a:pPr marL="800100" marR="0" lvl="0" indent="-342900" algn="just" rtl="0">
              <a:lnSpc>
                <a:spcPct val="100000"/>
              </a:lnSpc>
              <a:spcBef>
                <a:spcPts val="400"/>
              </a:spcBef>
              <a:spcAft>
                <a:spcPts val="0"/>
              </a:spcAft>
              <a:buFont typeface="+mj-lt"/>
              <a:buAutoNum type="arabicPeriod"/>
            </a:pPr>
            <a:endPar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marL="800100" marR="0" lvl="0" indent="-342900" algn="just" rtl="0">
              <a:lnSpc>
                <a:spcPct val="100000"/>
              </a:lnSpc>
              <a:spcBef>
                <a:spcPts val="400"/>
              </a:spcBef>
              <a:spcAft>
                <a:spcPts val="0"/>
              </a:spcAft>
              <a:buFont typeface="+mj-lt"/>
              <a:buAutoNum type="arabicPeriod"/>
            </a:pPr>
            <a:endPar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marL="800100" marR="0" lvl="0" indent="-342900" algn="just" rtl="0">
              <a:lnSpc>
                <a:spcPct val="100000"/>
              </a:lnSpc>
              <a:spcBef>
                <a:spcPts val="400"/>
              </a:spcBef>
              <a:spcAft>
                <a:spcPts val="0"/>
              </a:spcAft>
              <a:buFont typeface="+mj-lt"/>
              <a:buAutoNum type="arabicPeriod"/>
            </a:pPr>
            <a:endParaRPr lang="en-US" sz="18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marL="457200" marR="0" lvl="0" indent="0" algn="just" rtl="0">
              <a:lnSpc>
                <a:spcPct val="100000"/>
              </a:lnSpc>
              <a:spcBef>
                <a:spcPts val="400"/>
              </a:spcBef>
              <a:spcAft>
                <a:spcPts val="0"/>
              </a:spcAft>
              <a:buNone/>
            </a:pPr>
            <a:endParaRPr sz="18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1"/>
        <p:cNvGrpSpPr/>
        <p:nvPr/>
      </p:nvGrpSpPr>
      <p:grpSpPr>
        <a:xfrm>
          <a:off x="0" y="0"/>
          <a:ext cx="0" cy="0"/>
          <a:chOff x="0" y="0"/>
          <a:chExt cx="0" cy="0"/>
        </a:xfrm>
      </p:grpSpPr>
      <p:sp>
        <p:nvSpPr>
          <p:cNvPr id="262" name="Google Shape;262;p41"/>
          <p:cNvSpPr txBox="1"/>
          <p:nvPr/>
        </p:nvSpPr>
        <p:spPr>
          <a:xfrm>
            <a:off x="587520" y="2080298"/>
            <a:ext cx="8228160" cy="858690"/>
          </a:xfrm>
          <a:prstGeom prst="rect">
            <a:avLst/>
          </a:prstGeom>
          <a:noFill/>
          <a:ln>
            <a:noFill/>
          </a:ln>
        </p:spPr>
        <p:txBody>
          <a:bodyPr spcFirstLastPara="1" wrap="square" lIns="0" tIns="26350" rIns="0" bIns="0" anchor="ctr" anchorCtr="0">
            <a:noAutofit/>
          </a:bodyPr>
          <a:lstStyle/>
          <a:p>
            <a:pPr marL="0" marR="0" lvl="0" indent="0" algn="ctr" rtl="0">
              <a:lnSpc>
                <a:spcPct val="93000"/>
              </a:lnSpc>
              <a:spcBef>
                <a:spcPts val="0"/>
              </a:spcBef>
              <a:spcAft>
                <a:spcPts val="0"/>
              </a:spcAft>
              <a:buClr>
                <a:srgbClr val="000000"/>
              </a:buClr>
              <a:buSzPts val="3000"/>
              <a:buFont typeface="Times New Roman"/>
              <a:buNone/>
            </a:pPr>
            <a:r>
              <a:rPr lang="en-GB" sz="3000" b="1" i="0" u="none" strike="noStrike" cap="none" dirty="0">
                <a:solidFill>
                  <a:srgbClr val="000000"/>
                </a:solidFill>
                <a:latin typeface="Times New Roman"/>
                <a:ea typeface="Times New Roman"/>
                <a:cs typeface="Times New Roman"/>
                <a:sym typeface="Times New Roman"/>
              </a:rPr>
              <a:t>Thank You...!!</a:t>
            </a: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B95DC6-6708-9840-B353-4367B45E03B7}"/>
              </a:ext>
            </a:extLst>
          </p:cNvPr>
          <p:cNvSpPr>
            <a:spLocks noGrp="1"/>
          </p:cNvSpPr>
          <p:nvPr>
            <p:ph type="body" idx="1"/>
          </p:nvPr>
        </p:nvSpPr>
        <p:spPr>
          <a:xfrm>
            <a:off x="356839" y="341972"/>
            <a:ext cx="6599801" cy="4189104"/>
          </a:xfrm>
        </p:spPr>
        <p:txBody>
          <a:bodyPr/>
          <a:lstStyle/>
          <a:p>
            <a:pPr marL="0" marR="0" lvl="0" indent="0" algn="l" rtl="0">
              <a:lnSpc>
                <a:spcPct val="100000"/>
              </a:lnSpc>
              <a:spcBef>
                <a:spcPts val="300"/>
              </a:spcBef>
              <a:spcAft>
                <a:spcPts val="0"/>
              </a:spcAft>
              <a:buClr>
                <a:srgbClr val="000000"/>
              </a:buClr>
              <a:buSzPct val="100000"/>
              <a:buFont typeface="Times New Roman"/>
              <a:buNone/>
            </a:pPr>
            <a:r>
              <a:rPr lang="en-US" sz="3000" b="1" dirty="0">
                <a:solidFill>
                  <a:schemeClr val="dk1"/>
                </a:solidFill>
                <a:latin typeface="Times New Roman" panose="02020603050405020304" pitchFamily="18" charset="0"/>
                <a:cs typeface="Times New Roman" panose="02020603050405020304" pitchFamily="18" charset="0"/>
              </a:rPr>
              <a:t>Objectives</a:t>
            </a:r>
          </a:p>
          <a:p>
            <a:pPr marL="0" lvl="0" indent="0" algn="l" rtl="0">
              <a:lnSpc>
                <a:spcPct val="115000"/>
              </a:lnSpc>
              <a:spcBef>
                <a:spcPts val="1200"/>
              </a:spcBef>
              <a:spcAft>
                <a:spcPts val="0"/>
              </a:spcAft>
              <a:buClr>
                <a:schemeClr val="dk1"/>
              </a:buClr>
              <a:buSzPct val="64705"/>
              <a:buFont typeface="Arial"/>
              <a:buNone/>
            </a:pPr>
            <a:r>
              <a:rPr lang="en-US" sz="1800" dirty="0">
                <a:solidFill>
                  <a:schemeClr val="dk1"/>
                </a:solidFill>
                <a:latin typeface="Times New Roman"/>
                <a:ea typeface="Times New Roman"/>
                <a:cs typeface="Times New Roman"/>
                <a:sym typeface="Times New Roman"/>
              </a:rPr>
              <a:t>The Smart Attendance Monitoring System (SAMS) aims to:</a:t>
            </a:r>
          </a:p>
          <a:p>
            <a:pPr marL="457200" lvl="0" indent="-328453" algn="l" rtl="0">
              <a:lnSpc>
                <a:spcPct val="115000"/>
              </a:lnSpc>
              <a:spcBef>
                <a:spcPts val="0"/>
              </a:spcBef>
              <a:spcAft>
                <a:spcPts val="0"/>
              </a:spcAft>
              <a:buClr>
                <a:schemeClr val="dk1"/>
              </a:buClr>
              <a:buSzPct val="100000"/>
              <a:buFont typeface="Times New Roman"/>
              <a:buChar char="●"/>
            </a:pPr>
            <a:r>
              <a:rPr lang="en-US" sz="1800" dirty="0">
                <a:solidFill>
                  <a:schemeClr val="dk1"/>
                </a:solidFill>
                <a:latin typeface="Times New Roman"/>
                <a:ea typeface="Times New Roman"/>
                <a:cs typeface="Times New Roman"/>
                <a:sym typeface="Times New Roman"/>
              </a:rPr>
              <a:t>Provide real-time visual analytics for student attendance trends.</a:t>
            </a:r>
          </a:p>
          <a:p>
            <a:pPr marL="457200" lvl="0" indent="-328453" algn="l" rtl="0">
              <a:lnSpc>
                <a:spcPct val="115000"/>
              </a:lnSpc>
              <a:spcBef>
                <a:spcPts val="0"/>
              </a:spcBef>
              <a:spcAft>
                <a:spcPts val="0"/>
              </a:spcAft>
              <a:buClr>
                <a:schemeClr val="dk1"/>
              </a:buClr>
              <a:buSzPct val="100000"/>
              <a:buFont typeface="Times New Roman"/>
              <a:buChar char="●"/>
            </a:pPr>
            <a:r>
              <a:rPr lang="en-US" sz="1800" dirty="0">
                <a:solidFill>
                  <a:schemeClr val="dk1"/>
                </a:solidFill>
                <a:latin typeface="Times New Roman"/>
                <a:ea typeface="Times New Roman"/>
                <a:cs typeface="Times New Roman"/>
                <a:sym typeface="Times New Roman"/>
              </a:rPr>
              <a:t>Ensure high accuracy and eliminate proxy attendance.</a:t>
            </a:r>
          </a:p>
          <a:p>
            <a:pPr marL="457200" lvl="0" indent="-328453" algn="l" rtl="0">
              <a:lnSpc>
                <a:spcPct val="115000"/>
              </a:lnSpc>
              <a:spcBef>
                <a:spcPts val="0"/>
              </a:spcBef>
              <a:spcAft>
                <a:spcPts val="0"/>
              </a:spcAft>
              <a:buClr>
                <a:schemeClr val="dk1"/>
              </a:buClr>
              <a:buSzPct val="100000"/>
              <a:buFont typeface="Times New Roman"/>
              <a:buChar char="●"/>
            </a:pPr>
            <a:r>
              <a:rPr lang="en-US" sz="1800" dirty="0">
                <a:solidFill>
                  <a:schemeClr val="dk1"/>
                </a:solidFill>
                <a:latin typeface="Times New Roman"/>
                <a:ea typeface="Times New Roman"/>
                <a:cs typeface="Times New Roman"/>
                <a:sym typeface="Times New Roman"/>
              </a:rPr>
              <a:t>Improve administrative efficiency by integrating with existing databases.</a:t>
            </a:r>
          </a:p>
          <a:p>
            <a:pPr marL="457200" lvl="0" indent="-328453" algn="l" rtl="0">
              <a:lnSpc>
                <a:spcPct val="115000"/>
              </a:lnSpc>
              <a:spcBef>
                <a:spcPts val="0"/>
              </a:spcBef>
              <a:spcAft>
                <a:spcPts val="0"/>
              </a:spcAft>
              <a:buClr>
                <a:schemeClr val="dk1"/>
              </a:buClr>
              <a:buSzPct val="100000"/>
              <a:buFont typeface="Times New Roman"/>
              <a:buChar char="●"/>
            </a:pPr>
            <a:r>
              <a:rPr lang="en-US" sz="1800" dirty="0">
                <a:solidFill>
                  <a:schemeClr val="dk1"/>
                </a:solidFill>
                <a:latin typeface="Times New Roman"/>
                <a:ea typeface="Times New Roman"/>
                <a:cs typeface="Times New Roman"/>
                <a:sym typeface="Times New Roman"/>
              </a:rPr>
              <a:t>Generate insightful reports for decision-making.</a:t>
            </a:r>
          </a:p>
          <a:p>
            <a:pPr marL="457200" lvl="0" indent="-328453" algn="l" rtl="0">
              <a:lnSpc>
                <a:spcPct val="115000"/>
              </a:lnSpc>
              <a:spcBef>
                <a:spcPts val="0"/>
              </a:spcBef>
              <a:spcAft>
                <a:spcPts val="0"/>
              </a:spcAft>
              <a:buClr>
                <a:schemeClr val="dk1"/>
              </a:buClr>
              <a:buSzPct val="100000"/>
              <a:buFont typeface="Times New Roman"/>
              <a:buChar char="●"/>
            </a:pPr>
            <a:r>
              <a:rPr lang="en-US" sz="1800" dirty="0">
                <a:solidFill>
                  <a:schemeClr val="dk1"/>
                </a:solidFill>
                <a:latin typeface="Times New Roman"/>
                <a:ea typeface="Times New Roman"/>
                <a:cs typeface="Times New Roman"/>
                <a:sym typeface="Times New Roman"/>
              </a:rPr>
              <a:t>Ensure data security and compliance with privacy regulations</a:t>
            </a:r>
          </a:p>
          <a:p>
            <a:endParaRPr lang="en-IN" dirty="0"/>
          </a:p>
        </p:txBody>
      </p:sp>
    </p:spTree>
    <p:extLst>
      <p:ext uri="{BB962C8B-B14F-4D97-AF65-F5344CB8AC3E}">
        <p14:creationId xmlns:p14="http://schemas.microsoft.com/office/powerpoint/2010/main" val="405358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90F8-D46E-CE15-7D03-B7AE6C8F1B63}"/>
              </a:ext>
            </a:extLst>
          </p:cNvPr>
          <p:cNvSpPr>
            <a:spLocks noGrp="1"/>
          </p:cNvSpPr>
          <p:nvPr>
            <p:ph type="title"/>
          </p:nvPr>
        </p:nvSpPr>
        <p:spPr>
          <a:xfrm>
            <a:off x="2685346" y="90367"/>
            <a:ext cx="1563925" cy="522058"/>
          </a:xfrm>
        </p:spPr>
        <p:txBody>
          <a:bodyPr/>
          <a:lstStyle/>
          <a:p>
            <a:r>
              <a:rPr lang="en-IN" dirty="0">
                <a:solidFill>
                  <a:schemeClr val="tx1"/>
                </a:solidFill>
              </a:rPr>
              <a:t>Outline</a:t>
            </a:r>
          </a:p>
        </p:txBody>
      </p:sp>
      <p:sp>
        <p:nvSpPr>
          <p:cNvPr id="3" name="Text Placeholder 2">
            <a:extLst>
              <a:ext uri="{FF2B5EF4-FFF2-40B4-BE49-F238E27FC236}">
                <a16:creationId xmlns:a16="http://schemas.microsoft.com/office/drawing/2014/main" id="{9319D629-5A85-C2AB-2755-0BE75DF637EC}"/>
              </a:ext>
            </a:extLst>
          </p:cNvPr>
          <p:cNvSpPr>
            <a:spLocks noGrp="1"/>
          </p:cNvSpPr>
          <p:nvPr>
            <p:ph type="body" idx="1"/>
          </p:nvPr>
        </p:nvSpPr>
        <p:spPr>
          <a:xfrm>
            <a:off x="301214" y="710004"/>
            <a:ext cx="6655426" cy="3821071"/>
          </a:xfrm>
        </p:spPr>
        <p:txBody>
          <a:bodyPr/>
          <a:lstStyle/>
          <a:p>
            <a:pPr marL="430212" marR="0" lvl="0" indent="-322262" algn="just" rtl="0">
              <a:lnSpc>
                <a:spcPct val="150000"/>
              </a:lnSpc>
              <a:spcBef>
                <a:spcPts val="0"/>
              </a:spcBef>
              <a:spcAft>
                <a:spcPts val="0"/>
              </a:spcAft>
              <a:buClr>
                <a:schemeClr val="dk1"/>
              </a:buClr>
              <a:buSzPts val="2400"/>
              <a:buFont typeface="Noto Sans Symbols"/>
              <a:buChar char="▪"/>
            </a:pPr>
            <a:r>
              <a:rPr lang="en-US" sz="180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Introduction</a:t>
            </a:r>
            <a:endParaRPr lang="en-US" sz="1800" dirty="0">
              <a:latin typeface="Times New Roman" panose="02020603050405020304" pitchFamily="18" charset="0"/>
              <a:cs typeface="Times New Roman" panose="02020603050405020304" pitchFamily="18" charset="0"/>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180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Literature Survey of the Existing Systems</a:t>
            </a:r>
            <a:endParaRPr lang="en-US" sz="1800" dirty="0">
              <a:latin typeface="Times New Roman" panose="02020603050405020304" pitchFamily="18" charset="0"/>
              <a:cs typeface="Times New Roman" panose="02020603050405020304" pitchFamily="18" charset="0"/>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180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Limitations of the Existing Systems</a:t>
            </a:r>
            <a:endParaRPr lang="en-US" sz="1800" dirty="0">
              <a:latin typeface="Times New Roman" panose="02020603050405020304" pitchFamily="18" charset="0"/>
              <a:cs typeface="Times New Roman" panose="02020603050405020304" pitchFamily="18" charset="0"/>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180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Problem Statement </a:t>
            </a:r>
            <a:endParaRPr lang="en-US" sz="1800" dirty="0">
              <a:latin typeface="Times New Roman" panose="02020603050405020304" pitchFamily="18" charset="0"/>
              <a:cs typeface="Times New Roman" panose="02020603050405020304" pitchFamily="18" charset="0"/>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180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Proposed  System Design</a:t>
            </a:r>
            <a:endParaRPr lang="en-US" sz="1800" dirty="0">
              <a:latin typeface="Times New Roman" panose="02020603050405020304" pitchFamily="18" charset="0"/>
              <a:cs typeface="Times New Roman" panose="02020603050405020304" pitchFamily="18" charset="0"/>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180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Framework/Algorithm</a:t>
            </a:r>
            <a:endParaRPr lang="en-US" sz="1800" dirty="0">
              <a:latin typeface="Times New Roman" panose="02020603050405020304" pitchFamily="18" charset="0"/>
              <a:cs typeface="Times New Roman" panose="02020603050405020304" pitchFamily="18" charset="0"/>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180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Technologies Stack for Proposed System</a:t>
            </a:r>
            <a:endParaRPr lang="en-US" sz="1800" dirty="0">
              <a:latin typeface="Times New Roman" panose="02020603050405020304" pitchFamily="18" charset="0"/>
              <a:cs typeface="Times New Roman" panose="02020603050405020304" pitchFamily="18" charset="0"/>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180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Implementation(Partial)</a:t>
            </a:r>
            <a:endParaRPr lang="en-US" sz="1800" dirty="0">
              <a:latin typeface="Times New Roman" panose="02020603050405020304" pitchFamily="18" charset="0"/>
              <a:cs typeface="Times New Roman" panose="02020603050405020304" pitchFamily="18" charset="0"/>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180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Conclusion </a:t>
            </a:r>
            <a:endParaRPr lang="en-US" sz="1800" dirty="0">
              <a:latin typeface="Times New Roman" panose="02020603050405020304" pitchFamily="18" charset="0"/>
              <a:cs typeface="Times New Roman" panose="02020603050405020304" pitchFamily="18" charset="0"/>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180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References</a:t>
            </a:r>
            <a:endParaRPr lang="en-US"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69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1"/>
        <p:cNvGrpSpPr/>
        <p:nvPr/>
      </p:nvGrpSpPr>
      <p:grpSpPr>
        <a:xfrm>
          <a:off x="0" y="0"/>
          <a:ext cx="0" cy="0"/>
          <a:chOff x="0" y="0"/>
          <a:chExt cx="0" cy="0"/>
        </a:xfrm>
      </p:grpSpPr>
      <p:sp>
        <p:nvSpPr>
          <p:cNvPr id="192" name="Google Shape;192;p31"/>
          <p:cNvSpPr txBox="1"/>
          <p:nvPr/>
        </p:nvSpPr>
        <p:spPr>
          <a:xfrm>
            <a:off x="0" y="-197245"/>
            <a:ext cx="8228160" cy="858690"/>
          </a:xfrm>
          <a:prstGeom prst="rect">
            <a:avLst/>
          </a:prstGeom>
          <a:noFill/>
          <a:ln>
            <a:noFill/>
          </a:ln>
        </p:spPr>
        <p:txBody>
          <a:bodyPr spcFirstLastPara="1" wrap="square" lIns="0" tIns="26350" rIns="0" bIns="0" anchor="ctr" anchorCtr="0">
            <a:noAutofit/>
          </a:bodyPr>
          <a:lstStyle/>
          <a:p>
            <a:pPr marL="0" marR="0" lvl="0" indent="0" algn="l" rtl="0">
              <a:lnSpc>
                <a:spcPct val="93000"/>
              </a:lnSpc>
              <a:spcBef>
                <a:spcPts val="0"/>
              </a:spcBef>
              <a:spcAft>
                <a:spcPts val="0"/>
              </a:spcAft>
              <a:buClr>
                <a:srgbClr val="000000"/>
              </a:buClr>
              <a:buSzPts val="3000"/>
              <a:buFont typeface="Times New Roman"/>
              <a:buNone/>
            </a:pPr>
            <a:r>
              <a:rPr lang="en-GB" sz="3000" b="1" i="0" u="none" strike="noStrike" cap="none" dirty="0">
                <a:solidFill>
                  <a:srgbClr val="000000"/>
                </a:solidFill>
                <a:latin typeface="Times New Roman"/>
                <a:ea typeface="Times New Roman"/>
                <a:cs typeface="Times New Roman"/>
                <a:sym typeface="Times New Roman"/>
              </a:rPr>
              <a:t> Literature Survey</a:t>
            </a:r>
            <a:endParaRPr sz="1200" b="0" i="0" u="none" strike="noStrike" cap="none" dirty="0">
              <a:solidFill>
                <a:srgbClr val="000000"/>
              </a:solidFill>
              <a:latin typeface="Arial"/>
              <a:ea typeface="Arial"/>
              <a:cs typeface="Arial"/>
              <a:sym typeface="Arial"/>
            </a:endParaRPr>
          </a:p>
        </p:txBody>
      </p:sp>
      <p:sp>
        <p:nvSpPr>
          <p:cNvPr id="193" name="Google Shape;193;p31"/>
          <p:cNvSpPr txBox="1"/>
          <p:nvPr/>
        </p:nvSpPr>
        <p:spPr>
          <a:xfrm>
            <a:off x="167494" y="647999"/>
            <a:ext cx="8847414" cy="4332791"/>
          </a:xfrm>
          <a:prstGeom prst="rect">
            <a:avLst/>
          </a:prstGeom>
          <a:noFill/>
          <a:ln>
            <a:noFill/>
          </a:ln>
        </p:spPr>
        <p:txBody>
          <a:bodyPr spcFirstLastPara="1" wrap="square" lIns="0" tIns="17650" rIns="0" bIns="0" anchor="t" anchorCtr="0">
            <a:noAutofit/>
          </a:bodyPr>
          <a:lstStyle/>
          <a:p>
            <a:pPr marL="279400" marR="0" lvl="0" indent="-279400" algn="l" rtl="0">
              <a:lnSpc>
                <a:spcPct val="83000"/>
              </a:lnSpc>
              <a:spcBef>
                <a:spcPts val="1200"/>
              </a:spcBef>
              <a:spcAft>
                <a:spcPts val="0"/>
              </a:spcAft>
              <a:buClr>
                <a:srgbClr val="FF0000"/>
              </a:buClr>
              <a:buSzPts val="2775"/>
              <a:buFont typeface="Times New Roman"/>
              <a:buNone/>
            </a:pPr>
            <a:endParaRPr sz="2775" i="1" dirty="0">
              <a:solidFill>
                <a:srgbClr val="FF0000"/>
              </a:solidFill>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46CA50CB-5E3B-13ED-2D54-E81EC66B2413}"/>
              </a:ext>
            </a:extLst>
          </p:cNvPr>
          <p:cNvGraphicFramePr>
            <a:graphicFrameLocks noGrp="1"/>
          </p:cNvGraphicFramePr>
          <p:nvPr>
            <p:extLst>
              <p:ext uri="{D42A27DB-BD31-4B8C-83A1-F6EECF244321}">
                <p14:modId xmlns:p14="http://schemas.microsoft.com/office/powerpoint/2010/main" val="142204057"/>
              </p:ext>
            </p:extLst>
          </p:nvPr>
        </p:nvGraphicFramePr>
        <p:xfrm>
          <a:off x="333487" y="539748"/>
          <a:ext cx="8679981" cy="4032252"/>
        </p:xfrm>
        <a:graphic>
          <a:graphicData uri="http://schemas.openxmlformats.org/drawingml/2006/table">
            <a:tbl>
              <a:tblPr firstRow="1" bandRow="1">
                <a:tableStyleId>{5C22544A-7EE6-4342-B048-85BDC9FD1C3A}</a:tableStyleId>
              </a:tblPr>
              <a:tblGrid>
                <a:gridCol w="1441525">
                  <a:extLst>
                    <a:ext uri="{9D8B030D-6E8A-4147-A177-3AD203B41FA5}">
                      <a16:colId xmlns:a16="http://schemas.microsoft.com/office/drawing/2014/main" val="1369471417"/>
                    </a:ext>
                  </a:extLst>
                </a:gridCol>
                <a:gridCol w="3291840">
                  <a:extLst>
                    <a:ext uri="{9D8B030D-6E8A-4147-A177-3AD203B41FA5}">
                      <a16:colId xmlns:a16="http://schemas.microsoft.com/office/drawing/2014/main" val="313533023"/>
                    </a:ext>
                  </a:extLst>
                </a:gridCol>
                <a:gridCol w="1731981">
                  <a:extLst>
                    <a:ext uri="{9D8B030D-6E8A-4147-A177-3AD203B41FA5}">
                      <a16:colId xmlns:a16="http://schemas.microsoft.com/office/drawing/2014/main" val="4011648236"/>
                    </a:ext>
                  </a:extLst>
                </a:gridCol>
                <a:gridCol w="2214635">
                  <a:extLst>
                    <a:ext uri="{9D8B030D-6E8A-4147-A177-3AD203B41FA5}">
                      <a16:colId xmlns:a16="http://schemas.microsoft.com/office/drawing/2014/main" val="4114202429"/>
                    </a:ext>
                  </a:extLst>
                </a:gridCol>
              </a:tblGrid>
              <a:tr h="567028">
                <a:tc>
                  <a:txBody>
                    <a:bodyPr/>
                    <a:lstStyle/>
                    <a:p>
                      <a:pPr algn="ctr"/>
                      <a:r>
                        <a:rPr lang="en-IN" dirty="0" err="1">
                          <a:solidFill>
                            <a:schemeClr val="tx1"/>
                          </a:solidFill>
                        </a:rPr>
                        <a:t>Sr.No</a:t>
                      </a:r>
                      <a:endParaRPr lang="en-IN" dirty="0">
                        <a:solidFill>
                          <a:schemeClr val="tx1"/>
                        </a:solidFill>
                      </a:endParaRPr>
                    </a:p>
                  </a:txBody>
                  <a:tcPr/>
                </a:tc>
                <a:tc>
                  <a:txBody>
                    <a:bodyPr/>
                    <a:lstStyle/>
                    <a:p>
                      <a:pPr algn="ctr"/>
                      <a:r>
                        <a:rPr lang="en-IN" dirty="0">
                          <a:solidFill>
                            <a:schemeClr val="tx1"/>
                          </a:solidFill>
                        </a:rPr>
                        <a:t>Title</a:t>
                      </a:r>
                    </a:p>
                  </a:txBody>
                  <a:tcPr/>
                </a:tc>
                <a:tc>
                  <a:txBody>
                    <a:bodyPr/>
                    <a:lstStyle/>
                    <a:p>
                      <a:pPr algn="ctr"/>
                      <a:r>
                        <a:rPr lang="en-IN" dirty="0">
                          <a:solidFill>
                            <a:schemeClr val="tx1"/>
                          </a:solidFill>
                        </a:rPr>
                        <a:t>Author</a:t>
                      </a:r>
                    </a:p>
                  </a:txBody>
                  <a:tcPr/>
                </a:tc>
                <a:tc>
                  <a:txBody>
                    <a:bodyPr/>
                    <a:lstStyle/>
                    <a:p>
                      <a:pPr algn="ctr"/>
                      <a:r>
                        <a:rPr lang="en-IN" dirty="0">
                          <a:solidFill>
                            <a:schemeClr val="tx1"/>
                          </a:solidFill>
                        </a:rPr>
                        <a:t>Description</a:t>
                      </a:r>
                    </a:p>
                  </a:txBody>
                  <a:tcPr/>
                </a:tc>
                <a:extLst>
                  <a:ext uri="{0D108BD9-81ED-4DB2-BD59-A6C34878D82A}">
                    <a16:rowId xmlns:a16="http://schemas.microsoft.com/office/drawing/2014/main" val="223372768"/>
                  </a:ext>
                </a:extLst>
              </a:tr>
              <a:tr h="3465224">
                <a:tc>
                  <a:txBody>
                    <a:bodyPr/>
                    <a:lstStyle/>
                    <a:p>
                      <a:pPr algn="just"/>
                      <a:r>
                        <a:rPr lang="en-IN" dirty="0"/>
                        <a:t>[1]</a:t>
                      </a:r>
                    </a:p>
                  </a:txBody>
                  <a:tcPr/>
                </a:tc>
                <a:tc>
                  <a:txBody>
                    <a:bodyPr/>
                    <a:lstStyle/>
                    <a:p>
                      <a:pPr algn="just"/>
                      <a:r>
                        <a:rPr lang="en-US" dirty="0"/>
                        <a:t>Android based smart learning and attendance management system.</a:t>
                      </a:r>
                      <a:r>
                        <a:rPr lang="en-IN" dirty="0"/>
                        <a:t>June</a:t>
                      </a:r>
                      <a:r>
                        <a:rPr lang="en-IN"/>
                        <a:t>, 2015[1]</a:t>
                      </a:r>
                      <a:endParaRPr lang="en-IN" dirty="0"/>
                    </a:p>
                  </a:txBody>
                  <a:tcPr/>
                </a:tc>
                <a:tc>
                  <a:txBody>
                    <a:bodyPr/>
                    <a:lstStyle/>
                    <a:p>
                      <a:r>
                        <a:rPr lang="en-IN" dirty="0"/>
                        <a:t>Rakhi Joshi1 , V. V. Shete2 , S. B. Somani3</a:t>
                      </a: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Technology has modernized India's education with smart classes and video conferencing. This research proposes an Android attendance app with study materials, notices, exam reminders, and performance tracking. Teachers mark attendance via smartphones, and students get SMS alerts for low attendance.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232001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D456-0913-4C2A-9E03-8BA7663C4D74}"/>
              </a:ext>
            </a:extLst>
          </p:cNvPr>
          <p:cNvSpPr>
            <a:spLocks noGrp="1"/>
          </p:cNvSpPr>
          <p:nvPr>
            <p:ph type="title"/>
          </p:nvPr>
        </p:nvSpPr>
        <p:spPr>
          <a:xfrm>
            <a:off x="135783" y="117193"/>
            <a:ext cx="6347520" cy="614327"/>
          </a:xfrm>
        </p:spPr>
        <p:txBody>
          <a:bodyPr/>
          <a:lstStyle/>
          <a:p>
            <a:r>
              <a:rPr lang="en-GB" sz="3600" b="1" i="0" u="none" strike="noStrike" cap="none" dirty="0">
                <a:solidFill>
                  <a:srgbClr val="000000"/>
                </a:solidFill>
                <a:latin typeface="Times New Roman"/>
                <a:ea typeface="Times New Roman"/>
                <a:cs typeface="Times New Roman"/>
                <a:sym typeface="Times New Roman"/>
              </a:rPr>
              <a:t>Literature Survey</a:t>
            </a:r>
            <a:endParaRPr lang="en-IN" dirty="0"/>
          </a:p>
        </p:txBody>
      </p:sp>
      <p:graphicFrame>
        <p:nvGraphicFramePr>
          <p:cNvPr id="7" name="Table 6">
            <a:extLst>
              <a:ext uri="{FF2B5EF4-FFF2-40B4-BE49-F238E27FC236}">
                <a16:creationId xmlns:a16="http://schemas.microsoft.com/office/drawing/2014/main" id="{492E0DDA-B6BD-3D56-FB80-7B4895CE6A1B}"/>
              </a:ext>
            </a:extLst>
          </p:cNvPr>
          <p:cNvGraphicFramePr>
            <a:graphicFrameLocks noGrp="1"/>
          </p:cNvGraphicFramePr>
          <p:nvPr>
            <p:extLst>
              <p:ext uri="{D42A27DB-BD31-4B8C-83A1-F6EECF244321}">
                <p14:modId xmlns:p14="http://schemas.microsoft.com/office/powerpoint/2010/main" val="932490598"/>
              </p:ext>
            </p:extLst>
          </p:nvPr>
        </p:nvGraphicFramePr>
        <p:xfrm>
          <a:off x="311973" y="925158"/>
          <a:ext cx="8520054" cy="4101149"/>
        </p:xfrm>
        <a:graphic>
          <a:graphicData uri="http://schemas.openxmlformats.org/drawingml/2006/table">
            <a:tbl>
              <a:tblPr firstRow="1" bandRow="1">
                <a:tableStyleId>{5C22544A-7EE6-4342-B048-85BDC9FD1C3A}</a:tableStyleId>
              </a:tblPr>
              <a:tblGrid>
                <a:gridCol w="1333947">
                  <a:extLst>
                    <a:ext uri="{9D8B030D-6E8A-4147-A177-3AD203B41FA5}">
                      <a16:colId xmlns:a16="http://schemas.microsoft.com/office/drawing/2014/main" val="229595109"/>
                    </a:ext>
                  </a:extLst>
                </a:gridCol>
                <a:gridCol w="2588719">
                  <a:extLst>
                    <a:ext uri="{9D8B030D-6E8A-4147-A177-3AD203B41FA5}">
                      <a16:colId xmlns:a16="http://schemas.microsoft.com/office/drawing/2014/main" val="3112603334"/>
                    </a:ext>
                  </a:extLst>
                </a:gridCol>
                <a:gridCol w="2298694">
                  <a:extLst>
                    <a:ext uri="{9D8B030D-6E8A-4147-A177-3AD203B41FA5}">
                      <a16:colId xmlns:a16="http://schemas.microsoft.com/office/drawing/2014/main" val="441484943"/>
                    </a:ext>
                  </a:extLst>
                </a:gridCol>
                <a:gridCol w="2298694">
                  <a:extLst>
                    <a:ext uri="{9D8B030D-6E8A-4147-A177-3AD203B41FA5}">
                      <a16:colId xmlns:a16="http://schemas.microsoft.com/office/drawing/2014/main" val="2729468467"/>
                    </a:ext>
                  </a:extLst>
                </a:gridCol>
              </a:tblGrid>
              <a:tr h="682822">
                <a:tc>
                  <a:txBody>
                    <a:bodyPr/>
                    <a:lstStyle/>
                    <a:p>
                      <a:pPr algn="ctr"/>
                      <a:r>
                        <a:rPr lang="en-IN" dirty="0" err="1">
                          <a:solidFill>
                            <a:schemeClr val="tx1"/>
                          </a:solidFill>
                        </a:rPr>
                        <a:t>Sr.No</a:t>
                      </a:r>
                      <a:endParaRPr lang="en-IN" dirty="0">
                        <a:solidFill>
                          <a:schemeClr val="tx1"/>
                        </a:solidFill>
                      </a:endParaRPr>
                    </a:p>
                  </a:txBody>
                  <a:tcPr/>
                </a:tc>
                <a:tc>
                  <a:txBody>
                    <a:bodyPr/>
                    <a:lstStyle/>
                    <a:p>
                      <a:pPr algn="ctr"/>
                      <a:r>
                        <a:rPr lang="en-IN" dirty="0">
                          <a:solidFill>
                            <a:schemeClr val="tx1"/>
                          </a:solidFill>
                        </a:rPr>
                        <a:t>Title</a:t>
                      </a:r>
                    </a:p>
                  </a:txBody>
                  <a:tcPr/>
                </a:tc>
                <a:tc>
                  <a:txBody>
                    <a:bodyPr/>
                    <a:lstStyle/>
                    <a:p>
                      <a:pPr algn="ctr"/>
                      <a:r>
                        <a:rPr lang="en-IN" dirty="0">
                          <a:solidFill>
                            <a:schemeClr val="tx1"/>
                          </a:solidFill>
                        </a:rPr>
                        <a:t>Author</a:t>
                      </a:r>
                    </a:p>
                  </a:txBody>
                  <a:tcPr/>
                </a:tc>
                <a:tc>
                  <a:txBody>
                    <a:bodyPr/>
                    <a:lstStyle/>
                    <a:p>
                      <a:pPr algn="ctr"/>
                      <a:r>
                        <a:rPr lang="en-IN" dirty="0">
                          <a:solidFill>
                            <a:schemeClr val="tx1"/>
                          </a:solidFill>
                        </a:rPr>
                        <a:t>Description</a:t>
                      </a:r>
                    </a:p>
                  </a:txBody>
                  <a:tcPr/>
                </a:tc>
                <a:extLst>
                  <a:ext uri="{0D108BD9-81ED-4DB2-BD59-A6C34878D82A}">
                    <a16:rowId xmlns:a16="http://schemas.microsoft.com/office/drawing/2014/main" val="2742882726"/>
                  </a:ext>
                </a:extLst>
              </a:tr>
              <a:tr h="3418327">
                <a:tc>
                  <a:txBody>
                    <a:bodyPr/>
                    <a:lstStyle/>
                    <a:p>
                      <a:r>
                        <a:rPr lang="en-IN" dirty="0"/>
                        <a:t>[2]</a:t>
                      </a:r>
                    </a:p>
                  </a:txBody>
                  <a:tcPr/>
                </a:tc>
                <a:tc>
                  <a:txBody>
                    <a:bodyPr/>
                    <a:lstStyle/>
                    <a:p>
                      <a:r>
                        <a:rPr lang="en-US" dirty="0"/>
                        <a:t>Student Attendance System Using An Android Based Mobile Application.</a:t>
                      </a:r>
                      <a:r>
                        <a:rPr lang="en-IN" dirty="0"/>
                        <a:t>April 2021</a:t>
                      </a:r>
                    </a:p>
                  </a:txBody>
                  <a:tcPr/>
                </a:tc>
                <a:tc>
                  <a:txBody>
                    <a:bodyPr/>
                    <a:lstStyle/>
                    <a:p>
                      <a:r>
                        <a:rPr lang="en-IN" dirty="0"/>
                        <a:t>Alif Fatihi Abdul Fatah2 , Roslina Mohamad*1,2, Farah Yasmin Abdul Rahman2 , Nur'ain Izzati Shuhaimi1,2</a:t>
                      </a:r>
                    </a:p>
                  </a:txBody>
                  <a:tcPr/>
                </a:tc>
                <a:tc>
                  <a:txBody>
                    <a:bodyPr/>
                    <a:lstStyle/>
                    <a:p>
                      <a:pPr algn="just"/>
                      <a:r>
                        <a:rPr lang="en-US" dirty="0"/>
                        <a:t>The rise of IoT has created a need to replace traditional paper-based attendance in universities. An Android-based mobile application was developed to record attendance efficiently, storing student data in a database. The system provides an intuitive interface for lecturers and administrators to manage records easily.</a:t>
                      </a:r>
                      <a:endParaRPr lang="en-IN" dirty="0"/>
                    </a:p>
                  </a:txBody>
                  <a:tcPr/>
                </a:tc>
                <a:extLst>
                  <a:ext uri="{0D108BD9-81ED-4DB2-BD59-A6C34878D82A}">
                    <a16:rowId xmlns:a16="http://schemas.microsoft.com/office/drawing/2014/main" val="3937266823"/>
                  </a:ext>
                </a:extLst>
              </a:tr>
            </a:tbl>
          </a:graphicData>
        </a:graphic>
      </p:graphicFrame>
    </p:spTree>
    <p:extLst>
      <p:ext uri="{BB962C8B-B14F-4D97-AF65-F5344CB8AC3E}">
        <p14:creationId xmlns:p14="http://schemas.microsoft.com/office/powerpoint/2010/main" val="2708330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D456-0913-4C2A-9E03-8BA7663C4D74}"/>
              </a:ext>
            </a:extLst>
          </p:cNvPr>
          <p:cNvSpPr>
            <a:spLocks noGrp="1"/>
          </p:cNvSpPr>
          <p:nvPr>
            <p:ph type="title"/>
          </p:nvPr>
        </p:nvSpPr>
        <p:spPr>
          <a:xfrm>
            <a:off x="135783" y="117193"/>
            <a:ext cx="6347520" cy="614327"/>
          </a:xfrm>
        </p:spPr>
        <p:txBody>
          <a:bodyPr/>
          <a:lstStyle/>
          <a:p>
            <a:r>
              <a:rPr lang="en-GB" sz="3600" b="1" i="0" u="none" strike="noStrike" cap="none" dirty="0">
                <a:solidFill>
                  <a:srgbClr val="000000"/>
                </a:solidFill>
                <a:latin typeface="Times New Roman"/>
                <a:ea typeface="Times New Roman"/>
                <a:cs typeface="Times New Roman"/>
                <a:sym typeface="Times New Roman"/>
              </a:rPr>
              <a:t>Literature Survey</a:t>
            </a:r>
            <a:endParaRPr lang="en-IN" dirty="0"/>
          </a:p>
        </p:txBody>
      </p:sp>
      <p:graphicFrame>
        <p:nvGraphicFramePr>
          <p:cNvPr id="7" name="Table 6">
            <a:extLst>
              <a:ext uri="{FF2B5EF4-FFF2-40B4-BE49-F238E27FC236}">
                <a16:creationId xmlns:a16="http://schemas.microsoft.com/office/drawing/2014/main" id="{492E0DDA-B6BD-3D56-FB80-7B4895CE6A1B}"/>
              </a:ext>
            </a:extLst>
          </p:cNvPr>
          <p:cNvGraphicFramePr>
            <a:graphicFrameLocks noGrp="1"/>
          </p:cNvGraphicFramePr>
          <p:nvPr>
            <p:extLst>
              <p:ext uri="{D42A27DB-BD31-4B8C-83A1-F6EECF244321}">
                <p14:modId xmlns:p14="http://schemas.microsoft.com/office/powerpoint/2010/main" val="2493629107"/>
              </p:ext>
            </p:extLst>
          </p:nvPr>
        </p:nvGraphicFramePr>
        <p:xfrm>
          <a:off x="322729" y="752372"/>
          <a:ext cx="8688833" cy="3596604"/>
        </p:xfrm>
        <a:graphic>
          <a:graphicData uri="http://schemas.openxmlformats.org/drawingml/2006/table">
            <a:tbl>
              <a:tblPr firstRow="1" bandRow="1">
                <a:tableStyleId>{5C22544A-7EE6-4342-B048-85BDC9FD1C3A}</a:tableStyleId>
              </a:tblPr>
              <a:tblGrid>
                <a:gridCol w="1333949">
                  <a:extLst>
                    <a:ext uri="{9D8B030D-6E8A-4147-A177-3AD203B41FA5}">
                      <a16:colId xmlns:a16="http://schemas.microsoft.com/office/drawing/2014/main" val="2214534625"/>
                    </a:ext>
                  </a:extLst>
                </a:gridCol>
                <a:gridCol w="2866169">
                  <a:extLst>
                    <a:ext uri="{9D8B030D-6E8A-4147-A177-3AD203B41FA5}">
                      <a16:colId xmlns:a16="http://schemas.microsoft.com/office/drawing/2014/main" val="3112603334"/>
                    </a:ext>
                  </a:extLst>
                </a:gridCol>
                <a:gridCol w="2101087">
                  <a:extLst>
                    <a:ext uri="{9D8B030D-6E8A-4147-A177-3AD203B41FA5}">
                      <a16:colId xmlns:a16="http://schemas.microsoft.com/office/drawing/2014/main" val="441484943"/>
                    </a:ext>
                  </a:extLst>
                </a:gridCol>
                <a:gridCol w="2387628">
                  <a:extLst>
                    <a:ext uri="{9D8B030D-6E8A-4147-A177-3AD203B41FA5}">
                      <a16:colId xmlns:a16="http://schemas.microsoft.com/office/drawing/2014/main" val="2729468467"/>
                    </a:ext>
                  </a:extLst>
                </a:gridCol>
              </a:tblGrid>
              <a:tr h="318148">
                <a:tc>
                  <a:txBody>
                    <a:bodyPr/>
                    <a:lstStyle/>
                    <a:p>
                      <a:pPr algn="ctr"/>
                      <a:r>
                        <a:rPr lang="en-IN" dirty="0" err="1">
                          <a:solidFill>
                            <a:schemeClr val="tx1"/>
                          </a:solidFill>
                        </a:rPr>
                        <a:t>Sr.No</a:t>
                      </a:r>
                      <a:endParaRPr lang="en-IN" dirty="0">
                        <a:solidFill>
                          <a:schemeClr val="tx1"/>
                        </a:solidFill>
                      </a:endParaRPr>
                    </a:p>
                  </a:txBody>
                  <a:tcPr/>
                </a:tc>
                <a:tc>
                  <a:txBody>
                    <a:bodyPr/>
                    <a:lstStyle/>
                    <a:p>
                      <a:pPr algn="ctr"/>
                      <a:r>
                        <a:rPr lang="en-IN" dirty="0">
                          <a:solidFill>
                            <a:schemeClr val="tx1"/>
                          </a:solidFill>
                        </a:rPr>
                        <a:t>Title</a:t>
                      </a:r>
                    </a:p>
                  </a:txBody>
                  <a:tcPr/>
                </a:tc>
                <a:tc>
                  <a:txBody>
                    <a:bodyPr/>
                    <a:lstStyle/>
                    <a:p>
                      <a:pPr algn="ctr"/>
                      <a:r>
                        <a:rPr lang="en-IN" dirty="0">
                          <a:solidFill>
                            <a:schemeClr val="tx1"/>
                          </a:solidFill>
                        </a:rPr>
                        <a:t>Author</a:t>
                      </a:r>
                    </a:p>
                  </a:txBody>
                  <a:tcPr/>
                </a:tc>
                <a:tc>
                  <a:txBody>
                    <a:bodyPr/>
                    <a:lstStyle/>
                    <a:p>
                      <a:pPr algn="ctr"/>
                      <a:r>
                        <a:rPr lang="en-IN" dirty="0">
                          <a:solidFill>
                            <a:schemeClr val="tx1"/>
                          </a:solidFill>
                        </a:rPr>
                        <a:t>Description</a:t>
                      </a:r>
                    </a:p>
                  </a:txBody>
                  <a:tcPr/>
                </a:tc>
                <a:extLst>
                  <a:ext uri="{0D108BD9-81ED-4DB2-BD59-A6C34878D82A}">
                    <a16:rowId xmlns:a16="http://schemas.microsoft.com/office/drawing/2014/main" val="2742882726"/>
                  </a:ext>
                </a:extLst>
              </a:tr>
              <a:tr h="3278456">
                <a:tc>
                  <a:txBody>
                    <a:bodyPr/>
                    <a:lstStyle/>
                    <a:p>
                      <a:r>
                        <a:rPr lang="en-IN" dirty="0"/>
                        <a:t>[3]</a:t>
                      </a:r>
                    </a:p>
                  </a:txBody>
                  <a:tcPr/>
                </a:tc>
                <a:tc>
                  <a:txBody>
                    <a:bodyPr/>
                    <a:lstStyle/>
                    <a:p>
                      <a:r>
                        <a:rPr lang="en-US" dirty="0"/>
                        <a:t>Real-time Student Management Application Using Google Firebase and Android Studio.</a:t>
                      </a:r>
                      <a:r>
                        <a:rPr lang="en-IN" dirty="0"/>
                        <a:t>June 2021</a:t>
                      </a:r>
                    </a:p>
                  </a:txBody>
                  <a:tcPr/>
                </a:tc>
                <a:tc>
                  <a:txBody>
                    <a:bodyPr/>
                    <a:lstStyle/>
                    <a:p>
                      <a:r>
                        <a:rPr lang="en-IN" sz="1400" b="0" i="0" u="none" strike="noStrike" cap="none" dirty="0">
                          <a:solidFill>
                            <a:schemeClr val="tx1"/>
                          </a:solidFill>
                          <a:effectLst/>
                          <a:latin typeface="+mn-lt"/>
                          <a:ea typeface="+mn-ea"/>
                          <a:cs typeface="+mn-cs"/>
                          <a:sym typeface="Arial"/>
                          <a:hlinkClick r:id="rId2">
                            <a:extLst>
                              <a:ext uri="{A12FA001-AC4F-418D-AE19-62706E023703}">
                                <ahyp:hlinkClr xmlns:ahyp="http://schemas.microsoft.com/office/drawing/2018/hyperlinkcolor" val="tx"/>
                              </a:ext>
                            </a:extLst>
                          </a:hlinkClick>
                        </a:rPr>
                        <a:t>Ravi Sharma</a:t>
                      </a:r>
                      <a:r>
                        <a:rPr lang="en-IN" sz="1400" b="0" i="0" u="none" strike="noStrike" cap="none" dirty="0">
                          <a:solidFill>
                            <a:schemeClr val="tx1"/>
                          </a:solidFill>
                          <a:effectLst/>
                          <a:latin typeface="+mn-lt"/>
                          <a:ea typeface="+mn-ea"/>
                          <a:cs typeface="+mn-cs"/>
                          <a:sym typeface="Arial"/>
                        </a:rPr>
                        <a:t>; </a:t>
                      </a:r>
                      <a:r>
                        <a:rPr lang="en-IN" sz="1400" b="0" i="0" u="none" strike="noStrike" cap="none" dirty="0">
                          <a:solidFill>
                            <a:schemeClr val="tx1"/>
                          </a:solidFill>
                          <a:effectLst/>
                          <a:latin typeface="+mn-lt"/>
                          <a:ea typeface="+mn-ea"/>
                          <a:cs typeface="+mn-cs"/>
                          <a:sym typeface="Arial"/>
                          <a:hlinkClick r:id="rId3">
                            <a:extLst>
                              <a:ext uri="{A12FA001-AC4F-418D-AE19-62706E023703}">
                                <ahyp:hlinkClr xmlns:ahyp="http://schemas.microsoft.com/office/drawing/2018/hyperlinkcolor" val="tx"/>
                              </a:ext>
                            </a:extLst>
                          </a:hlinkClick>
                        </a:rPr>
                        <a:t>Taufique Umar Bux</a:t>
                      </a:r>
                      <a:r>
                        <a:rPr lang="en-IN" sz="1400" b="0" i="0" u="none" strike="noStrike" cap="none" dirty="0">
                          <a:solidFill>
                            <a:schemeClr val="tx1"/>
                          </a:solidFill>
                          <a:effectLst/>
                          <a:latin typeface="+mn-lt"/>
                          <a:ea typeface="+mn-ea"/>
                          <a:cs typeface="+mn-cs"/>
                          <a:sym typeface="Arial"/>
                        </a:rPr>
                        <a:t>; </a:t>
                      </a:r>
                      <a:r>
                        <a:rPr lang="en-IN" sz="1400" b="0" i="0" u="none" strike="noStrike" cap="none" dirty="0">
                          <a:solidFill>
                            <a:schemeClr val="tx1"/>
                          </a:solidFill>
                          <a:effectLst/>
                          <a:latin typeface="+mn-lt"/>
                          <a:ea typeface="+mn-ea"/>
                          <a:cs typeface="+mn-cs"/>
                          <a:sym typeface="Arial"/>
                          <a:hlinkClick r:id="rId4">
                            <a:extLst>
                              <a:ext uri="{A12FA001-AC4F-418D-AE19-62706E023703}">
                                <ahyp:hlinkClr xmlns:ahyp="http://schemas.microsoft.com/office/drawing/2018/hyperlinkcolor" val="tx"/>
                              </a:ext>
                            </a:extLst>
                          </a:hlinkClick>
                        </a:rPr>
                        <a:t>Bhavya Varshney</a:t>
                      </a:r>
                      <a:r>
                        <a:rPr lang="en-IN" sz="1400" b="0" i="0" u="none" strike="noStrike" cap="none" dirty="0">
                          <a:solidFill>
                            <a:schemeClr val="tx1"/>
                          </a:solidFill>
                          <a:effectLst/>
                          <a:latin typeface="+mn-lt"/>
                          <a:ea typeface="+mn-ea"/>
                          <a:cs typeface="+mn-cs"/>
                          <a:sym typeface="Arial"/>
                        </a:rPr>
                        <a:t>; </a:t>
                      </a:r>
                      <a:r>
                        <a:rPr lang="en-IN" sz="1400" b="0" i="0" u="none" strike="noStrike" cap="none" dirty="0">
                          <a:solidFill>
                            <a:schemeClr val="tx1"/>
                          </a:solidFill>
                          <a:effectLst/>
                          <a:latin typeface="+mn-lt"/>
                          <a:ea typeface="+mn-ea"/>
                          <a:cs typeface="+mn-cs"/>
                          <a:sym typeface="Arial"/>
                          <a:hlinkClick r:id="rId5">
                            <a:extLst>
                              <a:ext uri="{A12FA001-AC4F-418D-AE19-62706E023703}">
                                <ahyp:hlinkClr xmlns:ahyp="http://schemas.microsoft.com/office/drawing/2018/hyperlinkcolor" val="tx"/>
                              </a:ext>
                            </a:extLst>
                          </a:hlinkClick>
                        </a:rPr>
                        <a:t>Kartikeya Tomar</a:t>
                      </a:r>
                      <a:endParaRPr lang="en-IN" u="none" dirty="0">
                        <a:solidFill>
                          <a:schemeClr val="tx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Times New Roman" panose="02020603050405020304" pitchFamily="18" charset="0"/>
                          <a:cs typeface="Times New Roman" panose="02020603050405020304" pitchFamily="18" charset="0"/>
                        </a:rPr>
                        <a:t>This paper proposes an RFID-based attendance system using Google Firebase and the </a:t>
                      </a:r>
                      <a:r>
                        <a:rPr lang="en-IN" dirty="0" err="1">
                          <a:latin typeface="Times New Roman" panose="02020603050405020304" pitchFamily="18" charset="0"/>
                          <a:cs typeface="Times New Roman" panose="02020603050405020304" pitchFamily="18" charset="0"/>
                        </a:rPr>
                        <a:t>NodeMCU</a:t>
                      </a:r>
                      <a:r>
                        <a:rPr lang="en-IN" dirty="0">
                          <a:latin typeface="Times New Roman" panose="02020603050405020304" pitchFamily="18" charset="0"/>
                          <a:cs typeface="Times New Roman" panose="02020603050405020304" pitchFamily="18" charset="0"/>
                        </a:rPr>
                        <a:t> ESP8266 Wi-Fi module. It automates attendance recording, ensures secure storage, enhances data analysis, and enables mobile access via an Android app.</a:t>
                      </a:r>
                    </a:p>
                  </a:txBody>
                  <a:tcPr/>
                </a:tc>
                <a:extLst>
                  <a:ext uri="{0D108BD9-81ED-4DB2-BD59-A6C34878D82A}">
                    <a16:rowId xmlns:a16="http://schemas.microsoft.com/office/drawing/2014/main" val="3937266823"/>
                  </a:ext>
                </a:extLst>
              </a:tr>
            </a:tbl>
          </a:graphicData>
        </a:graphic>
      </p:graphicFrame>
    </p:spTree>
    <p:extLst>
      <p:ext uri="{BB962C8B-B14F-4D97-AF65-F5344CB8AC3E}">
        <p14:creationId xmlns:p14="http://schemas.microsoft.com/office/powerpoint/2010/main" val="75674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D456-0913-4C2A-9E03-8BA7663C4D74}"/>
              </a:ext>
            </a:extLst>
          </p:cNvPr>
          <p:cNvSpPr>
            <a:spLocks noGrp="1"/>
          </p:cNvSpPr>
          <p:nvPr>
            <p:ph type="title"/>
          </p:nvPr>
        </p:nvSpPr>
        <p:spPr>
          <a:xfrm>
            <a:off x="135783" y="117193"/>
            <a:ext cx="6347520" cy="614327"/>
          </a:xfrm>
        </p:spPr>
        <p:txBody>
          <a:bodyPr/>
          <a:lstStyle/>
          <a:p>
            <a:r>
              <a:rPr lang="en-GB" sz="3600" b="1" i="0" u="none" strike="noStrike" cap="none" dirty="0">
                <a:solidFill>
                  <a:srgbClr val="000000"/>
                </a:solidFill>
                <a:latin typeface="Times New Roman"/>
                <a:ea typeface="Times New Roman"/>
                <a:cs typeface="Times New Roman"/>
                <a:sym typeface="Times New Roman"/>
              </a:rPr>
              <a:t>Literature Survey</a:t>
            </a:r>
            <a:endParaRPr lang="en-IN" dirty="0"/>
          </a:p>
        </p:txBody>
      </p:sp>
      <p:graphicFrame>
        <p:nvGraphicFramePr>
          <p:cNvPr id="7" name="Table 6">
            <a:extLst>
              <a:ext uri="{FF2B5EF4-FFF2-40B4-BE49-F238E27FC236}">
                <a16:creationId xmlns:a16="http://schemas.microsoft.com/office/drawing/2014/main" id="{492E0DDA-B6BD-3D56-FB80-7B4895CE6A1B}"/>
              </a:ext>
            </a:extLst>
          </p:cNvPr>
          <p:cNvGraphicFramePr>
            <a:graphicFrameLocks noGrp="1"/>
          </p:cNvGraphicFramePr>
          <p:nvPr>
            <p:extLst>
              <p:ext uri="{D42A27DB-BD31-4B8C-83A1-F6EECF244321}">
                <p14:modId xmlns:p14="http://schemas.microsoft.com/office/powerpoint/2010/main" val="1968597376"/>
              </p:ext>
            </p:extLst>
          </p:nvPr>
        </p:nvGraphicFramePr>
        <p:xfrm>
          <a:off x="322729" y="752372"/>
          <a:ext cx="8688833" cy="3596604"/>
        </p:xfrm>
        <a:graphic>
          <a:graphicData uri="http://schemas.openxmlformats.org/drawingml/2006/table">
            <a:tbl>
              <a:tblPr firstRow="1" bandRow="1">
                <a:tableStyleId>{5C22544A-7EE6-4342-B048-85BDC9FD1C3A}</a:tableStyleId>
              </a:tblPr>
              <a:tblGrid>
                <a:gridCol w="1043492">
                  <a:extLst>
                    <a:ext uri="{9D8B030D-6E8A-4147-A177-3AD203B41FA5}">
                      <a16:colId xmlns:a16="http://schemas.microsoft.com/office/drawing/2014/main" val="104807426"/>
                    </a:ext>
                  </a:extLst>
                </a:gridCol>
                <a:gridCol w="2947595">
                  <a:extLst>
                    <a:ext uri="{9D8B030D-6E8A-4147-A177-3AD203B41FA5}">
                      <a16:colId xmlns:a16="http://schemas.microsoft.com/office/drawing/2014/main" val="3112603334"/>
                    </a:ext>
                  </a:extLst>
                </a:gridCol>
                <a:gridCol w="1871831">
                  <a:extLst>
                    <a:ext uri="{9D8B030D-6E8A-4147-A177-3AD203B41FA5}">
                      <a16:colId xmlns:a16="http://schemas.microsoft.com/office/drawing/2014/main" val="441484943"/>
                    </a:ext>
                  </a:extLst>
                </a:gridCol>
                <a:gridCol w="2825915">
                  <a:extLst>
                    <a:ext uri="{9D8B030D-6E8A-4147-A177-3AD203B41FA5}">
                      <a16:colId xmlns:a16="http://schemas.microsoft.com/office/drawing/2014/main" val="2729468467"/>
                    </a:ext>
                  </a:extLst>
                </a:gridCol>
              </a:tblGrid>
              <a:tr h="318148">
                <a:tc>
                  <a:txBody>
                    <a:bodyPr/>
                    <a:lstStyle/>
                    <a:p>
                      <a:pPr algn="ctr"/>
                      <a:r>
                        <a:rPr lang="en-IN" dirty="0" err="1">
                          <a:solidFill>
                            <a:schemeClr val="tx1"/>
                          </a:solidFill>
                        </a:rPr>
                        <a:t>Sr.No</a:t>
                      </a:r>
                      <a:endParaRPr lang="en-IN" dirty="0">
                        <a:solidFill>
                          <a:schemeClr val="tx1"/>
                        </a:solidFill>
                      </a:endParaRPr>
                    </a:p>
                  </a:txBody>
                  <a:tcPr/>
                </a:tc>
                <a:tc>
                  <a:txBody>
                    <a:bodyPr/>
                    <a:lstStyle/>
                    <a:p>
                      <a:pPr algn="ctr"/>
                      <a:r>
                        <a:rPr lang="en-IN" dirty="0">
                          <a:solidFill>
                            <a:schemeClr val="tx1"/>
                          </a:solidFill>
                        </a:rPr>
                        <a:t>Title</a:t>
                      </a:r>
                    </a:p>
                  </a:txBody>
                  <a:tcPr/>
                </a:tc>
                <a:tc>
                  <a:txBody>
                    <a:bodyPr/>
                    <a:lstStyle/>
                    <a:p>
                      <a:pPr algn="ctr"/>
                      <a:r>
                        <a:rPr lang="en-IN" dirty="0">
                          <a:solidFill>
                            <a:schemeClr val="tx1"/>
                          </a:solidFill>
                        </a:rPr>
                        <a:t>Author</a:t>
                      </a:r>
                    </a:p>
                  </a:txBody>
                  <a:tcPr/>
                </a:tc>
                <a:tc>
                  <a:txBody>
                    <a:bodyPr/>
                    <a:lstStyle/>
                    <a:p>
                      <a:pPr algn="ctr"/>
                      <a:r>
                        <a:rPr lang="en-IN" dirty="0">
                          <a:solidFill>
                            <a:schemeClr val="tx1"/>
                          </a:solidFill>
                        </a:rPr>
                        <a:t>Description</a:t>
                      </a:r>
                    </a:p>
                  </a:txBody>
                  <a:tcPr/>
                </a:tc>
                <a:extLst>
                  <a:ext uri="{0D108BD9-81ED-4DB2-BD59-A6C34878D82A}">
                    <a16:rowId xmlns:a16="http://schemas.microsoft.com/office/drawing/2014/main" val="2742882726"/>
                  </a:ext>
                </a:extLst>
              </a:tr>
              <a:tr h="3278456">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Student Attendance Management System Based on Fingerprint Identification </a:t>
                      </a:r>
                      <a:r>
                        <a:rPr lang="en-IN"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Technolog</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November 2023</a:t>
                      </a:r>
                    </a:p>
                    <a:p>
                      <a:endParaRPr lang="en-IN" dirty="0"/>
                    </a:p>
                  </a:txBody>
                  <a:tcPr/>
                </a:tc>
                <a:tc>
                  <a:txBody>
                    <a:bodyPr/>
                    <a:lstStyle/>
                    <a:p>
                      <a:r>
                        <a:rPr lang="en-IN" sz="1400" b="0" i="0" u="none" strike="noStrike" cap="none" dirty="0">
                          <a:solidFill>
                            <a:schemeClr val="tx1"/>
                          </a:solidFill>
                          <a:effectLst/>
                          <a:latin typeface="+mn-lt"/>
                          <a:ea typeface="+mn-ea"/>
                          <a:cs typeface="+mn-cs"/>
                          <a:sym typeface="Arial"/>
                          <a:hlinkClick r:id="rId2">
                            <a:extLst>
                              <a:ext uri="{A12FA001-AC4F-418D-AE19-62706E023703}">
                                <ahyp:hlinkClr xmlns:ahyp="http://schemas.microsoft.com/office/drawing/2018/hyperlinkcolor" val="tx"/>
                              </a:ext>
                            </a:extLst>
                          </a:hlinkClick>
                        </a:rPr>
                        <a:t>Yi </a:t>
                      </a:r>
                      <a:r>
                        <a:rPr lang="en-IN" sz="1400" b="0" i="0" u="none" strike="noStrike" cap="none" dirty="0" err="1">
                          <a:solidFill>
                            <a:schemeClr val="tx1"/>
                          </a:solidFill>
                          <a:effectLst/>
                          <a:latin typeface="+mn-lt"/>
                          <a:ea typeface="+mn-ea"/>
                          <a:cs typeface="+mn-cs"/>
                          <a:sym typeface="Arial"/>
                          <a:hlinkClick r:id="rId2">
                            <a:extLst>
                              <a:ext uri="{A12FA001-AC4F-418D-AE19-62706E023703}">
                                <ahyp:hlinkClr xmlns:ahyp="http://schemas.microsoft.com/office/drawing/2018/hyperlinkcolor" val="tx"/>
                              </a:ext>
                            </a:extLst>
                          </a:hlinkClick>
                        </a:rPr>
                        <a:t>Yi</a:t>
                      </a:r>
                      <a:endParaRPr lang="en-IN" u="none" dirty="0">
                        <a:solidFill>
                          <a:schemeClr val="tx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This paper explores the design and implementation of a fingerprint-based student attendance system to improve efficiency and accuracy. It analyzes design principles, system structure, and fingerprint recognition integration. Results show the system enhances convenience, speed, and standardization over traditional methods, boosting university learning efficiency.</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7266823"/>
                  </a:ext>
                </a:extLst>
              </a:tr>
            </a:tbl>
          </a:graphicData>
        </a:graphic>
      </p:graphicFrame>
    </p:spTree>
    <p:extLst>
      <p:ext uri="{BB962C8B-B14F-4D97-AF65-F5344CB8AC3E}">
        <p14:creationId xmlns:p14="http://schemas.microsoft.com/office/powerpoint/2010/main" val="3780209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8"/>
        <p:cNvGrpSpPr/>
        <p:nvPr/>
      </p:nvGrpSpPr>
      <p:grpSpPr>
        <a:xfrm>
          <a:off x="0" y="0"/>
          <a:ext cx="0" cy="0"/>
          <a:chOff x="0" y="0"/>
          <a:chExt cx="0" cy="0"/>
        </a:xfrm>
      </p:grpSpPr>
      <p:sp>
        <p:nvSpPr>
          <p:cNvPr id="199" name="Google Shape;199;p32"/>
          <p:cNvSpPr txBox="1"/>
          <p:nvPr/>
        </p:nvSpPr>
        <p:spPr>
          <a:xfrm>
            <a:off x="456480" y="205222"/>
            <a:ext cx="8228160" cy="858690"/>
          </a:xfrm>
          <a:prstGeom prst="rect">
            <a:avLst/>
          </a:prstGeom>
          <a:noFill/>
          <a:ln>
            <a:noFill/>
          </a:ln>
        </p:spPr>
        <p:txBody>
          <a:bodyPr spcFirstLastPara="1" wrap="square" lIns="0" tIns="26350" rIns="0" bIns="0" anchor="ctr" anchorCtr="0">
            <a:noAutofit/>
          </a:bodyPr>
          <a:lstStyle/>
          <a:p>
            <a:pPr marL="0" marR="0" lvl="0" indent="0" algn="l" rtl="0">
              <a:lnSpc>
                <a:spcPct val="93000"/>
              </a:lnSpc>
              <a:spcBef>
                <a:spcPts val="0"/>
              </a:spcBef>
              <a:spcAft>
                <a:spcPts val="0"/>
              </a:spcAft>
              <a:buClr>
                <a:srgbClr val="000000"/>
              </a:buClr>
              <a:buSzPts val="3000"/>
              <a:buFont typeface="Times New Roman"/>
              <a:buNone/>
            </a:pPr>
            <a:r>
              <a:rPr lang="en-GB" sz="3000" b="1" i="0" u="none" strike="noStrike" cap="none" dirty="0">
                <a:solidFill>
                  <a:srgbClr val="000000"/>
                </a:solidFill>
                <a:latin typeface="Times New Roman"/>
                <a:ea typeface="Times New Roman"/>
                <a:cs typeface="Times New Roman"/>
                <a:sym typeface="Times New Roman"/>
              </a:rPr>
              <a:t> </a:t>
            </a:r>
            <a:r>
              <a:rPr lang="en-GB" sz="3000" b="1" i="0" u="none" strike="noStrike" cap="none" dirty="0">
                <a:solidFill>
                  <a:schemeClr val="dk1"/>
                </a:solidFill>
                <a:latin typeface="Times New Roman"/>
                <a:ea typeface="Times New Roman"/>
                <a:cs typeface="Times New Roman"/>
                <a:sym typeface="Times New Roman"/>
              </a:rPr>
              <a:t>Limitations of Existing Systems </a:t>
            </a:r>
            <a:endParaRPr sz="1200" b="0" i="0" u="none" strike="noStrike" cap="none" dirty="0">
              <a:solidFill>
                <a:srgbClr val="000000"/>
              </a:solidFill>
              <a:latin typeface="Arial"/>
              <a:ea typeface="Arial"/>
              <a:cs typeface="Arial"/>
              <a:sym typeface="Arial"/>
            </a:endParaRPr>
          </a:p>
        </p:txBody>
      </p:sp>
      <p:sp>
        <p:nvSpPr>
          <p:cNvPr id="200" name="Google Shape;200;p32"/>
          <p:cNvSpPr txBox="1"/>
          <p:nvPr/>
        </p:nvSpPr>
        <p:spPr>
          <a:xfrm>
            <a:off x="456480" y="1203246"/>
            <a:ext cx="8228160" cy="3394796"/>
          </a:xfrm>
          <a:prstGeom prst="rect">
            <a:avLst/>
          </a:prstGeom>
          <a:noFill/>
          <a:ln>
            <a:noFill/>
          </a:ln>
        </p:spPr>
        <p:txBody>
          <a:bodyPr spcFirstLastPara="1" wrap="square" lIns="0" tIns="17650" rIns="0" bIns="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chemeClr val="dk1"/>
              </a:solidFill>
              <a:latin typeface="Trebuchet MS"/>
              <a:ea typeface="Trebuchet MS"/>
              <a:cs typeface="Trebuchet MS"/>
              <a:sym typeface="Trebuchet MS"/>
            </a:endParaRPr>
          </a:p>
        </p:txBody>
      </p:sp>
      <p:sp>
        <p:nvSpPr>
          <p:cNvPr id="201" name="Google Shape;201;p32"/>
          <p:cNvSpPr txBox="1"/>
          <p:nvPr/>
        </p:nvSpPr>
        <p:spPr>
          <a:xfrm>
            <a:off x="326875" y="1203281"/>
            <a:ext cx="7967400" cy="2359418"/>
          </a:xfrm>
          <a:prstGeom prst="rect">
            <a:avLst/>
          </a:prstGeom>
          <a:noFill/>
          <a:ln>
            <a:noFill/>
          </a:ln>
        </p:spPr>
        <p:txBody>
          <a:bodyPr spcFirstLastPara="1" wrap="square" lIns="76025" tIns="38000" rIns="76025" bIns="38000" anchor="t" anchorCtr="0">
            <a:spAutoFit/>
          </a:bodyPr>
          <a:lstStyle/>
          <a:p>
            <a:pPr marL="457200" lvl="0" indent="-361950" algn="just" rtl="0">
              <a:lnSpc>
                <a:spcPct val="150000"/>
              </a:lnSpc>
              <a:spcBef>
                <a:spcPts val="400"/>
              </a:spcBef>
              <a:spcAft>
                <a:spcPts val="0"/>
              </a:spcAft>
              <a:buClr>
                <a:schemeClr val="dk1"/>
              </a:buClr>
              <a:buSzPts val="2100"/>
              <a:buFont typeface="Arial" panose="020B0604020202020204" pitchFamily="34" charset="0"/>
              <a:buChar char="•"/>
            </a:pPr>
            <a:r>
              <a:rPr lang="en-US" sz="1800" dirty="0">
                <a:solidFill>
                  <a:schemeClr val="dk1"/>
                </a:solidFill>
                <a:latin typeface="Times New Roman"/>
                <a:ea typeface="Times New Roman"/>
                <a:cs typeface="Times New Roman"/>
                <a:sym typeface="Times New Roman"/>
              </a:rPr>
              <a:t>Manual Entry: Requires teachers to mark attendance manually.</a:t>
            </a:r>
          </a:p>
          <a:p>
            <a:pPr marL="457200" lvl="0" indent="-361950" algn="just" rtl="0">
              <a:lnSpc>
                <a:spcPct val="150000"/>
              </a:lnSpc>
              <a:spcBef>
                <a:spcPts val="400"/>
              </a:spcBef>
              <a:spcAft>
                <a:spcPts val="0"/>
              </a:spcAft>
              <a:buClr>
                <a:schemeClr val="dk1"/>
              </a:buClr>
              <a:buSzPts val="2100"/>
              <a:buFont typeface="Arial" panose="020B0604020202020204" pitchFamily="34" charset="0"/>
              <a:buChar char="•"/>
            </a:pPr>
            <a:r>
              <a:rPr lang="en-US" sz="1800" dirty="0">
                <a:solidFill>
                  <a:schemeClr val="dk1"/>
                </a:solidFill>
                <a:latin typeface="Times New Roman"/>
                <a:ea typeface="Times New Roman"/>
                <a:cs typeface="Times New Roman"/>
                <a:sym typeface="Times New Roman"/>
              </a:rPr>
              <a:t>Limited Automation: No biometric or RFID integration.</a:t>
            </a:r>
          </a:p>
          <a:p>
            <a:pPr marL="457200" lvl="0" indent="-361950" algn="just" rtl="0">
              <a:lnSpc>
                <a:spcPct val="150000"/>
              </a:lnSpc>
              <a:spcBef>
                <a:spcPts val="400"/>
              </a:spcBef>
              <a:spcAft>
                <a:spcPts val="0"/>
              </a:spcAft>
              <a:buClr>
                <a:schemeClr val="dk1"/>
              </a:buClr>
              <a:buSzPts val="2100"/>
              <a:buFont typeface="Arial" panose="020B0604020202020204" pitchFamily="34" charset="0"/>
              <a:buChar char="•"/>
            </a:pPr>
            <a:r>
              <a:rPr lang="en-US" sz="1800" dirty="0">
                <a:solidFill>
                  <a:schemeClr val="dk1"/>
                </a:solidFill>
                <a:latin typeface="Times New Roman"/>
                <a:ea typeface="Times New Roman"/>
                <a:cs typeface="Times New Roman"/>
                <a:sym typeface="Times New Roman"/>
              </a:rPr>
              <a:t>User-Dependent Accuracy: Accuracy depends on the teacher's input.</a:t>
            </a:r>
          </a:p>
          <a:p>
            <a:pPr marL="457200" lvl="0" indent="-361950" algn="just" rtl="0">
              <a:lnSpc>
                <a:spcPct val="150000"/>
              </a:lnSpc>
              <a:spcBef>
                <a:spcPts val="400"/>
              </a:spcBef>
              <a:spcAft>
                <a:spcPts val="0"/>
              </a:spcAft>
              <a:buClr>
                <a:schemeClr val="dk1"/>
              </a:buClr>
              <a:buSzPts val="2100"/>
              <a:buFont typeface="Arial" panose="020B0604020202020204" pitchFamily="34" charset="0"/>
              <a:buChar char="•"/>
            </a:pPr>
            <a:r>
              <a:rPr lang="en-US" sz="1800" dirty="0">
                <a:solidFill>
                  <a:schemeClr val="dk1"/>
                </a:solidFill>
                <a:latin typeface="Times New Roman"/>
                <a:ea typeface="Times New Roman"/>
                <a:cs typeface="Times New Roman"/>
                <a:sym typeface="Times New Roman"/>
              </a:rPr>
              <a:t>Basic Features: Allows login, subject selection, student list, attendance marking, and student info editing.</a:t>
            </a:r>
            <a:endParaRPr sz="22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1882</TotalTime>
  <Words>998</Words>
  <Application>Microsoft Office PowerPoint</Application>
  <PresentationFormat>On-screen Show (16:9)</PresentationFormat>
  <Paragraphs>121</Paragraphs>
  <Slides>25</Slides>
  <Notes>20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25</vt:i4>
      </vt:variant>
    </vt:vector>
  </HeadingPairs>
  <TitlesOfParts>
    <vt:vector size="32" baseType="lpstr">
      <vt:lpstr>Arial</vt:lpstr>
      <vt:lpstr>Noto Sans Symbols</vt:lpstr>
      <vt:lpstr>Times New Roman</vt:lpstr>
      <vt:lpstr>Trebuchet MS</vt:lpstr>
      <vt:lpstr>Simple Light</vt:lpstr>
      <vt:lpstr>Facet</vt:lpstr>
      <vt:lpstr>Facet</vt:lpstr>
      <vt:lpstr>PowerPoint Presentation</vt:lpstr>
      <vt:lpstr>PowerPoint Presentation</vt:lpstr>
      <vt:lpstr>PowerPoint Presentation</vt:lpstr>
      <vt:lpstr>Outline</vt:lpstr>
      <vt:lpstr>PowerPoint Presentation</vt:lpstr>
      <vt:lpstr>Literature Survey</vt:lpstr>
      <vt:lpstr>Literature Survey</vt:lpstr>
      <vt:lpstr>Literature Survey</vt:lpstr>
      <vt:lpstr>PowerPoint Presentation</vt:lpstr>
      <vt:lpstr> 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sumedh gadpayle</dc:creator>
  <cp:lastModifiedBy>IMx Krishna</cp:lastModifiedBy>
  <cp:revision>12</cp:revision>
  <dcterms:modified xsi:type="dcterms:W3CDTF">2025-03-19T13:26:38Z</dcterms:modified>
</cp:coreProperties>
</file>