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624B-83AD-4EC3-858E-D67CA6F16C0A}" type="datetimeFigureOut">
              <a:rPr lang="en-US" smtClean="0"/>
              <a:t>17-Nov-24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D751-3C35-43BE-A8BB-EF53F7805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154" y="287381"/>
            <a:ext cx="6679475" cy="8582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Calculator using python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84" y="1472230"/>
            <a:ext cx="8579144" cy="504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0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Calculator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python</dc:title>
  <dc:creator>KRISHNA VJ</dc:creator>
  <cp:lastModifiedBy>KRISHNA VJ</cp:lastModifiedBy>
  <cp:revision>2</cp:revision>
  <dcterms:created xsi:type="dcterms:W3CDTF">2024-11-17T12:54:43Z</dcterms:created>
  <dcterms:modified xsi:type="dcterms:W3CDTF">2024-11-17T13:50:59Z</dcterms:modified>
</cp:coreProperties>
</file>