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9"/>
  </p:notesMasterIdLst>
  <p:sldIdLst>
    <p:sldId id="256" r:id="rId2"/>
    <p:sldId id="261" r:id="rId3"/>
    <p:sldId id="262" r:id="rId4"/>
    <p:sldId id="263" r:id="rId5"/>
    <p:sldId id="266" r:id="rId6"/>
    <p:sldId id="273" r:id="rId7"/>
    <p:sldId id="288" r:id="rId8"/>
  </p:sldIdLst>
  <p:sldSz cx="9144000" cy="5143500" type="screen16x9"/>
  <p:notesSz cx="6858000" cy="9144000"/>
  <p:embeddedFontLst>
    <p:embeddedFont>
      <p:font typeface="Chau Philomene One" panose="020B0604020202020204" charset="0"/>
      <p:regular r:id="rId10"/>
      <p:italic r:id="rId11"/>
    </p:embeddedFont>
    <p:embeddedFont>
      <p:font typeface="Rockwell Condensed" panose="02060603050405020104" pitchFamily="18" charset="0"/>
      <p:regular r:id="rId12"/>
      <p:bold r:id="rId13"/>
    </p:embeddedFont>
    <p:embeddedFont>
      <p:font typeface="Roboto"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9CC502-18C9-42BD-BD02-D1CA6C3519A9}">
  <a:tblStyle styleId="{2E9CC502-18C9-42BD-BD02-D1CA6C3519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06" autoAdjust="0"/>
    <p:restoredTop sz="94660"/>
  </p:normalViewPr>
  <p:slideViewPr>
    <p:cSldViewPr snapToGrid="0">
      <p:cViewPr varScale="1">
        <p:scale>
          <a:sx n="110" d="100"/>
          <a:sy n="110" d="100"/>
        </p:scale>
        <p:origin x="105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298378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1"/>
        <p:cNvGrpSpPr/>
        <p:nvPr/>
      </p:nvGrpSpPr>
      <p:grpSpPr>
        <a:xfrm>
          <a:off x="0" y="0"/>
          <a:ext cx="0" cy="0"/>
          <a:chOff x="0" y="0"/>
          <a:chExt cx="0" cy="0"/>
        </a:xfrm>
      </p:grpSpPr>
      <p:sp>
        <p:nvSpPr>
          <p:cNvPr id="3402" name="Google Shape;34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3" name="Google Shape;34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549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4"/>
        <p:cNvGrpSpPr/>
        <p:nvPr/>
      </p:nvGrpSpPr>
      <p:grpSpPr>
        <a:xfrm>
          <a:off x="0" y="0"/>
          <a:ext cx="0" cy="0"/>
          <a:chOff x="0" y="0"/>
          <a:chExt cx="0" cy="0"/>
        </a:xfrm>
      </p:grpSpPr>
      <p:sp>
        <p:nvSpPr>
          <p:cNvPr id="3505" name="Google Shape;3505;gbcd9e078dd_0_100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6" name="Google Shape;3506;gbcd9e078dd_0_100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3925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5"/>
        <p:cNvGrpSpPr/>
        <p:nvPr/>
      </p:nvGrpSpPr>
      <p:grpSpPr>
        <a:xfrm>
          <a:off x="0" y="0"/>
          <a:ext cx="0" cy="0"/>
          <a:chOff x="0" y="0"/>
          <a:chExt cx="0" cy="0"/>
        </a:xfrm>
      </p:grpSpPr>
      <p:sp>
        <p:nvSpPr>
          <p:cNvPr id="3576" name="Google Shape;3576;gbcd9e078dd_0_3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7" name="Google Shape;3577;gbcd9e078dd_0_3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432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bcd9e078dd_0_118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bcd9e078dd_0_11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0875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6"/>
        <p:cNvGrpSpPr/>
        <p:nvPr/>
      </p:nvGrpSpPr>
      <p:grpSpPr>
        <a:xfrm>
          <a:off x="0" y="0"/>
          <a:ext cx="0" cy="0"/>
          <a:chOff x="0" y="0"/>
          <a:chExt cx="0" cy="0"/>
        </a:xfrm>
      </p:grpSpPr>
      <p:sp>
        <p:nvSpPr>
          <p:cNvPr id="3777" name="Google Shape;3777;gbcd9e078dd_0_19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8" name="Google Shape;3778;gbcd9e078dd_0_19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2983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6"/>
        <p:cNvGrpSpPr/>
        <p:nvPr/>
      </p:nvGrpSpPr>
      <p:grpSpPr>
        <a:xfrm>
          <a:off x="0" y="0"/>
          <a:ext cx="0" cy="0"/>
          <a:chOff x="0" y="0"/>
          <a:chExt cx="0" cy="0"/>
        </a:xfrm>
      </p:grpSpPr>
      <p:sp>
        <p:nvSpPr>
          <p:cNvPr id="4127" name="Google Shape;4127;gbcd9e078dd_0_4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8" name="Google Shape;4128;gbcd9e078dd_0_4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589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8"/>
        <p:cNvGrpSpPr/>
        <p:nvPr/>
      </p:nvGrpSpPr>
      <p:grpSpPr>
        <a:xfrm>
          <a:off x="0" y="0"/>
          <a:ext cx="0" cy="0"/>
          <a:chOff x="0" y="0"/>
          <a:chExt cx="0" cy="0"/>
        </a:xfrm>
      </p:grpSpPr>
      <p:sp>
        <p:nvSpPr>
          <p:cNvPr id="4469" name="Google Shape;4469;gba561e6685_3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0" name="Google Shape;4470;gba561e6685_3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882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0" y="50"/>
            <a:ext cx="9143889" cy="5143431"/>
          </a:xfrm>
          <a:custGeom>
            <a:avLst/>
            <a:gdLst/>
            <a:ahLst/>
            <a:cxnLst/>
            <a:rect l="l" t="t" r="r" b="b"/>
            <a:pathLst>
              <a:path w="285323" h="160494" extrusionOk="0">
                <a:moveTo>
                  <a:pt x="1" y="1"/>
                </a:moveTo>
                <a:lnTo>
                  <a:pt x="1" y="160494"/>
                </a:lnTo>
                <a:lnTo>
                  <a:pt x="285323" y="160494"/>
                </a:lnTo>
                <a:lnTo>
                  <a:pt x="285323" y="150337"/>
                </a:lnTo>
                <a:cubicBezTo>
                  <a:pt x="283183" y="150222"/>
                  <a:pt x="281072" y="149966"/>
                  <a:pt x="278960" y="149623"/>
                </a:cubicBezTo>
                <a:cubicBezTo>
                  <a:pt x="262355" y="146970"/>
                  <a:pt x="248117" y="138353"/>
                  <a:pt x="232767" y="132418"/>
                </a:cubicBezTo>
                <a:cubicBezTo>
                  <a:pt x="216317" y="126065"/>
                  <a:pt x="198210" y="122761"/>
                  <a:pt x="180119" y="122761"/>
                </a:cubicBezTo>
                <a:cubicBezTo>
                  <a:pt x="177656" y="122761"/>
                  <a:pt x="175193" y="122823"/>
                  <a:pt x="172735" y="122946"/>
                </a:cubicBezTo>
                <a:cubicBezTo>
                  <a:pt x="159439" y="123630"/>
                  <a:pt x="146343" y="126084"/>
                  <a:pt x="133018" y="126484"/>
                </a:cubicBezTo>
                <a:cubicBezTo>
                  <a:pt x="131912" y="126517"/>
                  <a:pt x="130800" y="126534"/>
                  <a:pt x="129685" y="126534"/>
                </a:cubicBezTo>
                <a:cubicBezTo>
                  <a:pt x="117406" y="126534"/>
                  <a:pt x="104787" y="124418"/>
                  <a:pt x="95213" y="118010"/>
                </a:cubicBezTo>
                <a:cubicBezTo>
                  <a:pt x="82259" y="109393"/>
                  <a:pt x="77323" y="94727"/>
                  <a:pt x="75725" y="80861"/>
                </a:cubicBezTo>
                <a:cubicBezTo>
                  <a:pt x="74099" y="66994"/>
                  <a:pt x="75012" y="52757"/>
                  <a:pt x="70418" y="39375"/>
                </a:cubicBezTo>
                <a:cubicBezTo>
                  <a:pt x="65169" y="24025"/>
                  <a:pt x="52472" y="10529"/>
                  <a:pt x="35780" y="2997"/>
                </a:cubicBezTo>
                <a:cubicBezTo>
                  <a:pt x="33241" y="1855"/>
                  <a:pt x="30616" y="857"/>
                  <a:pt x="27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229275" y="0"/>
            <a:ext cx="3914625" cy="3259125"/>
          </a:xfrm>
          <a:custGeom>
            <a:avLst/>
            <a:gdLst/>
            <a:ahLst/>
            <a:cxnLst/>
            <a:rect l="l" t="t" r="r" b="b"/>
            <a:pathLst>
              <a:path w="156585" h="130365" extrusionOk="0">
                <a:moveTo>
                  <a:pt x="0" y="1"/>
                </a:moveTo>
                <a:cubicBezTo>
                  <a:pt x="114" y="2084"/>
                  <a:pt x="400" y="4138"/>
                  <a:pt x="913" y="6135"/>
                </a:cubicBezTo>
                <a:cubicBezTo>
                  <a:pt x="3082" y="15066"/>
                  <a:pt x="8503" y="22855"/>
                  <a:pt x="14808" y="29503"/>
                </a:cubicBezTo>
                <a:cubicBezTo>
                  <a:pt x="28475" y="43883"/>
                  <a:pt x="46964" y="53641"/>
                  <a:pt x="66537" y="56865"/>
                </a:cubicBezTo>
                <a:cubicBezTo>
                  <a:pt x="78036" y="58748"/>
                  <a:pt x="89848" y="58435"/>
                  <a:pt x="101232" y="60860"/>
                </a:cubicBezTo>
                <a:cubicBezTo>
                  <a:pt x="112645" y="63257"/>
                  <a:pt x="124172" y="69134"/>
                  <a:pt x="129337" y="79577"/>
                </a:cubicBezTo>
                <a:cubicBezTo>
                  <a:pt x="134244" y="89506"/>
                  <a:pt x="132504" y="101547"/>
                  <a:pt x="136498" y="111875"/>
                </a:cubicBezTo>
                <a:cubicBezTo>
                  <a:pt x="139779" y="120349"/>
                  <a:pt x="147026" y="127197"/>
                  <a:pt x="155643" y="130079"/>
                </a:cubicBezTo>
                <a:cubicBezTo>
                  <a:pt x="155957" y="130193"/>
                  <a:pt x="156271" y="130278"/>
                  <a:pt x="156585" y="130364"/>
                </a:cubicBezTo>
                <a:lnTo>
                  <a:pt x="1565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100" y="1790575"/>
            <a:ext cx="7717800" cy="118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17950" y="2857325"/>
            <a:ext cx="6308100" cy="495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3" name="Google Shape;13;p2"/>
          <p:cNvGrpSpPr/>
          <p:nvPr/>
        </p:nvGrpSpPr>
        <p:grpSpPr>
          <a:xfrm>
            <a:off x="-348490" y="-807035"/>
            <a:ext cx="9842055" cy="6234888"/>
            <a:chOff x="-348490" y="-807035"/>
            <a:chExt cx="9842055" cy="6234888"/>
          </a:xfrm>
        </p:grpSpPr>
        <p:grpSp>
          <p:nvGrpSpPr>
            <p:cNvPr id="14" name="Google Shape;14;p2"/>
            <p:cNvGrpSpPr/>
            <p:nvPr/>
          </p:nvGrpSpPr>
          <p:grpSpPr>
            <a:xfrm>
              <a:off x="6952068" y="-807035"/>
              <a:ext cx="2541496" cy="1980630"/>
              <a:chOff x="-23089850" y="-2483675"/>
              <a:chExt cx="2096425" cy="1802375"/>
            </a:xfrm>
          </p:grpSpPr>
          <p:sp>
            <p:nvSpPr>
              <p:cNvPr id="15" name="Google Shape;15;p2"/>
              <p:cNvSpPr/>
              <p:nvPr/>
            </p:nvSpPr>
            <p:spPr>
              <a:xfrm>
                <a:off x="-23089850" y="-2483675"/>
                <a:ext cx="2096425" cy="1802375"/>
              </a:xfrm>
              <a:custGeom>
                <a:avLst/>
                <a:gdLst/>
                <a:ahLst/>
                <a:cxnLst/>
                <a:rect l="l" t="t" r="r" b="b"/>
                <a:pathLst>
                  <a:path w="83857" h="72095" extrusionOk="0">
                    <a:moveTo>
                      <a:pt x="34418" y="1"/>
                    </a:moveTo>
                    <a:cubicBezTo>
                      <a:pt x="32982" y="1"/>
                      <a:pt x="31541" y="65"/>
                      <a:pt x="30102" y="193"/>
                    </a:cubicBezTo>
                    <a:cubicBezTo>
                      <a:pt x="20544" y="1020"/>
                      <a:pt x="10814" y="4444"/>
                      <a:pt x="6249" y="13460"/>
                    </a:cubicBezTo>
                    <a:cubicBezTo>
                      <a:pt x="1" y="25872"/>
                      <a:pt x="3596" y="41079"/>
                      <a:pt x="10700" y="52264"/>
                    </a:cubicBezTo>
                    <a:cubicBezTo>
                      <a:pt x="18918" y="65189"/>
                      <a:pt x="34839" y="69982"/>
                      <a:pt x="49276" y="71637"/>
                    </a:cubicBezTo>
                    <a:cubicBezTo>
                      <a:pt x="51794" y="71921"/>
                      <a:pt x="54369" y="72094"/>
                      <a:pt x="56949" y="72094"/>
                    </a:cubicBezTo>
                    <a:cubicBezTo>
                      <a:pt x="62674" y="72094"/>
                      <a:pt x="68422" y="71240"/>
                      <a:pt x="73614" y="68841"/>
                    </a:cubicBezTo>
                    <a:cubicBezTo>
                      <a:pt x="76781" y="67357"/>
                      <a:pt x="79777" y="64961"/>
                      <a:pt x="81574" y="61908"/>
                    </a:cubicBezTo>
                    <a:cubicBezTo>
                      <a:pt x="83457" y="58684"/>
                      <a:pt x="83857" y="54860"/>
                      <a:pt x="83771" y="51180"/>
                    </a:cubicBezTo>
                    <a:cubicBezTo>
                      <a:pt x="83543" y="42306"/>
                      <a:pt x="79891" y="33376"/>
                      <a:pt x="75725" y="25672"/>
                    </a:cubicBezTo>
                    <a:cubicBezTo>
                      <a:pt x="71445" y="17740"/>
                      <a:pt x="65511" y="11120"/>
                      <a:pt x="57750" y="6384"/>
                    </a:cubicBezTo>
                    <a:cubicBezTo>
                      <a:pt x="50686" y="2088"/>
                      <a:pt x="42610" y="1"/>
                      <a:pt x="34418" y="1"/>
                    </a:cubicBezTo>
                    <a:close/>
                  </a:path>
                </a:pathLst>
              </a:custGeom>
              <a:solidFill>
                <a:srgbClr val="697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494050" y="-2128975"/>
                <a:ext cx="37675" cy="14625"/>
              </a:xfrm>
              <a:custGeom>
                <a:avLst/>
                <a:gdLst/>
                <a:ahLst/>
                <a:cxnLst/>
                <a:rect l="l" t="t" r="r" b="b"/>
                <a:pathLst>
                  <a:path w="1507" h="585" extrusionOk="0">
                    <a:moveTo>
                      <a:pt x="892" y="0"/>
                    </a:moveTo>
                    <a:cubicBezTo>
                      <a:pt x="506" y="0"/>
                      <a:pt x="0" y="281"/>
                      <a:pt x="336" y="528"/>
                    </a:cubicBezTo>
                    <a:cubicBezTo>
                      <a:pt x="397" y="567"/>
                      <a:pt x="484" y="584"/>
                      <a:pt x="579" y="584"/>
                    </a:cubicBezTo>
                    <a:cubicBezTo>
                      <a:pt x="968" y="584"/>
                      <a:pt x="1506" y="300"/>
                      <a:pt x="1163" y="71"/>
                    </a:cubicBezTo>
                    <a:cubicBezTo>
                      <a:pt x="1095" y="22"/>
                      <a:pt x="998" y="0"/>
                      <a:pt x="89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554875" y="-2138175"/>
                <a:ext cx="31425" cy="15550"/>
              </a:xfrm>
              <a:custGeom>
                <a:avLst/>
                <a:gdLst/>
                <a:ahLst/>
                <a:cxnLst/>
                <a:rect l="l" t="t" r="r" b="b"/>
                <a:pathLst>
                  <a:path w="1257" h="622" extrusionOk="0">
                    <a:moveTo>
                      <a:pt x="718" y="0"/>
                    </a:moveTo>
                    <a:cubicBezTo>
                      <a:pt x="579" y="0"/>
                      <a:pt x="435" y="36"/>
                      <a:pt x="315" y="97"/>
                    </a:cubicBezTo>
                    <a:cubicBezTo>
                      <a:pt x="172" y="182"/>
                      <a:pt x="1" y="382"/>
                      <a:pt x="201" y="525"/>
                    </a:cubicBezTo>
                    <a:cubicBezTo>
                      <a:pt x="295" y="592"/>
                      <a:pt x="415" y="621"/>
                      <a:pt x="539" y="621"/>
                    </a:cubicBezTo>
                    <a:cubicBezTo>
                      <a:pt x="678" y="621"/>
                      <a:pt x="822" y="585"/>
                      <a:pt x="942" y="525"/>
                    </a:cubicBezTo>
                    <a:cubicBezTo>
                      <a:pt x="1085" y="439"/>
                      <a:pt x="1256" y="239"/>
                      <a:pt x="1057" y="97"/>
                    </a:cubicBezTo>
                    <a:cubicBezTo>
                      <a:pt x="962" y="29"/>
                      <a:pt x="842" y="0"/>
                      <a:pt x="71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564150" y="-2065875"/>
                <a:ext cx="34350" cy="17900"/>
              </a:xfrm>
              <a:custGeom>
                <a:avLst/>
                <a:gdLst/>
                <a:ahLst/>
                <a:cxnLst/>
                <a:rect l="l" t="t" r="r" b="b"/>
                <a:pathLst>
                  <a:path w="1374" h="716" extrusionOk="0">
                    <a:moveTo>
                      <a:pt x="962" y="0"/>
                    </a:moveTo>
                    <a:cubicBezTo>
                      <a:pt x="869" y="0"/>
                      <a:pt x="771" y="12"/>
                      <a:pt x="686" y="29"/>
                    </a:cubicBezTo>
                    <a:cubicBezTo>
                      <a:pt x="572" y="29"/>
                      <a:pt x="429" y="86"/>
                      <a:pt x="343" y="115"/>
                    </a:cubicBezTo>
                    <a:cubicBezTo>
                      <a:pt x="201" y="201"/>
                      <a:pt x="1" y="457"/>
                      <a:pt x="229" y="600"/>
                    </a:cubicBezTo>
                    <a:cubicBezTo>
                      <a:pt x="345" y="677"/>
                      <a:pt x="490" y="715"/>
                      <a:pt x="637" y="715"/>
                    </a:cubicBezTo>
                    <a:cubicBezTo>
                      <a:pt x="925" y="715"/>
                      <a:pt x="1219" y="569"/>
                      <a:pt x="1313" y="286"/>
                    </a:cubicBezTo>
                    <a:cubicBezTo>
                      <a:pt x="1373" y="66"/>
                      <a:pt x="1181" y="0"/>
                      <a:pt x="96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2611225" y="-1978850"/>
                <a:ext cx="34275" cy="20450"/>
              </a:xfrm>
              <a:custGeom>
                <a:avLst/>
                <a:gdLst/>
                <a:ahLst/>
                <a:cxnLst/>
                <a:rect l="l" t="t" r="r" b="b"/>
                <a:pathLst>
                  <a:path w="1371" h="818" extrusionOk="0">
                    <a:moveTo>
                      <a:pt x="771" y="1"/>
                    </a:moveTo>
                    <a:cubicBezTo>
                      <a:pt x="714" y="1"/>
                      <a:pt x="657" y="1"/>
                      <a:pt x="600" y="29"/>
                    </a:cubicBezTo>
                    <a:lnTo>
                      <a:pt x="572" y="29"/>
                    </a:lnTo>
                    <a:cubicBezTo>
                      <a:pt x="514" y="29"/>
                      <a:pt x="486" y="58"/>
                      <a:pt x="457" y="58"/>
                    </a:cubicBezTo>
                    <a:cubicBezTo>
                      <a:pt x="400" y="58"/>
                      <a:pt x="372" y="86"/>
                      <a:pt x="315" y="115"/>
                    </a:cubicBezTo>
                    <a:lnTo>
                      <a:pt x="286" y="115"/>
                    </a:lnTo>
                    <a:cubicBezTo>
                      <a:pt x="258" y="143"/>
                      <a:pt x="229" y="143"/>
                      <a:pt x="201" y="172"/>
                    </a:cubicBezTo>
                    <a:cubicBezTo>
                      <a:pt x="201" y="172"/>
                      <a:pt x="172" y="200"/>
                      <a:pt x="144" y="200"/>
                    </a:cubicBezTo>
                    <a:cubicBezTo>
                      <a:pt x="86" y="257"/>
                      <a:pt x="58" y="315"/>
                      <a:pt x="29" y="372"/>
                    </a:cubicBezTo>
                    <a:cubicBezTo>
                      <a:pt x="29" y="372"/>
                      <a:pt x="29" y="400"/>
                      <a:pt x="29" y="400"/>
                    </a:cubicBezTo>
                    <a:cubicBezTo>
                      <a:pt x="29" y="429"/>
                      <a:pt x="1" y="457"/>
                      <a:pt x="29" y="486"/>
                    </a:cubicBezTo>
                    <a:cubicBezTo>
                      <a:pt x="29" y="514"/>
                      <a:pt x="29" y="543"/>
                      <a:pt x="29" y="571"/>
                    </a:cubicBezTo>
                    <a:cubicBezTo>
                      <a:pt x="58" y="628"/>
                      <a:pt x="86" y="657"/>
                      <a:pt x="115" y="714"/>
                    </a:cubicBezTo>
                    <a:cubicBezTo>
                      <a:pt x="237" y="791"/>
                      <a:pt x="385" y="818"/>
                      <a:pt x="534" y="818"/>
                    </a:cubicBezTo>
                    <a:cubicBezTo>
                      <a:pt x="664" y="818"/>
                      <a:pt x="795" y="798"/>
                      <a:pt x="914" y="771"/>
                    </a:cubicBezTo>
                    <a:cubicBezTo>
                      <a:pt x="1057" y="714"/>
                      <a:pt x="1171" y="628"/>
                      <a:pt x="1256" y="514"/>
                    </a:cubicBezTo>
                    <a:cubicBezTo>
                      <a:pt x="1313" y="457"/>
                      <a:pt x="1370" y="257"/>
                      <a:pt x="1285" y="200"/>
                    </a:cubicBezTo>
                    <a:cubicBezTo>
                      <a:pt x="1085" y="86"/>
                      <a:pt x="1028" y="1"/>
                      <a:pt x="77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633925" y="-2035075"/>
                <a:ext cx="26200" cy="10500"/>
              </a:xfrm>
              <a:custGeom>
                <a:avLst/>
                <a:gdLst/>
                <a:ahLst/>
                <a:cxnLst/>
                <a:rect l="l" t="t" r="r" b="b"/>
                <a:pathLst>
                  <a:path w="1048" h="420" extrusionOk="0">
                    <a:moveTo>
                      <a:pt x="630" y="0"/>
                    </a:moveTo>
                    <a:cubicBezTo>
                      <a:pt x="356" y="0"/>
                      <a:pt x="0" y="210"/>
                      <a:pt x="224" y="367"/>
                    </a:cubicBezTo>
                    <a:cubicBezTo>
                      <a:pt x="273" y="403"/>
                      <a:pt x="342" y="419"/>
                      <a:pt x="417" y="419"/>
                    </a:cubicBezTo>
                    <a:cubicBezTo>
                      <a:pt x="691" y="419"/>
                      <a:pt x="1047" y="210"/>
                      <a:pt x="823" y="53"/>
                    </a:cubicBezTo>
                    <a:cubicBezTo>
                      <a:pt x="774" y="16"/>
                      <a:pt x="705" y="0"/>
                      <a:pt x="63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631450" y="-2088850"/>
                <a:ext cx="31400" cy="12825"/>
              </a:xfrm>
              <a:custGeom>
                <a:avLst/>
                <a:gdLst/>
                <a:ahLst/>
                <a:cxnLst/>
                <a:rect l="l" t="t" r="r" b="b"/>
                <a:pathLst>
                  <a:path w="1256" h="513" extrusionOk="0">
                    <a:moveTo>
                      <a:pt x="739" y="1"/>
                    </a:moveTo>
                    <a:cubicBezTo>
                      <a:pt x="411" y="1"/>
                      <a:pt x="1" y="241"/>
                      <a:pt x="268" y="463"/>
                    </a:cubicBezTo>
                    <a:cubicBezTo>
                      <a:pt x="319" y="497"/>
                      <a:pt x="391" y="512"/>
                      <a:pt x="472" y="512"/>
                    </a:cubicBezTo>
                    <a:cubicBezTo>
                      <a:pt x="797" y="512"/>
                      <a:pt x="1255" y="270"/>
                      <a:pt x="981" y="64"/>
                    </a:cubicBezTo>
                    <a:cubicBezTo>
                      <a:pt x="918" y="20"/>
                      <a:pt x="832" y="1"/>
                      <a:pt x="73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482400" y="-2055075"/>
                <a:ext cx="38675" cy="15250"/>
              </a:xfrm>
              <a:custGeom>
                <a:avLst/>
                <a:gdLst/>
                <a:ahLst/>
                <a:cxnLst/>
                <a:rect l="l" t="t" r="r" b="b"/>
                <a:pathLst>
                  <a:path w="1547" h="610" extrusionOk="0">
                    <a:moveTo>
                      <a:pt x="921" y="0"/>
                    </a:moveTo>
                    <a:cubicBezTo>
                      <a:pt x="522" y="0"/>
                      <a:pt x="0" y="295"/>
                      <a:pt x="355" y="539"/>
                    </a:cubicBezTo>
                    <a:cubicBezTo>
                      <a:pt x="422" y="588"/>
                      <a:pt x="521" y="610"/>
                      <a:pt x="629" y="610"/>
                    </a:cubicBezTo>
                    <a:cubicBezTo>
                      <a:pt x="1022" y="610"/>
                      <a:pt x="1546" y="328"/>
                      <a:pt x="1211" y="82"/>
                    </a:cubicBezTo>
                    <a:cubicBezTo>
                      <a:pt x="1140" y="25"/>
                      <a:pt x="1036" y="0"/>
                      <a:pt x="92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514200" y="-1994350"/>
                <a:ext cx="29275" cy="15775"/>
              </a:xfrm>
              <a:custGeom>
                <a:avLst/>
                <a:gdLst/>
                <a:ahLst/>
                <a:cxnLst/>
                <a:rect l="l" t="t" r="r" b="b"/>
                <a:pathLst>
                  <a:path w="1171" h="631" extrusionOk="0">
                    <a:moveTo>
                      <a:pt x="624" y="0"/>
                    </a:moveTo>
                    <a:cubicBezTo>
                      <a:pt x="571" y="0"/>
                      <a:pt x="514" y="7"/>
                      <a:pt x="457" y="22"/>
                    </a:cubicBezTo>
                    <a:cubicBezTo>
                      <a:pt x="343" y="79"/>
                      <a:pt x="0" y="164"/>
                      <a:pt x="29" y="421"/>
                    </a:cubicBezTo>
                    <a:cubicBezTo>
                      <a:pt x="65" y="582"/>
                      <a:pt x="246" y="631"/>
                      <a:pt x="426" y="631"/>
                    </a:cubicBezTo>
                    <a:cubicBezTo>
                      <a:pt x="533" y="631"/>
                      <a:pt x="639" y="613"/>
                      <a:pt x="714" y="592"/>
                    </a:cubicBezTo>
                    <a:cubicBezTo>
                      <a:pt x="885" y="535"/>
                      <a:pt x="1170" y="278"/>
                      <a:pt x="913" y="107"/>
                    </a:cubicBezTo>
                    <a:cubicBezTo>
                      <a:pt x="856" y="79"/>
                      <a:pt x="799" y="50"/>
                      <a:pt x="742" y="22"/>
                    </a:cubicBezTo>
                    <a:lnTo>
                      <a:pt x="742" y="22"/>
                    </a:lnTo>
                    <a:cubicBezTo>
                      <a:pt x="785" y="36"/>
                      <a:pt x="813" y="43"/>
                      <a:pt x="821" y="43"/>
                    </a:cubicBezTo>
                    <a:cubicBezTo>
                      <a:pt x="828" y="43"/>
                      <a:pt x="813" y="36"/>
                      <a:pt x="771" y="22"/>
                    </a:cubicBezTo>
                    <a:cubicBezTo>
                      <a:pt x="728" y="7"/>
                      <a:pt x="678" y="0"/>
                      <a:pt x="62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447875" y="-1952325"/>
                <a:ext cx="27125" cy="16275"/>
              </a:xfrm>
              <a:custGeom>
                <a:avLst/>
                <a:gdLst/>
                <a:ahLst/>
                <a:cxnLst/>
                <a:rect l="l" t="t" r="r" b="b"/>
                <a:pathLst>
                  <a:path w="1085" h="651" extrusionOk="0">
                    <a:moveTo>
                      <a:pt x="642" y="1"/>
                    </a:moveTo>
                    <a:cubicBezTo>
                      <a:pt x="542" y="1"/>
                      <a:pt x="443" y="31"/>
                      <a:pt x="343" y="81"/>
                    </a:cubicBezTo>
                    <a:lnTo>
                      <a:pt x="315" y="81"/>
                    </a:lnTo>
                    <a:cubicBezTo>
                      <a:pt x="143" y="110"/>
                      <a:pt x="1" y="195"/>
                      <a:pt x="29" y="338"/>
                    </a:cubicBezTo>
                    <a:cubicBezTo>
                      <a:pt x="12" y="573"/>
                      <a:pt x="214" y="650"/>
                      <a:pt x="423" y="650"/>
                    </a:cubicBezTo>
                    <a:cubicBezTo>
                      <a:pt x="568" y="650"/>
                      <a:pt x="718" y="613"/>
                      <a:pt x="800" y="566"/>
                    </a:cubicBezTo>
                    <a:cubicBezTo>
                      <a:pt x="885" y="509"/>
                      <a:pt x="942" y="452"/>
                      <a:pt x="999" y="366"/>
                    </a:cubicBezTo>
                    <a:cubicBezTo>
                      <a:pt x="1085" y="224"/>
                      <a:pt x="1028" y="110"/>
                      <a:pt x="857" y="52"/>
                    </a:cubicBezTo>
                    <a:cubicBezTo>
                      <a:pt x="785" y="17"/>
                      <a:pt x="713" y="1"/>
                      <a:pt x="64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440725" y="-1950850"/>
                <a:ext cx="1250" cy="550"/>
              </a:xfrm>
              <a:custGeom>
                <a:avLst/>
                <a:gdLst/>
                <a:ahLst/>
                <a:cxnLst/>
                <a:rect l="l" t="t" r="r" b="b"/>
                <a:pathLst>
                  <a:path w="50" h="22" extrusionOk="0">
                    <a:moveTo>
                      <a:pt x="46" y="1"/>
                    </a:moveTo>
                    <a:cubicBezTo>
                      <a:pt x="43" y="1"/>
                      <a:pt x="29" y="8"/>
                      <a:pt x="0" y="22"/>
                    </a:cubicBezTo>
                    <a:lnTo>
                      <a:pt x="29" y="22"/>
                    </a:lnTo>
                    <a:cubicBezTo>
                      <a:pt x="43" y="8"/>
                      <a:pt x="50" y="1"/>
                      <a:pt x="4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392225" y="-2044000"/>
                <a:ext cx="64925" cy="33550"/>
              </a:xfrm>
              <a:custGeom>
                <a:avLst/>
                <a:gdLst/>
                <a:ahLst/>
                <a:cxnLst/>
                <a:rect l="l" t="t" r="r" b="b"/>
                <a:pathLst>
                  <a:path w="2597" h="1342" extrusionOk="0">
                    <a:moveTo>
                      <a:pt x="1501" y="1"/>
                    </a:moveTo>
                    <a:cubicBezTo>
                      <a:pt x="1201" y="1"/>
                      <a:pt x="894" y="83"/>
                      <a:pt x="656" y="210"/>
                    </a:cubicBezTo>
                    <a:cubicBezTo>
                      <a:pt x="314" y="381"/>
                      <a:pt x="0" y="838"/>
                      <a:pt x="428" y="1152"/>
                    </a:cubicBezTo>
                    <a:cubicBezTo>
                      <a:pt x="626" y="1283"/>
                      <a:pt x="871" y="1342"/>
                      <a:pt x="1121" y="1342"/>
                    </a:cubicBezTo>
                    <a:cubicBezTo>
                      <a:pt x="1413" y="1342"/>
                      <a:pt x="1710" y="1261"/>
                      <a:pt x="1940" y="1123"/>
                    </a:cubicBezTo>
                    <a:cubicBezTo>
                      <a:pt x="2254" y="952"/>
                      <a:pt x="2597" y="495"/>
                      <a:pt x="2169" y="181"/>
                    </a:cubicBezTo>
                    <a:cubicBezTo>
                      <a:pt x="1978" y="54"/>
                      <a:pt x="1742" y="1"/>
                      <a:pt x="150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334450" y="-2134225"/>
                <a:ext cx="37825" cy="20850"/>
              </a:xfrm>
              <a:custGeom>
                <a:avLst/>
                <a:gdLst/>
                <a:ahLst/>
                <a:cxnLst/>
                <a:rect l="l" t="t" r="r" b="b"/>
                <a:pathLst>
                  <a:path w="1513" h="834" extrusionOk="0">
                    <a:moveTo>
                      <a:pt x="946" y="0"/>
                    </a:moveTo>
                    <a:cubicBezTo>
                      <a:pt x="782" y="0"/>
                      <a:pt x="612" y="47"/>
                      <a:pt x="485" y="110"/>
                    </a:cubicBezTo>
                    <a:cubicBezTo>
                      <a:pt x="457" y="110"/>
                      <a:pt x="428" y="138"/>
                      <a:pt x="428" y="138"/>
                    </a:cubicBezTo>
                    <a:cubicBezTo>
                      <a:pt x="0" y="338"/>
                      <a:pt x="114" y="766"/>
                      <a:pt x="514" y="823"/>
                    </a:cubicBezTo>
                    <a:cubicBezTo>
                      <a:pt x="568" y="830"/>
                      <a:pt x="623" y="833"/>
                      <a:pt x="679" y="833"/>
                    </a:cubicBezTo>
                    <a:cubicBezTo>
                      <a:pt x="860" y="833"/>
                      <a:pt x="1046" y="796"/>
                      <a:pt x="1199" y="709"/>
                    </a:cubicBezTo>
                    <a:cubicBezTo>
                      <a:pt x="1284" y="652"/>
                      <a:pt x="1513" y="481"/>
                      <a:pt x="1455" y="310"/>
                    </a:cubicBezTo>
                    <a:cubicBezTo>
                      <a:pt x="1455" y="310"/>
                      <a:pt x="1455" y="281"/>
                      <a:pt x="1427" y="281"/>
                    </a:cubicBezTo>
                    <a:cubicBezTo>
                      <a:pt x="1347" y="74"/>
                      <a:pt x="1152" y="0"/>
                      <a:pt x="94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2318750" y="-2181625"/>
                <a:ext cx="30475" cy="14650"/>
              </a:xfrm>
              <a:custGeom>
                <a:avLst/>
                <a:gdLst/>
                <a:ahLst/>
                <a:cxnLst/>
                <a:rect l="l" t="t" r="r" b="b"/>
                <a:pathLst>
                  <a:path w="1219" h="586" extrusionOk="0">
                    <a:moveTo>
                      <a:pt x="756" y="1"/>
                    </a:moveTo>
                    <a:cubicBezTo>
                      <a:pt x="593" y="1"/>
                      <a:pt x="421" y="60"/>
                      <a:pt x="314" y="151"/>
                    </a:cubicBezTo>
                    <a:cubicBezTo>
                      <a:pt x="1" y="412"/>
                      <a:pt x="428" y="578"/>
                      <a:pt x="678" y="582"/>
                    </a:cubicBezTo>
                    <a:lnTo>
                      <a:pt x="678" y="582"/>
                    </a:lnTo>
                    <a:cubicBezTo>
                      <a:pt x="699" y="585"/>
                      <a:pt x="722" y="586"/>
                      <a:pt x="747" y="586"/>
                    </a:cubicBezTo>
                    <a:cubicBezTo>
                      <a:pt x="938" y="586"/>
                      <a:pt x="1218" y="512"/>
                      <a:pt x="1170" y="294"/>
                    </a:cubicBezTo>
                    <a:cubicBezTo>
                      <a:pt x="1170" y="237"/>
                      <a:pt x="1141" y="180"/>
                      <a:pt x="1113" y="151"/>
                    </a:cubicBezTo>
                    <a:cubicBezTo>
                      <a:pt x="1033" y="45"/>
                      <a:pt x="898" y="1"/>
                      <a:pt x="75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407925" y="-2183175"/>
                <a:ext cx="23275" cy="14275"/>
              </a:xfrm>
              <a:custGeom>
                <a:avLst/>
                <a:gdLst/>
                <a:ahLst/>
                <a:cxnLst/>
                <a:rect l="l" t="t" r="r" b="b"/>
                <a:pathLst>
                  <a:path w="931" h="571" extrusionOk="0">
                    <a:moveTo>
                      <a:pt x="700" y="0"/>
                    </a:moveTo>
                    <a:cubicBezTo>
                      <a:pt x="618" y="0"/>
                      <a:pt x="532" y="19"/>
                      <a:pt x="486" y="42"/>
                    </a:cubicBezTo>
                    <a:cubicBezTo>
                      <a:pt x="457" y="71"/>
                      <a:pt x="457" y="71"/>
                      <a:pt x="457" y="71"/>
                    </a:cubicBezTo>
                    <a:cubicBezTo>
                      <a:pt x="257" y="99"/>
                      <a:pt x="1" y="156"/>
                      <a:pt x="29" y="384"/>
                    </a:cubicBezTo>
                    <a:cubicBezTo>
                      <a:pt x="45" y="524"/>
                      <a:pt x="186" y="571"/>
                      <a:pt x="336" y="571"/>
                    </a:cubicBezTo>
                    <a:cubicBezTo>
                      <a:pt x="461" y="571"/>
                      <a:pt x="592" y="538"/>
                      <a:pt x="657" y="499"/>
                    </a:cubicBezTo>
                    <a:cubicBezTo>
                      <a:pt x="799" y="413"/>
                      <a:pt x="885" y="327"/>
                      <a:pt x="914" y="156"/>
                    </a:cubicBezTo>
                    <a:cubicBezTo>
                      <a:pt x="930" y="38"/>
                      <a:pt x="818" y="0"/>
                      <a:pt x="70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282375" y="-2071375"/>
                <a:ext cx="47100" cy="26525"/>
              </a:xfrm>
              <a:custGeom>
                <a:avLst/>
                <a:gdLst/>
                <a:ahLst/>
                <a:cxnLst/>
                <a:rect l="l" t="t" r="r" b="b"/>
                <a:pathLst>
                  <a:path w="1884" h="1061" extrusionOk="0">
                    <a:moveTo>
                      <a:pt x="1089" y="0"/>
                    </a:moveTo>
                    <a:cubicBezTo>
                      <a:pt x="844" y="0"/>
                      <a:pt x="573" y="70"/>
                      <a:pt x="400" y="221"/>
                    </a:cubicBezTo>
                    <a:lnTo>
                      <a:pt x="314" y="335"/>
                    </a:lnTo>
                    <a:cubicBezTo>
                      <a:pt x="0" y="620"/>
                      <a:pt x="171" y="963"/>
                      <a:pt x="599" y="1048"/>
                    </a:cubicBezTo>
                    <a:cubicBezTo>
                      <a:pt x="655" y="1056"/>
                      <a:pt x="714" y="1060"/>
                      <a:pt x="773" y="1060"/>
                    </a:cubicBezTo>
                    <a:cubicBezTo>
                      <a:pt x="1137" y="1060"/>
                      <a:pt x="1540" y="907"/>
                      <a:pt x="1712" y="563"/>
                    </a:cubicBezTo>
                    <a:lnTo>
                      <a:pt x="1741" y="478"/>
                    </a:lnTo>
                    <a:cubicBezTo>
                      <a:pt x="1883" y="221"/>
                      <a:pt x="1484" y="50"/>
                      <a:pt x="1313" y="21"/>
                    </a:cubicBezTo>
                    <a:cubicBezTo>
                      <a:pt x="1243" y="7"/>
                      <a:pt x="1168" y="0"/>
                      <a:pt x="108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216750" y="-2125700"/>
                <a:ext cx="34250" cy="20150"/>
              </a:xfrm>
              <a:custGeom>
                <a:avLst/>
                <a:gdLst/>
                <a:ahLst/>
                <a:cxnLst/>
                <a:rect l="l" t="t" r="r" b="b"/>
                <a:pathLst>
                  <a:path w="1370" h="806" extrusionOk="0">
                    <a:moveTo>
                      <a:pt x="757" y="0"/>
                    </a:moveTo>
                    <a:cubicBezTo>
                      <a:pt x="647" y="0"/>
                      <a:pt x="538" y="23"/>
                      <a:pt x="428" y="54"/>
                    </a:cubicBezTo>
                    <a:cubicBezTo>
                      <a:pt x="285" y="111"/>
                      <a:pt x="0" y="254"/>
                      <a:pt x="57" y="454"/>
                    </a:cubicBezTo>
                    <a:cubicBezTo>
                      <a:pt x="86" y="511"/>
                      <a:pt x="86" y="568"/>
                      <a:pt x="114" y="625"/>
                    </a:cubicBezTo>
                    <a:cubicBezTo>
                      <a:pt x="226" y="759"/>
                      <a:pt x="426" y="806"/>
                      <a:pt x="603" y="806"/>
                    </a:cubicBezTo>
                    <a:cubicBezTo>
                      <a:pt x="652" y="806"/>
                      <a:pt x="699" y="802"/>
                      <a:pt x="742" y="796"/>
                    </a:cubicBezTo>
                    <a:cubicBezTo>
                      <a:pt x="913" y="767"/>
                      <a:pt x="1370" y="596"/>
                      <a:pt x="1284" y="311"/>
                    </a:cubicBezTo>
                    <a:cubicBezTo>
                      <a:pt x="1256" y="168"/>
                      <a:pt x="1170" y="111"/>
                      <a:pt x="1027" y="54"/>
                    </a:cubicBezTo>
                    <a:cubicBezTo>
                      <a:pt x="937" y="16"/>
                      <a:pt x="847" y="0"/>
                      <a:pt x="7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214525" y="-2242175"/>
                <a:ext cx="24900" cy="18300"/>
              </a:xfrm>
              <a:custGeom>
                <a:avLst/>
                <a:gdLst/>
                <a:ahLst/>
                <a:cxnLst/>
                <a:rect l="l" t="t" r="r" b="b"/>
                <a:pathLst>
                  <a:path w="996" h="732" extrusionOk="0">
                    <a:moveTo>
                      <a:pt x="543" y="0"/>
                    </a:moveTo>
                    <a:cubicBezTo>
                      <a:pt x="328" y="0"/>
                      <a:pt x="0" y="94"/>
                      <a:pt x="25" y="319"/>
                    </a:cubicBezTo>
                    <a:cubicBezTo>
                      <a:pt x="25" y="348"/>
                      <a:pt x="25" y="376"/>
                      <a:pt x="25" y="376"/>
                    </a:cubicBezTo>
                    <a:cubicBezTo>
                      <a:pt x="25" y="462"/>
                      <a:pt x="139" y="547"/>
                      <a:pt x="196" y="576"/>
                    </a:cubicBezTo>
                    <a:cubicBezTo>
                      <a:pt x="311" y="605"/>
                      <a:pt x="425" y="605"/>
                      <a:pt x="510" y="690"/>
                    </a:cubicBezTo>
                    <a:cubicBezTo>
                      <a:pt x="539" y="719"/>
                      <a:pt x="580" y="731"/>
                      <a:pt x="624" y="731"/>
                    </a:cubicBezTo>
                    <a:cubicBezTo>
                      <a:pt x="713" y="731"/>
                      <a:pt x="815" y="681"/>
                      <a:pt x="853" y="605"/>
                    </a:cubicBezTo>
                    <a:cubicBezTo>
                      <a:pt x="910" y="462"/>
                      <a:pt x="995" y="405"/>
                      <a:pt x="967" y="234"/>
                    </a:cubicBezTo>
                    <a:cubicBezTo>
                      <a:pt x="967" y="91"/>
                      <a:pt x="796" y="34"/>
                      <a:pt x="710" y="34"/>
                    </a:cubicBezTo>
                    <a:lnTo>
                      <a:pt x="624" y="5"/>
                    </a:lnTo>
                    <a:cubicBezTo>
                      <a:pt x="600" y="2"/>
                      <a:pt x="573" y="0"/>
                      <a:pt x="54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366575" y="-2286975"/>
                <a:ext cx="34275" cy="15825"/>
              </a:xfrm>
              <a:custGeom>
                <a:avLst/>
                <a:gdLst/>
                <a:ahLst/>
                <a:cxnLst/>
                <a:rect l="l" t="t" r="r" b="b"/>
                <a:pathLst>
                  <a:path w="1371" h="633" extrusionOk="0">
                    <a:moveTo>
                      <a:pt x="809" y="1"/>
                    </a:moveTo>
                    <a:cubicBezTo>
                      <a:pt x="490" y="1"/>
                      <a:pt x="1" y="223"/>
                      <a:pt x="287" y="485"/>
                    </a:cubicBezTo>
                    <a:cubicBezTo>
                      <a:pt x="402" y="588"/>
                      <a:pt x="565" y="633"/>
                      <a:pt x="731" y="633"/>
                    </a:cubicBezTo>
                    <a:cubicBezTo>
                      <a:pt x="934" y="633"/>
                      <a:pt x="1144" y="566"/>
                      <a:pt x="1285" y="456"/>
                    </a:cubicBezTo>
                    <a:cubicBezTo>
                      <a:pt x="1371" y="399"/>
                      <a:pt x="1371" y="314"/>
                      <a:pt x="1285" y="257"/>
                    </a:cubicBezTo>
                    <a:cubicBezTo>
                      <a:pt x="1200" y="171"/>
                      <a:pt x="1086" y="85"/>
                      <a:pt x="972" y="28"/>
                    </a:cubicBezTo>
                    <a:cubicBezTo>
                      <a:pt x="929" y="9"/>
                      <a:pt x="872" y="1"/>
                      <a:pt x="80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551300" y="-2246075"/>
                <a:ext cx="20000" cy="12075"/>
              </a:xfrm>
              <a:custGeom>
                <a:avLst/>
                <a:gdLst/>
                <a:ahLst/>
                <a:cxnLst/>
                <a:rect l="l" t="t" r="r" b="b"/>
                <a:pathLst>
                  <a:path w="800" h="483" extrusionOk="0">
                    <a:moveTo>
                      <a:pt x="574" y="0"/>
                    </a:moveTo>
                    <a:cubicBezTo>
                      <a:pt x="494" y="0"/>
                      <a:pt x="411" y="21"/>
                      <a:pt x="371" y="47"/>
                    </a:cubicBezTo>
                    <a:cubicBezTo>
                      <a:pt x="343" y="47"/>
                      <a:pt x="343" y="47"/>
                      <a:pt x="314" y="76"/>
                    </a:cubicBezTo>
                    <a:cubicBezTo>
                      <a:pt x="229" y="104"/>
                      <a:pt x="172" y="133"/>
                      <a:pt x="115" y="190"/>
                    </a:cubicBezTo>
                    <a:cubicBezTo>
                      <a:pt x="1" y="333"/>
                      <a:pt x="143" y="447"/>
                      <a:pt x="286" y="475"/>
                    </a:cubicBezTo>
                    <a:cubicBezTo>
                      <a:pt x="314" y="480"/>
                      <a:pt x="344" y="482"/>
                      <a:pt x="373" y="482"/>
                    </a:cubicBezTo>
                    <a:cubicBezTo>
                      <a:pt x="521" y="482"/>
                      <a:pt x="676" y="423"/>
                      <a:pt x="771" y="304"/>
                    </a:cubicBezTo>
                    <a:cubicBezTo>
                      <a:pt x="799" y="275"/>
                      <a:pt x="799" y="190"/>
                      <a:pt x="771" y="133"/>
                    </a:cubicBezTo>
                    <a:lnTo>
                      <a:pt x="771" y="104"/>
                    </a:lnTo>
                    <a:cubicBezTo>
                      <a:pt x="756" y="28"/>
                      <a:pt x="666" y="0"/>
                      <a:pt x="57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474250" y="-2231000"/>
                <a:ext cx="36300" cy="24650"/>
              </a:xfrm>
              <a:custGeom>
                <a:avLst/>
                <a:gdLst/>
                <a:ahLst/>
                <a:cxnLst/>
                <a:rect l="l" t="t" r="r" b="b"/>
                <a:pathLst>
                  <a:path w="1452" h="986" extrusionOk="0">
                    <a:moveTo>
                      <a:pt x="1227" y="728"/>
                    </a:moveTo>
                    <a:cubicBezTo>
                      <a:pt x="1210" y="745"/>
                      <a:pt x="1194" y="761"/>
                      <a:pt x="1172" y="777"/>
                    </a:cubicBezTo>
                    <a:lnTo>
                      <a:pt x="1172" y="777"/>
                    </a:lnTo>
                    <a:cubicBezTo>
                      <a:pt x="1192" y="762"/>
                      <a:pt x="1210" y="745"/>
                      <a:pt x="1227" y="728"/>
                    </a:cubicBezTo>
                    <a:close/>
                    <a:moveTo>
                      <a:pt x="760" y="0"/>
                    </a:moveTo>
                    <a:cubicBezTo>
                      <a:pt x="456" y="0"/>
                      <a:pt x="110" y="149"/>
                      <a:pt x="29" y="414"/>
                    </a:cubicBezTo>
                    <a:cubicBezTo>
                      <a:pt x="0" y="500"/>
                      <a:pt x="0" y="557"/>
                      <a:pt x="29" y="643"/>
                    </a:cubicBezTo>
                    <a:cubicBezTo>
                      <a:pt x="86" y="785"/>
                      <a:pt x="200" y="871"/>
                      <a:pt x="371" y="928"/>
                    </a:cubicBezTo>
                    <a:cubicBezTo>
                      <a:pt x="443" y="968"/>
                      <a:pt x="527" y="986"/>
                      <a:pt x="614" y="986"/>
                    </a:cubicBezTo>
                    <a:cubicBezTo>
                      <a:pt x="798" y="986"/>
                      <a:pt x="997" y="908"/>
                      <a:pt x="1142" y="801"/>
                    </a:cubicBezTo>
                    <a:lnTo>
                      <a:pt x="1142" y="801"/>
                    </a:lnTo>
                    <a:cubicBezTo>
                      <a:pt x="1281" y="734"/>
                      <a:pt x="1451" y="574"/>
                      <a:pt x="1398" y="414"/>
                    </a:cubicBezTo>
                    <a:cubicBezTo>
                      <a:pt x="1341" y="215"/>
                      <a:pt x="1255" y="158"/>
                      <a:pt x="1084" y="72"/>
                    </a:cubicBezTo>
                    <a:cubicBezTo>
                      <a:pt x="995" y="23"/>
                      <a:pt x="881" y="0"/>
                      <a:pt x="76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455725" y="-2342000"/>
                <a:ext cx="45675" cy="28275"/>
              </a:xfrm>
              <a:custGeom>
                <a:avLst/>
                <a:gdLst/>
                <a:ahLst/>
                <a:cxnLst/>
                <a:rect l="l" t="t" r="r" b="b"/>
                <a:pathLst>
                  <a:path w="1827" h="1131" extrusionOk="0">
                    <a:moveTo>
                      <a:pt x="1204" y="1"/>
                    </a:moveTo>
                    <a:cubicBezTo>
                      <a:pt x="1047" y="1"/>
                      <a:pt x="889" y="29"/>
                      <a:pt x="771" y="61"/>
                    </a:cubicBezTo>
                    <a:cubicBezTo>
                      <a:pt x="514" y="118"/>
                      <a:pt x="315" y="232"/>
                      <a:pt x="172" y="460"/>
                    </a:cubicBezTo>
                    <a:cubicBezTo>
                      <a:pt x="1" y="803"/>
                      <a:pt x="258" y="1031"/>
                      <a:pt x="600" y="1117"/>
                    </a:cubicBezTo>
                    <a:cubicBezTo>
                      <a:pt x="653" y="1125"/>
                      <a:pt x="717" y="1130"/>
                      <a:pt x="787" y="1130"/>
                    </a:cubicBezTo>
                    <a:cubicBezTo>
                      <a:pt x="1172" y="1130"/>
                      <a:pt x="1750" y="989"/>
                      <a:pt x="1798" y="603"/>
                    </a:cubicBezTo>
                    <a:cubicBezTo>
                      <a:pt x="1798" y="517"/>
                      <a:pt x="1827" y="432"/>
                      <a:pt x="1798" y="346"/>
                    </a:cubicBezTo>
                    <a:cubicBezTo>
                      <a:pt x="1727" y="79"/>
                      <a:pt x="1466" y="1"/>
                      <a:pt x="120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652525" y="-2213550"/>
                <a:ext cx="35975" cy="18000"/>
              </a:xfrm>
              <a:custGeom>
                <a:avLst/>
                <a:gdLst/>
                <a:ahLst/>
                <a:cxnLst/>
                <a:rect l="l" t="t" r="r" b="b"/>
                <a:pathLst>
                  <a:path w="1439" h="720" extrusionOk="0">
                    <a:moveTo>
                      <a:pt x="812" y="0"/>
                    </a:moveTo>
                    <a:cubicBezTo>
                      <a:pt x="797" y="0"/>
                      <a:pt x="783" y="1"/>
                      <a:pt x="768" y="2"/>
                    </a:cubicBezTo>
                    <a:lnTo>
                      <a:pt x="683" y="2"/>
                    </a:lnTo>
                    <a:cubicBezTo>
                      <a:pt x="455" y="2"/>
                      <a:pt x="198" y="59"/>
                      <a:pt x="84" y="315"/>
                    </a:cubicBezTo>
                    <a:cubicBezTo>
                      <a:pt x="84" y="315"/>
                      <a:pt x="84" y="344"/>
                      <a:pt x="84" y="373"/>
                    </a:cubicBezTo>
                    <a:cubicBezTo>
                      <a:pt x="1" y="638"/>
                      <a:pt x="255" y="720"/>
                      <a:pt x="527" y="720"/>
                    </a:cubicBezTo>
                    <a:cubicBezTo>
                      <a:pt x="724" y="720"/>
                      <a:pt x="929" y="677"/>
                      <a:pt x="1025" y="629"/>
                    </a:cubicBezTo>
                    <a:cubicBezTo>
                      <a:pt x="1439" y="381"/>
                      <a:pt x="1213" y="0"/>
                      <a:pt x="81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608750" y="-2294975"/>
                <a:ext cx="21100" cy="12925"/>
              </a:xfrm>
              <a:custGeom>
                <a:avLst/>
                <a:gdLst/>
                <a:ahLst/>
                <a:cxnLst/>
                <a:rect l="l" t="t" r="r" b="b"/>
                <a:pathLst>
                  <a:path w="844" h="517" extrusionOk="0">
                    <a:moveTo>
                      <a:pt x="507" y="1"/>
                    </a:moveTo>
                    <a:cubicBezTo>
                      <a:pt x="308" y="1"/>
                      <a:pt x="45" y="91"/>
                      <a:pt x="45" y="291"/>
                    </a:cubicBezTo>
                    <a:lnTo>
                      <a:pt x="45" y="320"/>
                    </a:lnTo>
                    <a:cubicBezTo>
                      <a:pt x="0" y="468"/>
                      <a:pt x="117" y="516"/>
                      <a:pt x="256" y="516"/>
                    </a:cubicBezTo>
                    <a:cubicBezTo>
                      <a:pt x="385" y="516"/>
                      <a:pt x="532" y="475"/>
                      <a:pt x="587" y="434"/>
                    </a:cubicBezTo>
                    <a:cubicBezTo>
                      <a:pt x="615" y="405"/>
                      <a:pt x="615" y="405"/>
                      <a:pt x="644" y="377"/>
                    </a:cubicBezTo>
                    <a:cubicBezTo>
                      <a:pt x="843" y="263"/>
                      <a:pt x="815" y="63"/>
                      <a:pt x="587" y="6"/>
                    </a:cubicBezTo>
                    <a:cubicBezTo>
                      <a:pt x="562" y="2"/>
                      <a:pt x="535" y="1"/>
                      <a:pt x="50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737425" y="-910100"/>
                <a:ext cx="65650" cy="38850"/>
              </a:xfrm>
              <a:custGeom>
                <a:avLst/>
                <a:gdLst/>
                <a:ahLst/>
                <a:cxnLst/>
                <a:rect l="l" t="t" r="r" b="b"/>
                <a:pathLst>
                  <a:path w="2626" h="1554" extrusionOk="0">
                    <a:moveTo>
                      <a:pt x="1527" y="1"/>
                    </a:moveTo>
                    <a:cubicBezTo>
                      <a:pt x="1295" y="1"/>
                      <a:pt x="1062" y="42"/>
                      <a:pt x="857" y="106"/>
                    </a:cubicBezTo>
                    <a:cubicBezTo>
                      <a:pt x="857" y="106"/>
                      <a:pt x="857" y="134"/>
                      <a:pt x="857" y="134"/>
                    </a:cubicBezTo>
                    <a:cubicBezTo>
                      <a:pt x="600" y="220"/>
                      <a:pt x="343" y="363"/>
                      <a:pt x="172" y="591"/>
                    </a:cubicBezTo>
                    <a:cubicBezTo>
                      <a:pt x="1" y="819"/>
                      <a:pt x="29" y="1162"/>
                      <a:pt x="286" y="1333"/>
                    </a:cubicBezTo>
                    <a:cubicBezTo>
                      <a:pt x="532" y="1478"/>
                      <a:pt x="848" y="1553"/>
                      <a:pt x="1167" y="1553"/>
                    </a:cubicBezTo>
                    <a:cubicBezTo>
                      <a:pt x="1663" y="1553"/>
                      <a:pt x="2166" y="1372"/>
                      <a:pt x="2426" y="990"/>
                    </a:cubicBezTo>
                    <a:cubicBezTo>
                      <a:pt x="2626" y="734"/>
                      <a:pt x="2569" y="420"/>
                      <a:pt x="2312" y="220"/>
                    </a:cubicBezTo>
                    <a:cubicBezTo>
                      <a:pt x="2092" y="63"/>
                      <a:pt x="1811" y="1"/>
                      <a:pt x="152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824725" y="-884625"/>
                <a:ext cx="47375" cy="21600"/>
              </a:xfrm>
              <a:custGeom>
                <a:avLst/>
                <a:gdLst/>
                <a:ahLst/>
                <a:cxnLst/>
                <a:rect l="l" t="t" r="r" b="b"/>
                <a:pathLst>
                  <a:path w="1895" h="864" extrusionOk="0">
                    <a:moveTo>
                      <a:pt x="1148" y="0"/>
                    </a:moveTo>
                    <a:cubicBezTo>
                      <a:pt x="887" y="0"/>
                      <a:pt x="611" y="101"/>
                      <a:pt x="468" y="228"/>
                    </a:cubicBezTo>
                    <a:lnTo>
                      <a:pt x="440" y="257"/>
                    </a:lnTo>
                    <a:cubicBezTo>
                      <a:pt x="0" y="619"/>
                      <a:pt x="545" y="864"/>
                      <a:pt x="928" y="864"/>
                    </a:cubicBezTo>
                    <a:cubicBezTo>
                      <a:pt x="967" y="864"/>
                      <a:pt x="1004" y="861"/>
                      <a:pt x="1039" y="856"/>
                    </a:cubicBezTo>
                    <a:lnTo>
                      <a:pt x="1068" y="856"/>
                    </a:lnTo>
                    <a:cubicBezTo>
                      <a:pt x="1324" y="827"/>
                      <a:pt x="1895" y="571"/>
                      <a:pt x="1667" y="228"/>
                    </a:cubicBezTo>
                    <a:cubicBezTo>
                      <a:pt x="1553" y="64"/>
                      <a:pt x="1355" y="0"/>
                      <a:pt x="114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791625" y="-812875"/>
                <a:ext cx="22300" cy="12375"/>
              </a:xfrm>
              <a:custGeom>
                <a:avLst/>
                <a:gdLst/>
                <a:ahLst/>
                <a:cxnLst/>
                <a:rect l="l" t="t" r="r" b="b"/>
                <a:pathLst>
                  <a:path w="892" h="495" extrusionOk="0">
                    <a:moveTo>
                      <a:pt x="462" y="0"/>
                    </a:moveTo>
                    <a:cubicBezTo>
                      <a:pt x="331" y="0"/>
                      <a:pt x="197" y="47"/>
                      <a:pt x="143" y="154"/>
                    </a:cubicBezTo>
                    <a:cubicBezTo>
                      <a:pt x="57" y="211"/>
                      <a:pt x="0" y="268"/>
                      <a:pt x="0" y="326"/>
                    </a:cubicBezTo>
                    <a:cubicBezTo>
                      <a:pt x="0" y="354"/>
                      <a:pt x="29" y="354"/>
                      <a:pt x="29" y="354"/>
                    </a:cubicBezTo>
                    <a:cubicBezTo>
                      <a:pt x="29" y="411"/>
                      <a:pt x="86" y="468"/>
                      <a:pt x="114" y="468"/>
                    </a:cubicBezTo>
                    <a:cubicBezTo>
                      <a:pt x="184" y="485"/>
                      <a:pt x="250" y="495"/>
                      <a:pt x="314" y="495"/>
                    </a:cubicBezTo>
                    <a:cubicBezTo>
                      <a:pt x="461" y="495"/>
                      <a:pt x="594" y="445"/>
                      <a:pt x="714" y="326"/>
                    </a:cubicBezTo>
                    <a:cubicBezTo>
                      <a:pt x="892" y="130"/>
                      <a:pt x="681" y="0"/>
                      <a:pt x="46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857250" y="-944575"/>
                <a:ext cx="32125" cy="24625"/>
              </a:xfrm>
              <a:custGeom>
                <a:avLst/>
                <a:gdLst/>
                <a:ahLst/>
                <a:cxnLst/>
                <a:rect l="l" t="t" r="r" b="b"/>
                <a:pathLst>
                  <a:path w="1285" h="985" extrusionOk="0">
                    <a:moveTo>
                      <a:pt x="735" y="0"/>
                    </a:moveTo>
                    <a:cubicBezTo>
                      <a:pt x="550" y="0"/>
                      <a:pt x="369" y="70"/>
                      <a:pt x="200" y="201"/>
                    </a:cubicBezTo>
                    <a:cubicBezTo>
                      <a:pt x="86" y="287"/>
                      <a:pt x="0" y="458"/>
                      <a:pt x="86" y="572"/>
                    </a:cubicBezTo>
                    <a:cubicBezTo>
                      <a:pt x="143" y="629"/>
                      <a:pt x="200" y="715"/>
                      <a:pt x="286" y="772"/>
                    </a:cubicBezTo>
                    <a:cubicBezTo>
                      <a:pt x="343" y="829"/>
                      <a:pt x="514" y="829"/>
                      <a:pt x="571" y="914"/>
                    </a:cubicBezTo>
                    <a:cubicBezTo>
                      <a:pt x="607" y="962"/>
                      <a:pt x="682" y="985"/>
                      <a:pt x="760" y="985"/>
                    </a:cubicBezTo>
                    <a:cubicBezTo>
                      <a:pt x="869" y="985"/>
                      <a:pt x="982" y="940"/>
                      <a:pt x="999" y="857"/>
                    </a:cubicBezTo>
                    <a:cubicBezTo>
                      <a:pt x="1028" y="772"/>
                      <a:pt x="1056" y="743"/>
                      <a:pt x="1113" y="686"/>
                    </a:cubicBezTo>
                    <a:cubicBezTo>
                      <a:pt x="1199" y="600"/>
                      <a:pt x="1227" y="515"/>
                      <a:pt x="1256" y="401"/>
                    </a:cubicBezTo>
                    <a:cubicBezTo>
                      <a:pt x="1284" y="230"/>
                      <a:pt x="1170" y="115"/>
                      <a:pt x="1028" y="58"/>
                    </a:cubicBezTo>
                    <a:cubicBezTo>
                      <a:pt x="930" y="19"/>
                      <a:pt x="832" y="0"/>
                      <a:pt x="73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743125" y="-1068075"/>
                <a:ext cx="42100" cy="23025"/>
              </a:xfrm>
              <a:custGeom>
                <a:avLst/>
                <a:gdLst/>
                <a:ahLst/>
                <a:cxnLst/>
                <a:rect l="l" t="t" r="r" b="b"/>
                <a:pathLst>
                  <a:path w="1684" h="921" extrusionOk="0">
                    <a:moveTo>
                      <a:pt x="1124" y="1"/>
                    </a:moveTo>
                    <a:cubicBezTo>
                      <a:pt x="1011" y="1"/>
                      <a:pt x="897" y="23"/>
                      <a:pt x="799" y="62"/>
                    </a:cubicBezTo>
                    <a:cubicBezTo>
                      <a:pt x="771" y="91"/>
                      <a:pt x="742" y="91"/>
                      <a:pt x="714" y="91"/>
                    </a:cubicBezTo>
                    <a:cubicBezTo>
                      <a:pt x="371" y="233"/>
                      <a:pt x="1" y="661"/>
                      <a:pt x="514" y="861"/>
                    </a:cubicBezTo>
                    <a:cubicBezTo>
                      <a:pt x="620" y="896"/>
                      <a:pt x="737" y="921"/>
                      <a:pt x="851" y="921"/>
                    </a:cubicBezTo>
                    <a:cubicBezTo>
                      <a:pt x="921" y="921"/>
                      <a:pt x="991" y="911"/>
                      <a:pt x="1056" y="890"/>
                    </a:cubicBezTo>
                    <a:cubicBezTo>
                      <a:pt x="1085" y="890"/>
                      <a:pt x="1142" y="890"/>
                      <a:pt x="1199" y="861"/>
                    </a:cubicBezTo>
                    <a:lnTo>
                      <a:pt x="1227" y="861"/>
                    </a:lnTo>
                    <a:cubicBezTo>
                      <a:pt x="1256" y="833"/>
                      <a:pt x="1285" y="833"/>
                      <a:pt x="1313" y="833"/>
                    </a:cubicBezTo>
                    <a:cubicBezTo>
                      <a:pt x="1456" y="747"/>
                      <a:pt x="1598" y="661"/>
                      <a:pt x="1655" y="547"/>
                    </a:cubicBezTo>
                    <a:cubicBezTo>
                      <a:pt x="1655" y="519"/>
                      <a:pt x="1684" y="490"/>
                      <a:pt x="1684" y="462"/>
                    </a:cubicBezTo>
                    <a:cubicBezTo>
                      <a:pt x="1684" y="433"/>
                      <a:pt x="1684" y="405"/>
                      <a:pt x="1655" y="376"/>
                    </a:cubicBezTo>
                    <a:lnTo>
                      <a:pt x="1627" y="291"/>
                    </a:lnTo>
                    <a:cubicBezTo>
                      <a:pt x="1552" y="84"/>
                      <a:pt x="1341" y="1"/>
                      <a:pt x="112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634700" y="-1100875"/>
                <a:ext cx="32825" cy="17525"/>
              </a:xfrm>
              <a:custGeom>
                <a:avLst/>
                <a:gdLst/>
                <a:ahLst/>
                <a:cxnLst/>
                <a:rect l="l" t="t" r="r" b="b"/>
                <a:pathLst>
                  <a:path w="1313" h="701" extrusionOk="0">
                    <a:moveTo>
                      <a:pt x="736" y="1"/>
                    </a:moveTo>
                    <a:cubicBezTo>
                      <a:pt x="591" y="1"/>
                      <a:pt x="447" y="44"/>
                      <a:pt x="343" y="119"/>
                    </a:cubicBezTo>
                    <a:cubicBezTo>
                      <a:pt x="172" y="204"/>
                      <a:pt x="0" y="433"/>
                      <a:pt x="200" y="604"/>
                    </a:cubicBezTo>
                    <a:cubicBezTo>
                      <a:pt x="308" y="671"/>
                      <a:pt x="441" y="700"/>
                      <a:pt x="573" y="700"/>
                    </a:cubicBezTo>
                    <a:cubicBezTo>
                      <a:pt x="720" y="700"/>
                      <a:pt x="865" y="664"/>
                      <a:pt x="971" y="604"/>
                    </a:cubicBezTo>
                    <a:cubicBezTo>
                      <a:pt x="1142" y="490"/>
                      <a:pt x="1313" y="262"/>
                      <a:pt x="1113" y="119"/>
                    </a:cubicBezTo>
                    <a:cubicBezTo>
                      <a:pt x="1004" y="37"/>
                      <a:pt x="869" y="1"/>
                      <a:pt x="73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620925" y="-1022575"/>
                <a:ext cx="29750" cy="19000"/>
              </a:xfrm>
              <a:custGeom>
                <a:avLst/>
                <a:gdLst/>
                <a:ahLst/>
                <a:cxnLst/>
                <a:rect l="l" t="t" r="r" b="b"/>
                <a:pathLst>
                  <a:path w="1190" h="760" extrusionOk="0">
                    <a:moveTo>
                      <a:pt x="676" y="0"/>
                    </a:moveTo>
                    <a:cubicBezTo>
                      <a:pt x="650" y="0"/>
                      <a:pt x="621" y="4"/>
                      <a:pt x="591" y="11"/>
                    </a:cubicBezTo>
                    <a:cubicBezTo>
                      <a:pt x="362" y="40"/>
                      <a:pt x="77" y="182"/>
                      <a:pt x="49" y="439"/>
                    </a:cubicBezTo>
                    <a:cubicBezTo>
                      <a:pt x="0" y="682"/>
                      <a:pt x="283" y="760"/>
                      <a:pt x="473" y="760"/>
                    </a:cubicBezTo>
                    <a:cubicBezTo>
                      <a:pt x="506" y="760"/>
                      <a:pt x="537" y="757"/>
                      <a:pt x="562" y="753"/>
                    </a:cubicBezTo>
                    <a:cubicBezTo>
                      <a:pt x="705" y="725"/>
                      <a:pt x="1190" y="525"/>
                      <a:pt x="990" y="297"/>
                    </a:cubicBezTo>
                    <a:cubicBezTo>
                      <a:pt x="933" y="240"/>
                      <a:pt x="933" y="125"/>
                      <a:pt x="848" y="68"/>
                    </a:cubicBezTo>
                    <a:cubicBezTo>
                      <a:pt x="806" y="27"/>
                      <a:pt x="749" y="0"/>
                      <a:pt x="67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1546900" y="-965375"/>
                <a:ext cx="30625" cy="23550"/>
              </a:xfrm>
              <a:custGeom>
                <a:avLst/>
                <a:gdLst/>
                <a:ahLst/>
                <a:cxnLst/>
                <a:rect l="l" t="t" r="r" b="b"/>
                <a:pathLst>
                  <a:path w="1225" h="942" extrusionOk="0">
                    <a:moveTo>
                      <a:pt x="708" y="0"/>
                    </a:moveTo>
                    <a:cubicBezTo>
                      <a:pt x="567" y="0"/>
                      <a:pt x="417" y="51"/>
                      <a:pt x="369" y="148"/>
                    </a:cubicBezTo>
                    <a:cubicBezTo>
                      <a:pt x="255" y="320"/>
                      <a:pt x="112" y="377"/>
                      <a:pt x="55" y="576"/>
                    </a:cubicBezTo>
                    <a:cubicBezTo>
                      <a:pt x="1" y="820"/>
                      <a:pt x="254" y="941"/>
                      <a:pt x="539" y="941"/>
                    </a:cubicBezTo>
                    <a:cubicBezTo>
                      <a:pt x="855" y="941"/>
                      <a:pt x="1210" y="791"/>
                      <a:pt x="1225" y="491"/>
                    </a:cubicBezTo>
                    <a:cubicBezTo>
                      <a:pt x="1225" y="263"/>
                      <a:pt x="1082" y="234"/>
                      <a:pt x="968" y="91"/>
                    </a:cubicBezTo>
                    <a:cubicBezTo>
                      <a:pt x="919" y="30"/>
                      <a:pt x="816" y="0"/>
                      <a:pt x="70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1561950" y="-870125"/>
                <a:ext cx="18575" cy="11875"/>
              </a:xfrm>
              <a:custGeom>
                <a:avLst/>
                <a:gdLst/>
                <a:ahLst/>
                <a:cxnLst/>
                <a:rect l="l" t="t" r="r" b="b"/>
                <a:pathLst>
                  <a:path w="743" h="475" extrusionOk="0">
                    <a:moveTo>
                      <a:pt x="504" y="1"/>
                    </a:moveTo>
                    <a:cubicBezTo>
                      <a:pt x="431" y="1"/>
                      <a:pt x="354" y="21"/>
                      <a:pt x="315" y="48"/>
                    </a:cubicBezTo>
                    <a:cubicBezTo>
                      <a:pt x="229" y="76"/>
                      <a:pt x="29" y="162"/>
                      <a:pt x="29" y="304"/>
                    </a:cubicBezTo>
                    <a:lnTo>
                      <a:pt x="1" y="304"/>
                    </a:lnTo>
                    <a:cubicBezTo>
                      <a:pt x="1" y="333"/>
                      <a:pt x="1" y="333"/>
                      <a:pt x="1" y="333"/>
                    </a:cubicBezTo>
                    <a:lnTo>
                      <a:pt x="1" y="362"/>
                    </a:lnTo>
                    <a:lnTo>
                      <a:pt x="29" y="362"/>
                    </a:lnTo>
                    <a:cubicBezTo>
                      <a:pt x="41" y="446"/>
                      <a:pt x="115" y="475"/>
                      <a:pt x="207" y="475"/>
                    </a:cubicBezTo>
                    <a:cubicBezTo>
                      <a:pt x="332" y="475"/>
                      <a:pt x="489" y="423"/>
                      <a:pt x="571" y="390"/>
                    </a:cubicBezTo>
                    <a:cubicBezTo>
                      <a:pt x="657" y="333"/>
                      <a:pt x="743" y="247"/>
                      <a:pt x="686" y="133"/>
                    </a:cubicBezTo>
                    <a:cubicBezTo>
                      <a:pt x="686" y="133"/>
                      <a:pt x="686" y="105"/>
                      <a:pt x="686" y="105"/>
                    </a:cubicBezTo>
                    <a:cubicBezTo>
                      <a:pt x="670" y="28"/>
                      <a:pt x="589" y="1"/>
                      <a:pt x="50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666800" y="-965800"/>
                <a:ext cx="34250" cy="17800"/>
              </a:xfrm>
              <a:custGeom>
                <a:avLst/>
                <a:gdLst/>
                <a:ahLst/>
                <a:cxnLst/>
                <a:rect l="l" t="t" r="r" b="b"/>
                <a:pathLst>
                  <a:path w="1370" h="712" extrusionOk="0">
                    <a:moveTo>
                      <a:pt x="784" y="0"/>
                    </a:moveTo>
                    <a:cubicBezTo>
                      <a:pt x="628" y="0"/>
                      <a:pt x="468" y="46"/>
                      <a:pt x="343" y="108"/>
                    </a:cubicBezTo>
                    <a:cubicBezTo>
                      <a:pt x="172" y="223"/>
                      <a:pt x="0" y="451"/>
                      <a:pt x="229" y="593"/>
                    </a:cubicBezTo>
                    <a:cubicBezTo>
                      <a:pt x="338" y="675"/>
                      <a:pt x="473" y="711"/>
                      <a:pt x="606" y="711"/>
                    </a:cubicBezTo>
                    <a:cubicBezTo>
                      <a:pt x="751" y="711"/>
                      <a:pt x="895" y="668"/>
                      <a:pt x="999" y="593"/>
                    </a:cubicBezTo>
                    <a:cubicBezTo>
                      <a:pt x="1199" y="508"/>
                      <a:pt x="1370" y="251"/>
                      <a:pt x="1142" y="108"/>
                    </a:cubicBezTo>
                    <a:cubicBezTo>
                      <a:pt x="1039" y="31"/>
                      <a:pt x="912" y="0"/>
                      <a:pt x="78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794150" y="-992325"/>
                <a:ext cx="75150" cy="29575"/>
              </a:xfrm>
              <a:custGeom>
                <a:avLst/>
                <a:gdLst/>
                <a:ahLst/>
                <a:cxnLst/>
                <a:rect l="l" t="t" r="r" b="b"/>
                <a:pathLst>
                  <a:path w="3006" h="1183" extrusionOk="0">
                    <a:moveTo>
                      <a:pt x="1785" y="1"/>
                    </a:moveTo>
                    <a:cubicBezTo>
                      <a:pt x="1013" y="1"/>
                      <a:pt x="1" y="563"/>
                      <a:pt x="672" y="1055"/>
                    </a:cubicBezTo>
                    <a:cubicBezTo>
                      <a:pt x="802" y="1144"/>
                      <a:pt x="986" y="1182"/>
                      <a:pt x="1188" y="1182"/>
                    </a:cubicBezTo>
                    <a:cubicBezTo>
                      <a:pt x="1962" y="1182"/>
                      <a:pt x="3006" y="617"/>
                      <a:pt x="2327" y="142"/>
                    </a:cubicBezTo>
                    <a:cubicBezTo>
                      <a:pt x="2191" y="44"/>
                      <a:pt x="1997" y="1"/>
                      <a:pt x="178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678925" y="-810450"/>
                <a:ext cx="29975" cy="17850"/>
              </a:xfrm>
              <a:custGeom>
                <a:avLst/>
                <a:gdLst/>
                <a:ahLst/>
                <a:cxnLst/>
                <a:rect l="l" t="t" r="r" b="b"/>
                <a:pathLst>
                  <a:path w="1199" h="714" extrusionOk="0">
                    <a:moveTo>
                      <a:pt x="885" y="0"/>
                    </a:moveTo>
                    <a:cubicBezTo>
                      <a:pt x="714" y="0"/>
                      <a:pt x="514" y="29"/>
                      <a:pt x="371" y="114"/>
                    </a:cubicBezTo>
                    <a:cubicBezTo>
                      <a:pt x="343" y="143"/>
                      <a:pt x="314" y="143"/>
                      <a:pt x="286" y="171"/>
                    </a:cubicBezTo>
                    <a:cubicBezTo>
                      <a:pt x="257" y="200"/>
                      <a:pt x="257" y="200"/>
                      <a:pt x="257" y="200"/>
                    </a:cubicBezTo>
                    <a:cubicBezTo>
                      <a:pt x="115" y="343"/>
                      <a:pt x="0" y="542"/>
                      <a:pt x="229" y="714"/>
                    </a:cubicBezTo>
                    <a:cubicBezTo>
                      <a:pt x="314" y="514"/>
                      <a:pt x="371" y="371"/>
                      <a:pt x="428" y="257"/>
                    </a:cubicBezTo>
                    <a:cubicBezTo>
                      <a:pt x="685" y="200"/>
                      <a:pt x="942" y="114"/>
                      <a:pt x="1199" y="57"/>
                    </a:cubicBezTo>
                    <a:cubicBezTo>
                      <a:pt x="1085" y="0"/>
                      <a:pt x="999" y="0"/>
                      <a:pt x="88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1474200" y="-931925"/>
                <a:ext cx="37825" cy="23050"/>
              </a:xfrm>
              <a:custGeom>
                <a:avLst/>
                <a:gdLst/>
                <a:ahLst/>
                <a:cxnLst/>
                <a:rect l="l" t="t" r="r" b="b"/>
                <a:pathLst>
                  <a:path w="1513" h="922" extrusionOk="0">
                    <a:moveTo>
                      <a:pt x="851" y="1"/>
                    </a:moveTo>
                    <a:cubicBezTo>
                      <a:pt x="631" y="1"/>
                      <a:pt x="395" y="58"/>
                      <a:pt x="257" y="180"/>
                    </a:cubicBezTo>
                    <a:cubicBezTo>
                      <a:pt x="171" y="237"/>
                      <a:pt x="86" y="323"/>
                      <a:pt x="86" y="408"/>
                    </a:cubicBezTo>
                    <a:cubicBezTo>
                      <a:pt x="86" y="437"/>
                      <a:pt x="86" y="465"/>
                      <a:pt x="86" y="494"/>
                    </a:cubicBezTo>
                    <a:cubicBezTo>
                      <a:pt x="0" y="808"/>
                      <a:pt x="428" y="922"/>
                      <a:pt x="656" y="922"/>
                    </a:cubicBezTo>
                    <a:lnTo>
                      <a:pt x="685" y="922"/>
                    </a:lnTo>
                    <a:cubicBezTo>
                      <a:pt x="913" y="922"/>
                      <a:pt x="1455" y="808"/>
                      <a:pt x="1484" y="494"/>
                    </a:cubicBezTo>
                    <a:cubicBezTo>
                      <a:pt x="1512" y="323"/>
                      <a:pt x="1455" y="237"/>
                      <a:pt x="1313" y="123"/>
                    </a:cubicBezTo>
                    <a:cubicBezTo>
                      <a:pt x="1220" y="44"/>
                      <a:pt x="1041" y="1"/>
                      <a:pt x="85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1431400" y="-1039075"/>
                <a:ext cx="34975" cy="24750"/>
              </a:xfrm>
              <a:custGeom>
                <a:avLst/>
                <a:gdLst/>
                <a:ahLst/>
                <a:cxnLst/>
                <a:rect l="l" t="t" r="r" b="b"/>
                <a:pathLst>
                  <a:path w="1399" h="990" extrusionOk="0">
                    <a:moveTo>
                      <a:pt x="753" y="1"/>
                    </a:moveTo>
                    <a:cubicBezTo>
                      <a:pt x="475" y="1"/>
                      <a:pt x="176" y="124"/>
                      <a:pt x="57" y="386"/>
                    </a:cubicBezTo>
                    <a:cubicBezTo>
                      <a:pt x="57" y="414"/>
                      <a:pt x="29" y="443"/>
                      <a:pt x="29" y="443"/>
                    </a:cubicBezTo>
                    <a:cubicBezTo>
                      <a:pt x="0" y="529"/>
                      <a:pt x="57" y="671"/>
                      <a:pt x="114" y="700"/>
                    </a:cubicBezTo>
                    <a:cubicBezTo>
                      <a:pt x="171" y="785"/>
                      <a:pt x="200" y="871"/>
                      <a:pt x="314" y="928"/>
                    </a:cubicBezTo>
                    <a:cubicBezTo>
                      <a:pt x="367" y="968"/>
                      <a:pt x="451" y="989"/>
                      <a:pt x="537" y="989"/>
                    </a:cubicBezTo>
                    <a:cubicBezTo>
                      <a:pt x="636" y="989"/>
                      <a:pt x="738" y="961"/>
                      <a:pt x="799" y="900"/>
                    </a:cubicBezTo>
                    <a:cubicBezTo>
                      <a:pt x="856" y="814"/>
                      <a:pt x="913" y="757"/>
                      <a:pt x="970" y="700"/>
                    </a:cubicBezTo>
                    <a:cubicBezTo>
                      <a:pt x="1056" y="643"/>
                      <a:pt x="1141" y="586"/>
                      <a:pt x="1198" y="500"/>
                    </a:cubicBezTo>
                    <a:cubicBezTo>
                      <a:pt x="1398" y="272"/>
                      <a:pt x="1113" y="72"/>
                      <a:pt x="913" y="15"/>
                    </a:cubicBezTo>
                    <a:cubicBezTo>
                      <a:pt x="862" y="6"/>
                      <a:pt x="808" y="1"/>
                      <a:pt x="75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381975" y="-864850"/>
                <a:ext cx="39750" cy="23850"/>
              </a:xfrm>
              <a:custGeom>
                <a:avLst/>
                <a:gdLst/>
                <a:ahLst/>
                <a:cxnLst/>
                <a:rect l="l" t="t" r="r" b="b"/>
                <a:pathLst>
                  <a:path w="1590" h="954" extrusionOk="0">
                    <a:moveTo>
                      <a:pt x="844" y="1"/>
                    </a:moveTo>
                    <a:cubicBezTo>
                      <a:pt x="727" y="1"/>
                      <a:pt x="605" y="22"/>
                      <a:pt x="477" y="65"/>
                    </a:cubicBezTo>
                    <a:cubicBezTo>
                      <a:pt x="334" y="122"/>
                      <a:pt x="49" y="236"/>
                      <a:pt x="49" y="436"/>
                    </a:cubicBezTo>
                    <a:cubicBezTo>
                      <a:pt x="49" y="464"/>
                      <a:pt x="20" y="464"/>
                      <a:pt x="20" y="493"/>
                    </a:cubicBezTo>
                    <a:cubicBezTo>
                      <a:pt x="1" y="842"/>
                      <a:pt x="324" y="954"/>
                      <a:pt x="650" y="954"/>
                    </a:cubicBezTo>
                    <a:cubicBezTo>
                      <a:pt x="803" y="954"/>
                      <a:pt x="957" y="929"/>
                      <a:pt x="1076" y="892"/>
                    </a:cubicBezTo>
                    <a:cubicBezTo>
                      <a:pt x="1247" y="835"/>
                      <a:pt x="1476" y="693"/>
                      <a:pt x="1533" y="493"/>
                    </a:cubicBezTo>
                    <a:cubicBezTo>
                      <a:pt x="1590" y="293"/>
                      <a:pt x="1447" y="122"/>
                      <a:pt x="1276" y="65"/>
                    </a:cubicBezTo>
                    <a:lnTo>
                      <a:pt x="1190" y="65"/>
                    </a:lnTo>
                    <a:cubicBezTo>
                      <a:pt x="1076" y="22"/>
                      <a:pt x="962" y="1"/>
                      <a:pt x="84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2609800" y="-1275525"/>
                <a:ext cx="28575" cy="16175"/>
              </a:xfrm>
              <a:custGeom>
                <a:avLst/>
                <a:gdLst/>
                <a:ahLst/>
                <a:cxnLst/>
                <a:rect l="l" t="t" r="r" b="b"/>
                <a:pathLst>
                  <a:path w="1143" h="647" extrusionOk="0">
                    <a:moveTo>
                      <a:pt x="572" y="0"/>
                    </a:moveTo>
                    <a:cubicBezTo>
                      <a:pt x="543" y="0"/>
                      <a:pt x="457" y="0"/>
                      <a:pt x="372" y="29"/>
                    </a:cubicBezTo>
                    <a:cubicBezTo>
                      <a:pt x="258" y="57"/>
                      <a:pt x="172" y="114"/>
                      <a:pt x="87" y="172"/>
                    </a:cubicBezTo>
                    <a:cubicBezTo>
                      <a:pt x="58" y="200"/>
                      <a:pt x="29" y="229"/>
                      <a:pt x="29" y="257"/>
                    </a:cubicBezTo>
                    <a:cubicBezTo>
                      <a:pt x="29" y="257"/>
                      <a:pt x="29" y="286"/>
                      <a:pt x="29" y="286"/>
                    </a:cubicBezTo>
                    <a:cubicBezTo>
                      <a:pt x="29" y="314"/>
                      <a:pt x="1" y="314"/>
                      <a:pt x="1" y="343"/>
                    </a:cubicBezTo>
                    <a:cubicBezTo>
                      <a:pt x="1" y="371"/>
                      <a:pt x="29" y="428"/>
                      <a:pt x="29" y="457"/>
                    </a:cubicBezTo>
                    <a:cubicBezTo>
                      <a:pt x="58" y="485"/>
                      <a:pt x="58" y="514"/>
                      <a:pt x="87" y="542"/>
                    </a:cubicBezTo>
                    <a:cubicBezTo>
                      <a:pt x="132" y="619"/>
                      <a:pt x="228" y="646"/>
                      <a:pt x="324" y="646"/>
                    </a:cubicBezTo>
                    <a:cubicBezTo>
                      <a:pt x="407" y="646"/>
                      <a:pt x="490" y="626"/>
                      <a:pt x="543" y="600"/>
                    </a:cubicBezTo>
                    <a:cubicBezTo>
                      <a:pt x="600" y="600"/>
                      <a:pt x="629" y="571"/>
                      <a:pt x="686" y="571"/>
                    </a:cubicBezTo>
                    <a:cubicBezTo>
                      <a:pt x="1000" y="457"/>
                      <a:pt x="1142" y="86"/>
                      <a:pt x="7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2544350" y="-1358875"/>
                <a:ext cx="34525" cy="20550"/>
              </a:xfrm>
              <a:custGeom>
                <a:avLst/>
                <a:gdLst/>
                <a:ahLst/>
                <a:cxnLst/>
                <a:rect l="l" t="t" r="r" b="b"/>
                <a:pathLst>
                  <a:path w="1381" h="822" extrusionOk="0">
                    <a:moveTo>
                      <a:pt x="975" y="1"/>
                    </a:moveTo>
                    <a:cubicBezTo>
                      <a:pt x="806" y="1"/>
                      <a:pt x="622" y="44"/>
                      <a:pt x="521" y="82"/>
                    </a:cubicBezTo>
                    <a:cubicBezTo>
                      <a:pt x="322" y="196"/>
                      <a:pt x="151" y="396"/>
                      <a:pt x="65" y="595"/>
                    </a:cubicBezTo>
                    <a:cubicBezTo>
                      <a:pt x="1" y="772"/>
                      <a:pt x="162" y="822"/>
                      <a:pt x="336" y="822"/>
                    </a:cubicBezTo>
                    <a:cubicBezTo>
                      <a:pt x="471" y="822"/>
                      <a:pt x="614" y="791"/>
                      <a:pt x="664" y="766"/>
                    </a:cubicBezTo>
                    <a:cubicBezTo>
                      <a:pt x="778" y="709"/>
                      <a:pt x="892" y="709"/>
                      <a:pt x="978" y="681"/>
                    </a:cubicBezTo>
                    <a:cubicBezTo>
                      <a:pt x="1121" y="624"/>
                      <a:pt x="1320" y="538"/>
                      <a:pt x="1349" y="367"/>
                    </a:cubicBezTo>
                    <a:cubicBezTo>
                      <a:pt x="1349" y="367"/>
                      <a:pt x="1349" y="338"/>
                      <a:pt x="1349" y="310"/>
                    </a:cubicBezTo>
                    <a:cubicBezTo>
                      <a:pt x="1381" y="71"/>
                      <a:pt x="1189" y="1"/>
                      <a:pt x="97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2471300" y="-1289475"/>
                <a:ext cx="27725" cy="15825"/>
              </a:xfrm>
              <a:custGeom>
                <a:avLst/>
                <a:gdLst/>
                <a:ahLst/>
                <a:cxnLst/>
                <a:rect l="l" t="t" r="r" b="b"/>
                <a:pathLst>
                  <a:path w="1109" h="633" extrusionOk="0">
                    <a:moveTo>
                      <a:pt x="558" y="1"/>
                    </a:moveTo>
                    <a:cubicBezTo>
                      <a:pt x="465" y="1"/>
                      <a:pt x="374" y="38"/>
                      <a:pt x="310" y="102"/>
                    </a:cubicBezTo>
                    <a:cubicBezTo>
                      <a:pt x="224" y="159"/>
                      <a:pt x="110" y="216"/>
                      <a:pt x="82" y="359"/>
                    </a:cubicBezTo>
                    <a:cubicBezTo>
                      <a:pt x="1" y="569"/>
                      <a:pt x="204" y="632"/>
                      <a:pt x="427" y="632"/>
                    </a:cubicBezTo>
                    <a:cubicBezTo>
                      <a:pt x="597" y="632"/>
                      <a:pt x="778" y="595"/>
                      <a:pt x="852" y="558"/>
                    </a:cubicBezTo>
                    <a:cubicBezTo>
                      <a:pt x="966" y="501"/>
                      <a:pt x="1109" y="330"/>
                      <a:pt x="1023" y="187"/>
                    </a:cubicBezTo>
                    <a:cubicBezTo>
                      <a:pt x="966" y="102"/>
                      <a:pt x="852" y="73"/>
                      <a:pt x="767" y="73"/>
                    </a:cubicBezTo>
                    <a:cubicBezTo>
                      <a:pt x="704" y="23"/>
                      <a:pt x="630" y="1"/>
                      <a:pt x="55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390800" y="-1382950"/>
                <a:ext cx="31175" cy="17975"/>
              </a:xfrm>
              <a:custGeom>
                <a:avLst/>
                <a:gdLst/>
                <a:ahLst/>
                <a:cxnLst/>
                <a:rect l="l" t="t" r="r" b="b"/>
                <a:pathLst>
                  <a:path w="1247" h="719" extrusionOk="0">
                    <a:moveTo>
                      <a:pt x="781" y="0"/>
                    </a:moveTo>
                    <a:cubicBezTo>
                      <a:pt x="674" y="0"/>
                      <a:pt x="567" y="19"/>
                      <a:pt x="485" y="46"/>
                    </a:cubicBezTo>
                    <a:cubicBezTo>
                      <a:pt x="114" y="189"/>
                      <a:pt x="0" y="588"/>
                      <a:pt x="457" y="674"/>
                    </a:cubicBezTo>
                    <a:lnTo>
                      <a:pt x="428" y="674"/>
                    </a:lnTo>
                    <a:cubicBezTo>
                      <a:pt x="488" y="704"/>
                      <a:pt x="564" y="718"/>
                      <a:pt x="645" y="718"/>
                    </a:cubicBezTo>
                    <a:cubicBezTo>
                      <a:pt x="873" y="718"/>
                      <a:pt x="1143" y="606"/>
                      <a:pt x="1227" y="417"/>
                    </a:cubicBezTo>
                    <a:cubicBezTo>
                      <a:pt x="1227" y="388"/>
                      <a:pt x="1227" y="360"/>
                      <a:pt x="1227" y="360"/>
                    </a:cubicBezTo>
                    <a:cubicBezTo>
                      <a:pt x="1247" y="87"/>
                      <a:pt x="1013" y="0"/>
                      <a:pt x="78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1992075" y="-1510200"/>
                <a:ext cx="45675" cy="27000"/>
              </a:xfrm>
              <a:custGeom>
                <a:avLst/>
                <a:gdLst/>
                <a:ahLst/>
                <a:cxnLst/>
                <a:rect l="l" t="t" r="r" b="b"/>
                <a:pathLst>
                  <a:path w="1827" h="1080" extrusionOk="0">
                    <a:moveTo>
                      <a:pt x="914" y="0"/>
                    </a:moveTo>
                    <a:cubicBezTo>
                      <a:pt x="543" y="0"/>
                      <a:pt x="29" y="200"/>
                      <a:pt x="29" y="628"/>
                    </a:cubicBezTo>
                    <a:cubicBezTo>
                      <a:pt x="29" y="628"/>
                      <a:pt x="29" y="657"/>
                      <a:pt x="1" y="657"/>
                    </a:cubicBezTo>
                    <a:cubicBezTo>
                      <a:pt x="29" y="771"/>
                      <a:pt x="86" y="828"/>
                      <a:pt x="172" y="885"/>
                    </a:cubicBezTo>
                    <a:cubicBezTo>
                      <a:pt x="229" y="942"/>
                      <a:pt x="315" y="970"/>
                      <a:pt x="372" y="999"/>
                    </a:cubicBezTo>
                    <a:cubicBezTo>
                      <a:pt x="494" y="1055"/>
                      <a:pt x="629" y="1080"/>
                      <a:pt x="766" y="1080"/>
                    </a:cubicBezTo>
                    <a:cubicBezTo>
                      <a:pt x="980" y="1080"/>
                      <a:pt x="1196" y="1018"/>
                      <a:pt x="1370" y="913"/>
                    </a:cubicBezTo>
                    <a:cubicBezTo>
                      <a:pt x="1570" y="828"/>
                      <a:pt x="1827" y="542"/>
                      <a:pt x="1656" y="314"/>
                    </a:cubicBezTo>
                    <a:cubicBezTo>
                      <a:pt x="1456" y="86"/>
                      <a:pt x="1228" y="29"/>
                      <a:pt x="9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064275" y="-1551750"/>
                <a:ext cx="19125" cy="9475"/>
              </a:xfrm>
              <a:custGeom>
                <a:avLst/>
                <a:gdLst/>
                <a:ahLst/>
                <a:cxnLst/>
                <a:rect l="l" t="t" r="r" b="b"/>
                <a:pathLst>
                  <a:path w="765" h="379" extrusionOk="0">
                    <a:moveTo>
                      <a:pt x="502" y="1"/>
                    </a:moveTo>
                    <a:cubicBezTo>
                      <a:pt x="329" y="1"/>
                      <a:pt x="1" y="71"/>
                      <a:pt x="121" y="264"/>
                    </a:cubicBezTo>
                    <a:cubicBezTo>
                      <a:pt x="207" y="378"/>
                      <a:pt x="292" y="321"/>
                      <a:pt x="407" y="350"/>
                    </a:cubicBezTo>
                    <a:cubicBezTo>
                      <a:pt x="426" y="356"/>
                      <a:pt x="455" y="360"/>
                      <a:pt x="488" y="360"/>
                    </a:cubicBezTo>
                    <a:cubicBezTo>
                      <a:pt x="603" y="360"/>
                      <a:pt x="765" y="318"/>
                      <a:pt x="720" y="207"/>
                    </a:cubicBezTo>
                    <a:cubicBezTo>
                      <a:pt x="720" y="207"/>
                      <a:pt x="720" y="179"/>
                      <a:pt x="720" y="179"/>
                    </a:cubicBezTo>
                    <a:cubicBezTo>
                      <a:pt x="720" y="93"/>
                      <a:pt x="692" y="36"/>
                      <a:pt x="606" y="7"/>
                    </a:cubicBezTo>
                    <a:lnTo>
                      <a:pt x="578" y="7"/>
                    </a:lnTo>
                    <a:cubicBezTo>
                      <a:pt x="560" y="3"/>
                      <a:pt x="534" y="1"/>
                      <a:pt x="50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2019875" y="-1620975"/>
                <a:ext cx="32100" cy="19125"/>
              </a:xfrm>
              <a:custGeom>
                <a:avLst/>
                <a:gdLst/>
                <a:ahLst/>
                <a:cxnLst/>
                <a:rect l="l" t="t" r="r" b="b"/>
                <a:pathLst>
                  <a:path w="1284" h="765" extrusionOk="0">
                    <a:moveTo>
                      <a:pt x="805" y="0"/>
                    </a:moveTo>
                    <a:cubicBezTo>
                      <a:pt x="693" y="0"/>
                      <a:pt x="585" y="17"/>
                      <a:pt x="514" y="37"/>
                    </a:cubicBezTo>
                    <a:cubicBezTo>
                      <a:pt x="228" y="151"/>
                      <a:pt x="0" y="465"/>
                      <a:pt x="342" y="637"/>
                    </a:cubicBezTo>
                    <a:cubicBezTo>
                      <a:pt x="400" y="637"/>
                      <a:pt x="428" y="665"/>
                      <a:pt x="485" y="694"/>
                    </a:cubicBezTo>
                    <a:cubicBezTo>
                      <a:pt x="509" y="741"/>
                      <a:pt x="568" y="764"/>
                      <a:pt x="630" y="764"/>
                    </a:cubicBezTo>
                    <a:cubicBezTo>
                      <a:pt x="717" y="764"/>
                      <a:pt x="811" y="720"/>
                      <a:pt x="827" y="637"/>
                    </a:cubicBezTo>
                    <a:cubicBezTo>
                      <a:pt x="999" y="608"/>
                      <a:pt x="1284" y="494"/>
                      <a:pt x="1255" y="266"/>
                    </a:cubicBezTo>
                    <a:cubicBezTo>
                      <a:pt x="1255" y="266"/>
                      <a:pt x="1255" y="266"/>
                      <a:pt x="1255" y="237"/>
                    </a:cubicBezTo>
                    <a:cubicBezTo>
                      <a:pt x="1219" y="54"/>
                      <a:pt x="1006" y="0"/>
                      <a:pt x="80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1978525" y="-1562375"/>
                <a:ext cx="25000" cy="15400"/>
              </a:xfrm>
              <a:custGeom>
                <a:avLst/>
                <a:gdLst/>
                <a:ahLst/>
                <a:cxnLst/>
                <a:rect l="l" t="t" r="r" b="b"/>
                <a:pathLst>
                  <a:path w="1000" h="616" extrusionOk="0">
                    <a:moveTo>
                      <a:pt x="710" y="1"/>
                    </a:moveTo>
                    <a:cubicBezTo>
                      <a:pt x="587" y="1"/>
                      <a:pt x="455" y="34"/>
                      <a:pt x="400" y="62"/>
                    </a:cubicBezTo>
                    <a:cubicBezTo>
                      <a:pt x="315" y="90"/>
                      <a:pt x="229" y="119"/>
                      <a:pt x="144" y="176"/>
                    </a:cubicBezTo>
                    <a:cubicBezTo>
                      <a:pt x="1" y="318"/>
                      <a:pt x="29" y="518"/>
                      <a:pt x="201" y="575"/>
                    </a:cubicBezTo>
                    <a:cubicBezTo>
                      <a:pt x="274" y="603"/>
                      <a:pt x="353" y="615"/>
                      <a:pt x="432" y="615"/>
                    </a:cubicBezTo>
                    <a:cubicBezTo>
                      <a:pt x="600" y="615"/>
                      <a:pt x="769" y="558"/>
                      <a:pt x="885" y="461"/>
                    </a:cubicBezTo>
                    <a:cubicBezTo>
                      <a:pt x="942" y="432"/>
                      <a:pt x="1000" y="347"/>
                      <a:pt x="971" y="261"/>
                    </a:cubicBezTo>
                    <a:cubicBezTo>
                      <a:pt x="971" y="233"/>
                      <a:pt x="971" y="233"/>
                      <a:pt x="971" y="233"/>
                    </a:cubicBezTo>
                    <a:lnTo>
                      <a:pt x="971" y="176"/>
                    </a:lnTo>
                    <a:cubicBezTo>
                      <a:pt x="971" y="41"/>
                      <a:pt x="846" y="1"/>
                      <a:pt x="71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2801525" y="-1695700"/>
                <a:ext cx="60550" cy="23975"/>
              </a:xfrm>
              <a:custGeom>
                <a:avLst/>
                <a:gdLst/>
                <a:ahLst/>
                <a:cxnLst/>
                <a:rect l="l" t="t" r="r" b="b"/>
                <a:pathLst>
                  <a:path w="2422" h="959" extrusionOk="0">
                    <a:moveTo>
                      <a:pt x="1436" y="1"/>
                    </a:moveTo>
                    <a:cubicBezTo>
                      <a:pt x="812" y="1"/>
                      <a:pt x="1" y="456"/>
                      <a:pt x="537" y="858"/>
                    </a:cubicBezTo>
                    <a:cubicBezTo>
                      <a:pt x="642" y="928"/>
                      <a:pt x="790" y="959"/>
                      <a:pt x="952" y="959"/>
                    </a:cubicBezTo>
                    <a:cubicBezTo>
                      <a:pt x="1579" y="959"/>
                      <a:pt x="2422" y="501"/>
                      <a:pt x="1878" y="116"/>
                    </a:cubicBezTo>
                    <a:cubicBezTo>
                      <a:pt x="1767" y="36"/>
                      <a:pt x="1608" y="1"/>
                      <a:pt x="143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2717500" y="-1722775"/>
                <a:ext cx="48525" cy="25625"/>
              </a:xfrm>
              <a:custGeom>
                <a:avLst/>
                <a:gdLst/>
                <a:ahLst/>
                <a:cxnLst/>
                <a:rect l="l" t="t" r="r" b="b"/>
                <a:pathLst>
                  <a:path w="1941" h="1025" extrusionOk="0">
                    <a:moveTo>
                      <a:pt x="1103" y="1"/>
                    </a:moveTo>
                    <a:cubicBezTo>
                      <a:pt x="864" y="1"/>
                      <a:pt x="614" y="72"/>
                      <a:pt x="457" y="172"/>
                    </a:cubicBezTo>
                    <a:lnTo>
                      <a:pt x="429" y="172"/>
                    </a:lnTo>
                    <a:cubicBezTo>
                      <a:pt x="229" y="286"/>
                      <a:pt x="1" y="514"/>
                      <a:pt x="143" y="771"/>
                    </a:cubicBezTo>
                    <a:cubicBezTo>
                      <a:pt x="268" y="958"/>
                      <a:pt x="514" y="1024"/>
                      <a:pt x="748" y="1024"/>
                    </a:cubicBezTo>
                    <a:cubicBezTo>
                      <a:pt x="836" y="1024"/>
                      <a:pt x="922" y="1015"/>
                      <a:pt x="999" y="999"/>
                    </a:cubicBezTo>
                    <a:cubicBezTo>
                      <a:pt x="1285" y="942"/>
                      <a:pt x="1941" y="657"/>
                      <a:pt x="1684" y="258"/>
                    </a:cubicBezTo>
                    <a:cubicBezTo>
                      <a:pt x="1570" y="72"/>
                      <a:pt x="1342" y="1"/>
                      <a:pt x="110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716850" y="-1662700"/>
                <a:ext cx="39325" cy="24975"/>
              </a:xfrm>
              <a:custGeom>
                <a:avLst/>
                <a:gdLst/>
                <a:ahLst/>
                <a:cxnLst/>
                <a:rect l="l" t="t" r="r" b="b"/>
                <a:pathLst>
                  <a:path w="1573" h="999" extrusionOk="0">
                    <a:moveTo>
                      <a:pt x="1049" y="0"/>
                    </a:moveTo>
                    <a:cubicBezTo>
                      <a:pt x="838" y="0"/>
                      <a:pt x="606" y="109"/>
                      <a:pt x="517" y="251"/>
                    </a:cubicBezTo>
                    <a:cubicBezTo>
                      <a:pt x="403" y="337"/>
                      <a:pt x="288" y="394"/>
                      <a:pt x="203" y="537"/>
                    </a:cubicBezTo>
                    <a:cubicBezTo>
                      <a:pt x="1" y="891"/>
                      <a:pt x="426" y="998"/>
                      <a:pt x="724" y="998"/>
                    </a:cubicBezTo>
                    <a:cubicBezTo>
                      <a:pt x="762" y="998"/>
                      <a:pt x="798" y="996"/>
                      <a:pt x="831" y="993"/>
                    </a:cubicBezTo>
                    <a:lnTo>
                      <a:pt x="916" y="993"/>
                    </a:lnTo>
                    <a:cubicBezTo>
                      <a:pt x="1116" y="965"/>
                      <a:pt x="1458" y="822"/>
                      <a:pt x="1515" y="594"/>
                    </a:cubicBezTo>
                    <a:cubicBezTo>
                      <a:pt x="1572" y="394"/>
                      <a:pt x="1487" y="308"/>
                      <a:pt x="1373" y="137"/>
                    </a:cubicBezTo>
                    <a:cubicBezTo>
                      <a:pt x="1297" y="40"/>
                      <a:pt x="1177" y="0"/>
                      <a:pt x="104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813525" y="-1542525"/>
                <a:ext cx="17150" cy="6875"/>
              </a:xfrm>
              <a:custGeom>
                <a:avLst/>
                <a:gdLst/>
                <a:ahLst/>
                <a:cxnLst/>
                <a:rect l="l" t="t" r="r" b="b"/>
                <a:pathLst>
                  <a:path w="686" h="275" extrusionOk="0">
                    <a:moveTo>
                      <a:pt x="400" y="1"/>
                    </a:moveTo>
                    <a:cubicBezTo>
                      <a:pt x="225" y="1"/>
                      <a:pt x="0" y="128"/>
                      <a:pt x="132" y="238"/>
                    </a:cubicBezTo>
                    <a:cubicBezTo>
                      <a:pt x="172" y="264"/>
                      <a:pt x="224" y="275"/>
                      <a:pt x="280" y="275"/>
                    </a:cubicBezTo>
                    <a:cubicBezTo>
                      <a:pt x="467" y="275"/>
                      <a:pt x="686" y="148"/>
                      <a:pt x="532" y="38"/>
                    </a:cubicBezTo>
                    <a:cubicBezTo>
                      <a:pt x="499" y="12"/>
                      <a:pt x="452" y="1"/>
                      <a:pt x="40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246000" y="-887925"/>
                <a:ext cx="42100" cy="25950"/>
              </a:xfrm>
              <a:custGeom>
                <a:avLst/>
                <a:gdLst/>
                <a:ahLst/>
                <a:cxnLst/>
                <a:rect l="l" t="t" r="r" b="b"/>
                <a:pathLst>
                  <a:path w="1684" h="1038" extrusionOk="0">
                    <a:moveTo>
                      <a:pt x="1032" y="0"/>
                    </a:moveTo>
                    <a:cubicBezTo>
                      <a:pt x="777" y="0"/>
                      <a:pt x="519" y="87"/>
                      <a:pt x="314" y="246"/>
                    </a:cubicBezTo>
                    <a:cubicBezTo>
                      <a:pt x="200" y="332"/>
                      <a:pt x="143" y="417"/>
                      <a:pt x="86" y="560"/>
                    </a:cubicBezTo>
                    <a:cubicBezTo>
                      <a:pt x="0" y="817"/>
                      <a:pt x="343" y="988"/>
                      <a:pt x="542" y="1016"/>
                    </a:cubicBezTo>
                    <a:cubicBezTo>
                      <a:pt x="610" y="1030"/>
                      <a:pt x="682" y="1037"/>
                      <a:pt x="756" y="1037"/>
                    </a:cubicBezTo>
                    <a:cubicBezTo>
                      <a:pt x="995" y="1037"/>
                      <a:pt x="1253" y="963"/>
                      <a:pt x="1427" y="788"/>
                    </a:cubicBezTo>
                    <a:cubicBezTo>
                      <a:pt x="1570" y="674"/>
                      <a:pt x="1684" y="560"/>
                      <a:pt x="1655" y="360"/>
                    </a:cubicBezTo>
                    <a:cubicBezTo>
                      <a:pt x="1627" y="160"/>
                      <a:pt x="1398" y="46"/>
                      <a:pt x="1227" y="18"/>
                    </a:cubicBezTo>
                    <a:cubicBezTo>
                      <a:pt x="1163" y="6"/>
                      <a:pt x="1098" y="0"/>
                      <a:pt x="103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367975" y="-915300"/>
                <a:ext cx="26400" cy="17700"/>
              </a:xfrm>
              <a:custGeom>
                <a:avLst/>
                <a:gdLst/>
                <a:ahLst/>
                <a:cxnLst/>
                <a:rect l="l" t="t" r="r" b="b"/>
                <a:pathLst>
                  <a:path w="1056" h="708" extrusionOk="0">
                    <a:moveTo>
                      <a:pt x="771" y="0"/>
                    </a:moveTo>
                    <a:cubicBezTo>
                      <a:pt x="628" y="0"/>
                      <a:pt x="485" y="29"/>
                      <a:pt x="371" y="114"/>
                    </a:cubicBezTo>
                    <a:cubicBezTo>
                      <a:pt x="172" y="200"/>
                      <a:pt x="0" y="428"/>
                      <a:pt x="229" y="599"/>
                    </a:cubicBezTo>
                    <a:cubicBezTo>
                      <a:pt x="332" y="677"/>
                      <a:pt x="452" y="707"/>
                      <a:pt x="574" y="707"/>
                    </a:cubicBezTo>
                    <a:cubicBezTo>
                      <a:pt x="723" y="707"/>
                      <a:pt x="874" y="662"/>
                      <a:pt x="999" y="599"/>
                    </a:cubicBezTo>
                    <a:cubicBezTo>
                      <a:pt x="1028" y="428"/>
                      <a:pt x="1028" y="228"/>
                      <a:pt x="1056" y="57"/>
                    </a:cubicBezTo>
                    <a:cubicBezTo>
                      <a:pt x="970" y="29"/>
                      <a:pt x="885" y="0"/>
                      <a:pt x="77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2253850" y="-1015875"/>
                <a:ext cx="1450" cy="25"/>
              </a:xfrm>
              <a:custGeom>
                <a:avLst/>
                <a:gdLst/>
                <a:ahLst/>
                <a:cxnLst/>
                <a:rect l="l" t="t" r="r" b="b"/>
                <a:pathLst>
                  <a:path w="58" h="1" extrusionOk="0">
                    <a:moveTo>
                      <a:pt x="58" y="0"/>
                    </a:moveTo>
                    <a:lnTo>
                      <a:pt x="58" y="0"/>
                    </a:lnTo>
                    <a:cubicBezTo>
                      <a:pt x="0" y="0"/>
                      <a:pt x="0" y="0"/>
                      <a:pt x="5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265725" y="-1030275"/>
                <a:ext cx="27600" cy="14650"/>
              </a:xfrm>
              <a:custGeom>
                <a:avLst/>
                <a:gdLst/>
                <a:ahLst/>
                <a:cxnLst/>
                <a:rect l="l" t="t" r="r" b="b"/>
                <a:pathLst>
                  <a:path w="1104" h="586" extrusionOk="0">
                    <a:moveTo>
                      <a:pt x="684" y="0"/>
                    </a:moveTo>
                    <a:cubicBezTo>
                      <a:pt x="458" y="0"/>
                      <a:pt x="1" y="100"/>
                      <a:pt x="76" y="376"/>
                    </a:cubicBezTo>
                    <a:cubicBezTo>
                      <a:pt x="76" y="376"/>
                      <a:pt x="76" y="405"/>
                      <a:pt x="76" y="405"/>
                    </a:cubicBezTo>
                    <a:cubicBezTo>
                      <a:pt x="98" y="539"/>
                      <a:pt x="226" y="586"/>
                      <a:pt x="363" y="586"/>
                    </a:cubicBezTo>
                    <a:cubicBezTo>
                      <a:pt x="400" y="586"/>
                      <a:pt x="439" y="582"/>
                      <a:pt x="475" y="576"/>
                    </a:cubicBezTo>
                    <a:lnTo>
                      <a:pt x="647" y="576"/>
                    </a:lnTo>
                    <a:cubicBezTo>
                      <a:pt x="818" y="548"/>
                      <a:pt x="1018" y="462"/>
                      <a:pt x="1075" y="291"/>
                    </a:cubicBezTo>
                    <a:cubicBezTo>
                      <a:pt x="1103" y="120"/>
                      <a:pt x="932" y="34"/>
                      <a:pt x="818" y="5"/>
                    </a:cubicBezTo>
                    <a:lnTo>
                      <a:pt x="761" y="5"/>
                    </a:lnTo>
                    <a:cubicBezTo>
                      <a:pt x="741" y="2"/>
                      <a:pt x="714" y="0"/>
                      <a:pt x="68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252125" y="-945650"/>
                <a:ext cx="30175" cy="16250"/>
              </a:xfrm>
              <a:custGeom>
                <a:avLst/>
                <a:gdLst/>
                <a:ahLst/>
                <a:cxnLst/>
                <a:rect l="l" t="t" r="r" b="b"/>
                <a:pathLst>
                  <a:path w="1207" h="650" extrusionOk="0">
                    <a:moveTo>
                      <a:pt x="835" y="1"/>
                    </a:moveTo>
                    <a:cubicBezTo>
                      <a:pt x="472" y="1"/>
                      <a:pt x="0" y="265"/>
                      <a:pt x="302" y="529"/>
                    </a:cubicBezTo>
                    <a:cubicBezTo>
                      <a:pt x="302" y="558"/>
                      <a:pt x="302" y="558"/>
                      <a:pt x="331" y="558"/>
                    </a:cubicBezTo>
                    <a:cubicBezTo>
                      <a:pt x="393" y="620"/>
                      <a:pt x="503" y="649"/>
                      <a:pt x="623" y="649"/>
                    </a:cubicBezTo>
                    <a:cubicBezTo>
                      <a:pt x="888" y="649"/>
                      <a:pt x="1207" y="508"/>
                      <a:pt x="1187" y="273"/>
                    </a:cubicBezTo>
                    <a:lnTo>
                      <a:pt x="1187" y="244"/>
                    </a:lnTo>
                    <a:cubicBezTo>
                      <a:pt x="1177" y="70"/>
                      <a:pt x="1020" y="1"/>
                      <a:pt x="83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158275" y="-933325"/>
                <a:ext cx="36400" cy="23425"/>
              </a:xfrm>
              <a:custGeom>
                <a:avLst/>
                <a:gdLst/>
                <a:ahLst/>
                <a:cxnLst/>
                <a:rect l="l" t="t" r="r" b="b"/>
                <a:pathLst>
                  <a:path w="1456" h="937" extrusionOk="0">
                    <a:moveTo>
                      <a:pt x="793" y="0"/>
                    </a:moveTo>
                    <a:cubicBezTo>
                      <a:pt x="447" y="0"/>
                      <a:pt x="56" y="140"/>
                      <a:pt x="1" y="436"/>
                    </a:cubicBezTo>
                    <a:cubicBezTo>
                      <a:pt x="1" y="436"/>
                      <a:pt x="1" y="464"/>
                      <a:pt x="1" y="464"/>
                    </a:cubicBezTo>
                    <a:cubicBezTo>
                      <a:pt x="1" y="578"/>
                      <a:pt x="29" y="664"/>
                      <a:pt x="86" y="721"/>
                    </a:cubicBezTo>
                    <a:cubicBezTo>
                      <a:pt x="224" y="859"/>
                      <a:pt x="472" y="936"/>
                      <a:pt x="718" y="936"/>
                    </a:cubicBezTo>
                    <a:cubicBezTo>
                      <a:pt x="1034" y="936"/>
                      <a:pt x="1347" y="810"/>
                      <a:pt x="1427" y="521"/>
                    </a:cubicBezTo>
                    <a:cubicBezTo>
                      <a:pt x="1456" y="350"/>
                      <a:pt x="1399" y="236"/>
                      <a:pt x="1256" y="122"/>
                    </a:cubicBezTo>
                    <a:cubicBezTo>
                      <a:pt x="1156" y="41"/>
                      <a:pt x="981" y="0"/>
                      <a:pt x="79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2156125" y="-915300"/>
                <a:ext cx="1450" cy="1450"/>
              </a:xfrm>
              <a:custGeom>
                <a:avLst/>
                <a:gdLst/>
                <a:ahLst/>
                <a:cxnLst/>
                <a:rect l="l" t="t" r="r" b="b"/>
                <a:pathLst>
                  <a:path w="58" h="58" extrusionOk="0">
                    <a:moveTo>
                      <a:pt x="0" y="0"/>
                    </a:moveTo>
                    <a:cubicBezTo>
                      <a:pt x="0" y="17"/>
                      <a:pt x="11" y="24"/>
                      <a:pt x="25" y="33"/>
                    </a:cubicBezTo>
                    <a:lnTo>
                      <a:pt x="25" y="33"/>
                    </a:lnTo>
                    <a:cubicBezTo>
                      <a:pt x="19" y="23"/>
                      <a:pt x="12" y="12"/>
                      <a:pt x="0" y="0"/>
                    </a:cubicBezTo>
                    <a:close/>
                    <a:moveTo>
                      <a:pt x="25" y="33"/>
                    </a:moveTo>
                    <a:cubicBezTo>
                      <a:pt x="34" y="47"/>
                      <a:pt x="40" y="57"/>
                      <a:pt x="57" y="57"/>
                    </a:cubicBezTo>
                    <a:cubicBezTo>
                      <a:pt x="46" y="46"/>
                      <a:pt x="34" y="39"/>
                      <a:pt x="25" y="33"/>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1447100" y="-1505775"/>
                <a:ext cx="32125" cy="16850"/>
              </a:xfrm>
              <a:custGeom>
                <a:avLst/>
                <a:gdLst/>
                <a:ahLst/>
                <a:cxnLst/>
                <a:rect l="l" t="t" r="r" b="b"/>
                <a:pathLst>
                  <a:path w="1285" h="674" extrusionOk="0">
                    <a:moveTo>
                      <a:pt x="739" y="1"/>
                    </a:moveTo>
                    <a:cubicBezTo>
                      <a:pt x="590" y="1"/>
                      <a:pt x="439" y="46"/>
                      <a:pt x="314" y="109"/>
                    </a:cubicBezTo>
                    <a:cubicBezTo>
                      <a:pt x="143" y="194"/>
                      <a:pt x="0" y="422"/>
                      <a:pt x="200" y="565"/>
                    </a:cubicBezTo>
                    <a:cubicBezTo>
                      <a:pt x="290" y="642"/>
                      <a:pt x="410" y="673"/>
                      <a:pt x="534" y="673"/>
                    </a:cubicBezTo>
                    <a:cubicBezTo>
                      <a:pt x="686" y="673"/>
                      <a:pt x="845" y="628"/>
                      <a:pt x="971" y="565"/>
                    </a:cubicBezTo>
                    <a:cubicBezTo>
                      <a:pt x="1142" y="480"/>
                      <a:pt x="1284" y="251"/>
                      <a:pt x="1085" y="109"/>
                    </a:cubicBezTo>
                    <a:cubicBezTo>
                      <a:pt x="982" y="31"/>
                      <a:pt x="861" y="1"/>
                      <a:pt x="73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1526275" y="-1563700"/>
                <a:ext cx="32125" cy="18575"/>
              </a:xfrm>
              <a:custGeom>
                <a:avLst/>
                <a:gdLst/>
                <a:ahLst/>
                <a:cxnLst/>
                <a:rect l="l" t="t" r="r" b="b"/>
                <a:pathLst>
                  <a:path w="1285" h="743" extrusionOk="0">
                    <a:moveTo>
                      <a:pt x="600" y="0"/>
                    </a:moveTo>
                    <a:cubicBezTo>
                      <a:pt x="400" y="29"/>
                      <a:pt x="114" y="172"/>
                      <a:pt x="57" y="371"/>
                    </a:cubicBezTo>
                    <a:cubicBezTo>
                      <a:pt x="0" y="657"/>
                      <a:pt x="343" y="742"/>
                      <a:pt x="542" y="742"/>
                    </a:cubicBezTo>
                    <a:cubicBezTo>
                      <a:pt x="771" y="742"/>
                      <a:pt x="1199" y="685"/>
                      <a:pt x="1284" y="428"/>
                    </a:cubicBezTo>
                    <a:cubicBezTo>
                      <a:pt x="1056" y="286"/>
                      <a:pt x="828" y="143"/>
                      <a:pt x="60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1426625" y="-1673675"/>
                <a:ext cx="44450" cy="24625"/>
              </a:xfrm>
              <a:custGeom>
                <a:avLst/>
                <a:gdLst/>
                <a:ahLst/>
                <a:cxnLst/>
                <a:rect l="l" t="t" r="r" b="b"/>
                <a:pathLst>
                  <a:path w="1778" h="985" extrusionOk="0">
                    <a:moveTo>
                      <a:pt x="982" y="0"/>
                    </a:moveTo>
                    <a:cubicBezTo>
                      <a:pt x="599" y="0"/>
                      <a:pt x="156" y="143"/>
                      <a:pt x="94" y="490"/>
                    </a:cubicBezTo>
                    <a:lnTo>
                      <a:pt x="66" y="519"/>
                    </a:lnTo>
                    <a:cubicBezTo>
                      <a:pt x="1" y="877"/>
                      <a:pt x="306" y="984"/>
                      <a:pt x="634" y="984"/>
                    </a:cubicBezTo>
                    <a:cubicBezTo>
                      <a:pt x="881" y="984"/>
                      <a:pt x="1141" y="923"/>
                      <a:pt x="1264" y="861"/>
                    </a:cubicBezTo>
                    <a:cubicBezTo>
                      <a:pt x="1293" y="861"/>
                      <a:pt x="1321" y="833"/>
                      <a:pt x="1321" y="833"/>
                    </a:cubicBezTo>
                    <a:cubicBezTo>
                      <a:pt x="1692" y="662"/>
                      <a:pt x="1778" y="234"/>
                      <a:pt x="1378" y="63"/>
                    </a:cubicBezTo>
                    <a:cubicBezTo>
                      <a:pt x="1274" y="22"/>
                      <a:pt x="1132" y="0"/>
                      <a:pt x="98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1425700" y="-1582875"/>
                <a:ext cx="26425" cy="16875"/>
              </a:xfrm>
              <a:custGeom>
                <a:avLst/>
                <a:gdLst/>
                <a:ahLst/>
                <a:cxnLst/>
                <a:rect l="l" t="t" r="r" b="b"/>
                <a:pathLst>
                  <a:path w="1057" h="675" extrusionOk="0">
                    <a:moveTo>
                      <a:pt x="726" y="0"/>
                    </a:moveTo>
                    <a:cubicBezTo>
                      <a:pt x="595" y="0"/>
                      <a:pt x="454" y="42"/>
                      <a:pt x="371" y="83"/>
                    </a:cubicBezTo>
                    <a:cubicBezTo>
                      <a:pt x="343" y="83"/>
                      <a:pt x="314" y="111"/>
                      <a:pt x="257" y="140"/>
                    </a:cubicBezTo>
                    <a:cubicBezTo>
                      <a:pt x="143" y="197"/>
                      <a:pt x="0" y="339"/>
                      <a:pt x="86" y="511"/>
                    </a:cubicBezTo>
                    <a:lnTo>
                      <a:pt x="115" y="511"/>
                    </a:lnTo>
                    <a:cubicBezTo>
                      <a:pt x="171" y="624"/>
                      <a:pt x="322" y="674"/>
                      <a:pt x="487" y="674"/>
                    </a:cubicBezTo>
                    <a:cubicBezTo>
                      <a:pt x="738" y="674"/>
                      <a:pt x="1022" y="557"/>
                      <a:pt x="1056" y="368"/>
                    </a:cubicBezTo>
                    <a:cubicBezTo>
                      <a:pt x="1056" y="311"/>
                      <a:pt x="1028" y="225"/>
                      <a:pt x="1028" y="197"/>
                    </a:cubicBezTo>
                    <a:cubicBezTo>
                      <a:pt x="998" y="48"/>
                      <a:pt x="868" y="0"/>
                      <a:pt x="72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1314425" y="-1522525"/>
                <a:ext cx="35675" cy="18600"/>
              </a:xfrm>
              <a:custGeom>
                <a:avLst/>
                <a:gdLst/>
                <a:ahLst/>
                <a:cxnLst/>
                <a:rect l="l" t="t" r="r" b="b"/>
                <a:pathLst>
                  <a:path w="1427" h="744" extrusionOk="0">
                    <a:moveTo>
                      <a:pt x="830" y="0"/>
                    </a:moveTo>
                    <a:cubicBezTo>
                      <a:pt x="665" y="0"/>
                      <a:pt x="497" y="44"/>
                      <a:pt x="371" y="122"/>
                    </a:cubicBezTo>
                    <a:cubicBezTo>
                      <a:pt x="172" y="208"/>
                      <a:pt x="0" y="465"/>
                      <a:pt x="229" y="636"/>
                    </a:cubicBezTo>
                    <a:cubicBezTo>
                      <a:pt x="332" y="713"/>
                      <a:pt x="464" y="744"/>
                      <a:pt x="599" y="744"/>
                    </a:cubicBezTo>
                    <a:cubicBezTo>
                      <a:pt x="763" y="744"/>
                      <a:pt x="931" y="699"/>
                      <a:pt x="1056" y="636"/>
                    </a:cubicBezTo>
                    <a:cubicBezTo>
                      <a:pt x="1256" y="522"/>
                      <a:pt x="1427" y="265"/>
                      <a:pt x="1199" y="94"/>
                    </a:cubicBezTo>
                    <a:cubicBezTo>
                      <a:pt x="1096" y="30"/>
                      <a:pt x="964" y="0"/>
                      <a:pt x="83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1275200" y="-1667850"/>
                <a:ext cx="40675" cy="22425"/>
              </a:xfrm>
              <a:custGeom>
                <a:avLst/>
                <a:gdLst/>
                <a:ahLst/>
                <a:cxnLst/>
                <a:rect l="l" t="t" r="r" b="b"/>
                <a:pathLst>
                  <a:path w="1627" h="897" extrusionOk="0">
                    <a:moveTo>
                      <a:pt x="885" y="1"/>
                    </a:moveTo>
                    <a:cubicBezTo>
                      <a:pt x="600" y="1"/>
                      <a:pt x="172" y="115"/>
                      <a:pt x="86" y="429"/>
                    </a:cubicBezTo>
                    <a:cubicBezTo>
                      <a:pt x="1" y="714"/>
                      <a:pt x="315" y="828"/>
                      <a:pt x="571" y="828"/>
                    </a:cubicBezTo>
                    <a:cubicBezTo>
                      <a:pt x="634" y="870"/>
                      <a:pt x="697" y="896"/>
                      <a:pt x="759" y="896"/>
                    </a:cubicBezTo>
                    <a:cubicBezTo>
                      <a:pt x="782" y="896"/>
                      <a:pt x="805" y="893"/>
                      <a:pt x="828" y="885"/>
                    </a:cubicBezTo>
                    <a:cubicBezTo>
                      <a:pt x="1028" y="828"/>
                      <a:pt x="1256" y="714"/>
                      <a:pt x="1370" y="543"/>
                    </a:cubicBezTo>
                    <a:cubicBezTo>
                      <a:pt x="1627" y="172"/>
                      <a:pt x="1142" y="1"/>
                      <a:pt x="88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307325" y="-1767625"/>
                <a:ext cx="36725" cy="24050"/>
              </a:xfrm>
              <a:custGeom>
                <a:avLst/>
                <a:gdLst/>
                <a:ahLst/>
                <a:cxnLst/>
                <a:rect l="l" t="t" r="r" b="b"/>
                <a:pathLst>
                  <a:path w="1469" h="962" extrusionOk="0">
                    <a:moveTo>
                      <a:pt x="849" y="1"/>
                    </a:moveTo>
                    <a:cubicBezTo>
                      <a:pt x="455" y="1"/>
                      <a:pt x="0" y="198"/>
                      <a:pt x="201" y="539"/>
                    </a:cubicBezTo>
                    <a:cubicBezTo>
                      <a:pt x="287" y="682"/>
                      <a:pt x="430" y="739"/>
                      <a:pt x="515" y="853"/>
                    </a:cubicBezTo>
                    <a:cubicBezTo>
                      <a:pt x="563" y="924"/>
                      <a:pt x="684" y="961"/>
                      <a:pt x="812" y="961"/>
                    </a:cubicBezTo>
                    <a:cubicBezTo>
                      <a:pt x="992" y="961"/>
                      <a:pt x="1183" y="889"/>
                      <a:pt x="1200" y="739"/>
                    </a:cubicBezTo>
                    <a:cubicBezTo>
                      <a:pt x="1229" y="682"/>
                      <a:pt x="1257" y="511"/>
                      <a:pt x="1286" y="454"/>
                    </a:cubicBezTo>
                    <a:cubicBezTo>
                      <a:pt x="1468" y="141"/>
                      <a:pt x="1180" y="1"/>
                      <a:pt x="84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1211700" y="-1612825"/>
                <a:ext cx="36675" cy="17375"/>
              </a:xfrm>
              <a:custGeom>
                <a:avLst/>
                <a:gdLst/>
                <a:ahLst/>
                <a:cxnLst/>
                <a:rect l="l" t="t" r="r" b="b"/>
                <a:pathLst>
                  <a:path w="1467" h="695" extrusionOk="0">
                    <a:moveTo>
                      <a:pt x="661" y="0"/>
                    </a:moveTo>
                    <a:cubicBezTo>
                      <a:pt x="439" y="0"/>
                      <a:pt x="211" y="85"/>
                      <a:pt x="86" y="282"/>
                    </a:cubicBezTo>
                    <a:cubicBezTo>
                      <a:pt x="0" y="425"/>
                      <a:pt x="86" y="539"/>
                      <a:pt x="228" y="596"/>
                    </a:cubicBezTo>
                    <a:cubicBezTo>
                      <a:pt x="257" y="624"/>
                      <a:pt x="314" y="624"/>
                      <a:pt x="342" y="624"/>
                    </a:cubicBezTo>
                    <a:cubicBezTo>
                      <a:pt x="418" y="673"/>
                      <a:pt x="510" y="694"/>
                      <a:pt x="604" y="694"/>
                    </a:cubicBezTo>
                    <a:cubicBezTo>
                      <a:pt x="1007" y="694"/>
                      <a:pt x="1466" y="313"/>
                      <a:pt x="1027" y="82"/>
                    </a:cubicBezTo>
                    <a:cubicBezTo>
                      <a:pt x="921" y="29"/>
                      <a:pt x="792" y="0"/>
                      <a:pt x="66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1314425" y="-1447700"/>
                <a:ext cx="32125" cy="16550"/>
              </a:xfrm>
              <a:custGeom>
                <a:avLst/>
                <a:gdLst/>
                <a:ahLst/>
                <a:cxnLst/>
                <a:rect l="l" t="t" r="r" b="b"/>
                <a:pathLst>
                  <a:path w="1285" h="662" extrusionOk="0">
                    <a:moveTo>
                      <a:pt x="736" y="0"/>
                    </a:moveTo>
                    <a:cubicBezTo>
                      <a:pt x="593" y="0"/>
                      <a:pt x="448" y="37"/>
                      <a:pt x="343" y="97"/>
                    </a:cubicBezTo>
                    <a:cubicBezTo>
                      <a:pt x="172" y="182"/>
                      <a:pt x="0" y="411"/>
                      <a:pt x="229" y="553"/>
                    </a:cubicBezTo>
                    <a:cubicBezTo>
                      <a:pt x="319" y="631"/>
                      <a:pt x="432" y="661"/>
                      <a:pt x="551" y="661"/>
                    </a:cubicBezTo>
                    <a:cubicBezTo>
                      <a:pt x="694" y="661"/>
                      <a:pt x="845" y="616"/>
                      <a:pt x="971" y="553"/>
                    </a:cubicBezTo>
                    <a:cubicBezTo>
                      <a:pt x="1142" y="468"/>
                      <a:pt x="1284" y="239"/>
                      <a:pt x="1085" y="97"/>
                    </a:cubicBezTo>
                    <a:cubicBezTo>
                      <a:pt x="990" y="29"/>
                      <a:pt x="864" y="0"/>
                      <a:pt x="73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197450" y="-1458125"/>
                <a:ext cx="30700" cy="20325"/>
              </a:xfrm>
              <a:custGeom>
                <a:avLst/>
                <a:gdLst/>
                <a:ahLst/>
                <a:cxnLst/>
                <a:rect l="l" t="t" r="r" b="b"/>
                <a:pathLst>
                  <a:path w="1228" h="813" extrusionOk="0">
                    <a:moveTo>
                      <a:pt x="885" y="0"/>
                    </a:moveTo>
                    <a:cubicBezTo>
                      <a:pt x="714" y="0"/>
                      <a:pt x="543" y="29"/>
                      <a:pt x="400" y="114"/>
                    </a:cubicBezTo>
                    <a:cubicBezTo>
                      <a:pt x="172" y="228"/>
                      <a:pt x="1" y="514"/>
                      <a:pt x="257" y="685"/>
                    </a:cubicBezTo>
                    <a:cubicBezTo>
                      <a:pt x="383" y="776"/>
                      <a:pt x="518" y="813"/>
                      <a:pt x="652" y="813"/>
                    </a:cubicBezTo>
                    <a:cubicBezTo>
                      <a:pt x="854" y="813"/>
                      <a:pt x="1056" y="731"/>
                      <a:pt x="1228" y="628"/>
                    </a:cubicBezTo>
                    <a:cubicBezTo>
                      <a:pt x="1199" y="428"/>
                      <a:pt x="1199" y="257"/>
                      <a:pt x="1199" y="57"/>
                    </a:cubicBezTo>
                    <a:cubicBezTo>
                      <a:pt x="1085" y="0"/>
                      <a:pt x="999" y="0"/>
                      <a:pt x="88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1471250" y="-1711525"/>
                <a:ext cx="19175" cy="11600"/>
              </a:xfrm>
              <a:custGeom>
                <a:avLst/>
                <a:gdLst/>
                <a:ahLst/>
                <a:cxnLst/>
                <a:rect l="l" t="t" r="r" b="b"/>
                <a:pathLst>
                  <a:path w="767" h="464" extrusionOk="0">
                    <a:moveTo>
                      <a:pt x="430" y="0"/>
                    </a:moveTo>
                    <a:cubicBezTo>
                      <a:pt x="262" y="0"/>
                      <a:pt x="1" y="71"/>
                      <a:pt x="25" y="264"/>
                    </a:cubicBezTo>
                    <a:cubicBezTo>
                      <a:pt x="25" y="264"/>
                      <a:pt x="25" y="293"/>
                      <a:pt x="25" y="293"/>
                    </a:cubicBezTo>
                    <a:cubicBezTo>
                      <a:pt x="11" y="421"/>
                      <a:pt x="103" y="464"/>
                      <a:pt x="210" y="464"/>
                    </a:cubicBezTo>
                    <a:cubicBezTo>
                      <a:pt x="317" y="464"/>
                      <a:pt x="439" y="421"/>
                      <a:pt x="481" y="378"/>
                    </a:cubicBezTo>
                    <a:cubicBezTo>
                      <a:pt x="510" y="378"/>
                      <a:pt x="538" y="350"/>
                      <a:pt x="567" y="350"/>
                    </a:cubicBezTo>
                    <a:cubicBezTo>
                      <a:pt x="767" y="236"/>
                      <a:pt x="710" y="36"/>
                      <a:pt x="510" y="7"/>
                    </a:cubicBezTo>
                    <a:cubicBezTo>
                      <a:pt x="488" y="3"/>
                      <a:pt x="460" y="0"/>
                      <a:pt x="43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1429975" y="-1897100"/>
                <a:ext cx="26400" cy="15400"/>
              </a:xfrm>
              <a:custGeom>
                <a:avLst/>
                <a:gdLst/>
                <a:ahLst/>
                <a:cxnLst/>
                <a:rect l="l" t="t" r="r" b="b"/>
                <a:pathLst>
                  <a:path w="1056" h="616" extrusionOk="0">
                    <a:moveTo>
                      <a:pt x="588" y="1"/>
                    </a:moveTo>
                    <a:cubicBezTo>
                      <a:pt x="511" y="1"/>
                      <a:pt x="435" y="15"/>
                      <a:pt x="371" y="40"/>
                    </a:cubicBezTo>
                    <a:cubicBezTo>
                      <a:pt x="228" y="69"/>
                      <a:pt x="0" y="240"/>
                      <a:pt x="114" y="411"/>
                    </a:cubicBezTo>
                    <a:cubicBezTo>
                      <a:pt x="216" y="513"/>
                      <a:pt x="318" y="616"/>
                      <a:pt x="482" y="616"/>
                    </a:cubicBezTo>
                    <a:cubicBezTo>
                      <a:pt x="501" y="616"/>
                      <a:pt x="521" y="614"/>
                      <a:pt x="542" y="611"/>
                    </a:cubicBezTo>
                    <a:cubicBezTo>
                      <a:pt x="542" y="583"/>
                      <a:pt x="571" y="583"/>
                      <a:pt x="599" y="583"/>
                    </a:cubicBezTo>
                    <a:cubicBezTo>
                      <a:pt x="713" y="554"/>
                      <a:pt x="1056" y="440"/>
                      <a:pt x="999" y="269"/>
                    </a:cubicBezTo>
                    <a:cubicBezTo>
                      <a:pt x="970" y="183"/>
                      <a:pt x="942" y="126"/>
                      <a:pt x="856" y="69"/>
                    </a:cubicBezTo>
                    <a:cubicBezTo>
                      <a:pt x="778" y="22"/>
                      <a:pt x="682" y="1"/>
                      <a:pt x="58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1391475" y="-1737750"/>
                <a:ext cx="48550" cy="19300"/>
              </a:xfrm>
              <a:custGeom>
                <a:avLst/>
                <a:gdLst/>
                <a:ahLst/>
                <a:cxnLst/>
                <a:rect l="l" t="t" r="r" b="b"/>
                <a:pathLst>
                  <a:path w="1942" h="772" extrusionOk="0">
                    <a:moveTo>
                      <a:pt x="1177" y="0"/>
                    </a:moveTo>
                    <a:cubicBezTo>
                      <a:pt x="677" y="0"/>
                      <a:pt x="0" y="370"/>
                      <a:pt x="429" y="685"/>
                    </a:cubicBezTo>
                    <a:cubicBezTo>
                      <a:pt x="519" y="745"/>
                      <a:pt x="642" y="771"/>
                      <a:pt x="776" y="771"/>
                    </a:cubicBezTo>
                    <a:cubicBezTo>
                      <a:pt x="1283" y="771"/>
                      <a:pt x="1942" y="402"/>
                      <a:pt x="1513" y="86"/>
                    </a:cubicBezTo>
                    <a:cubicBezTo>
                      <a:pt x="1429" y="26"/>
                      <a:pt x="1309" y="0"/>
                      <a:pt x="117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1361775" y="-1683675"/>
                <a:ext cx="20975" cy="10600"/>
              </a:xfrm>
              <a:custGeom>
                <a:avLst/>
                <a:gdLst/>
                <a:ahLst/>
                <a:cxnLst/>
                <a:rect l="l" t="t" r="r" b="b"/>
                <a:pathLst>
                  <a:path w="839" h="424" extrusionOk="0">
                    <a:moveTo>
                      <a:pt x="517" y="1"/>
                    </a:moveTo>
                    <a:cubicBezTo>
                      <a:pt x="336" y="1"/>
                      <a:pt x="0" y="91"/>
                      <a:pt x="125" y="291"/>
                    </a:cubicBezTo>
                    <a:lnTo>
                      <a:pt x="154" y="320"/>
                    </a:lnTo>
                    <a:cubicBezTo>
                      <a:pt x="123" y="396"/>
                      <a:pt x="208" y="424"/>
                      <a:pt x="301" y="424"/>
                    </a:cubicBezTo>
                    <a:cubicBezTo>
                      <a:pt x="382" y="424"/>
                      <a:pt x="470" y="403"/>
                      <a:pt x="496" y="377"/>
                    </a:cubicBezTo>
                    <a:lnTo>
                      <a:pt x="553" y="377"/>
                    </a:lnTo>
                    <a:cubicBezTo>
                      <a:pt x="782" y="291"/>
                      <a:pt x="839" y="63"/>
                      <a:pt x="582" y="6"/>
                    </a:cubicBezTo>
                    <a:cubicBezTo>
                      <a:pt x="564" y="2"/>
                      <a:pt x="542" y="1"/>
                      <a:pt x="51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1790925" y="-2032150"/>
                <a:ext cx="29275" cy="17100"/>
              </a:xfrm>
              <a:custGeom>
                <a:avLst/>
                <a:gdLst/>
                <a:ahLst/>
                <a:cxnLst/>
                <a:rect l="l" t="t" r="r" b="b"/>
                <a:pathLst>
                  <a:path w="1171" h="684" extrusionOk="0">
                    <a:moveTo>
                      <a:pt x="606" y="0"/>
                    </a:moveTo>
                    <a:cubicBezTo>
                      <a:pt x="419" y="0"/>
                      <a:pt x="201" y="70"/>
                      <a:pt x="115" y="221"/>
                    </a:cubicBezTo>
                    <a:cubicBezTo>
                      <a:pt x="115" y="250"/>
                      <a:pt x="86" y="250"/>
                      <a:pt x="86" y="278"/>
                    </a:cubicBezTo>
                    <a:cubicBezTo>
                      <a:pt x="58" y="335"/>
                      <a:pt x="1" y="449"/>
                      <a:pt x="58" y="506"/>
                    </a:cubicBezTo>
                    <a:cubicBezTo>
                      <a:pt x="157" y="605"/>
                      <a:pt x="256" y="683"/>
                      <a:pt x="393" y="683"/>
                    </a:cubicBezTo>
                    <a:cubicBezTo>
                      <a:pt x="413" y="683"/>
                      <a:pt x="435" y="681"/>
                      <a:pt x="457" y="678"/>
                    </a:cubicBezTo>
                    <a:cubicBezTo>
                      <a:pt x="686" y="621"/>
                      <a:pt x="857" y="563"/>
                      <a:pt x="1000" y="392"/>
                    </a:cubicBezTo>
                    <a:cubicBezTo>
                      <a:pt x="1171" y="193"/>
                      <a:pt x="914" y="50"/>
                      <a:pt x="771" y="21"/>
                    </a:cubicBezTo>
                    <a:cubicBezTo>
                      <a:pt x="723" y="7"/>
                      <a:pt x="666" y="0"/>
                      <a:pt x="60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1753100" y="-2214225"/>
                <a:ext cx="28550" cy="17725"/>
              </a:xfrm>
              <a:custGeom>
                <a:avLst/>
                <a:gdLst/>
                <a:ahLst/>
                <a:cxnLst/>
                <a:rect l="l" t="t" r="r" b="b"/>
                <a:pathLst>
                  <a:path w="1142" h="709" extrusionOk="0">
                    <a:moveTo>
                      <a:pt x="628" y="0"/>
                    </a:moveTo>
                    <a:cubicBezTo>
                      <a:pt x="400" y="0"/>
                      <a:pt x="143" y="86"/>
                      <a:pt x="57" y="314"/>
                    </a:cubicBezTo>
                    <a:cubicBezTo>
                      <a:pt x="57" y="314"/>
                      <a:pt x="57" y="342"/>
                      <a:pt x="57" y="342"/>
                    </a:cubicBezTo>
                    <a:cubicBezTo>
                      <a:pt x="0" y="485"/>
                      <a:pt x="114" y="599"/>
                      <a:pt x="228" y="656"/>
                    </a:cubicBezTo>
                    <a:cubicBezTo>
                      <a:pt x="228" y="628"/>
                      <a:pt x="228" y="628"/>
                      <a:pt x="228" y="628"/>
                    </a:cubicBezTo>
                    <a:cubicBezTo>
                      <a:pt x="311" y="679"/>
                      <a:pt x="442" y="709"/>
                      <a:pt x="580" y="709"/>
                    </a:cubicBezTo>
                    <a:cubicBezTo>
                      <a:pt x="823" y="709"/>
                      <a:pt x="1087" y="618"/>
                      <a:pt x="1141" y="400"/>
                    </a:cubicBezTo>
                    <a:cubicBezTo>
                      <a:pt x="1141" y="342"/>
                      <a:pt x="1141" y="314"/>
                      <a:pt x="1141" y="257"/>
                    </a:cubicBezTo>
                    <a:cubicBezTo>
                      <a:pt x="1113" y="57"/>
                      <a:pt x="828" y="0"/>
                      <a:pt x="68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849250" y="-2234375"/>
                <a:ext cx="29825" cy="17075"/>
              </a:xfrm>
              <a:custGeom>
                <a:avLst/>
                <a:gdLst/>
                <a:ahLst/>
                <a:cxnLst/>
                <a:rect l="l" t="t" r="r" b="b"/>
                <a:pathLst>
                  <a:path w="1193" h="683" extrusionOk="0">
                    <a:moveTo>
                      <a:pt x="740" y="0"/>
                    </a:moveTo>
                    <a:cubicBezTo>
                      <a:pt x="544" y="0"/>
                      <a:pt x="343" y="67"/>
                      <a:pt x="223" y="235"/>
                    </a:cubicBezTo>
                    <a:cubicBezTo>
                      <a:pt x="165" y="293"/>
                      <a:pt x="137" y="350"/>
                      <a:pt x="108" y="407"/>
                    </a:cubicBezTo>
                    <a:cubicBezTo>
                      <a:pt x="0" y="607"/>
                      <a:pt x="209" y="683"/>
                      <a:pt x="451" y="683"/>
                    </a:cubicBezTo>
                    <a:cubicBezTo>
                      <a:pt x="656" y="683"/>
                      <a:pt x="886" y="628"/>
                      <a:pt x="964" y="549"/>
                    </a:cubicBezTo>
                    <a:cubicBezTo>
                      <a:pt x="1021" y="492"/>
                      <a:pt x="1050" y="435"/>
                      <a:pt x="1107" y="378"/>
                    </a:cubicBezTo>
                    <a:cubicBezTo>
                      <a:pt x="1193" y="178"/>
                      <a:pt x="1050" y="36"/>
                      <a:pt x="850" y="7"/>
                    </a:cubicBezTo>
                    <a:cubicBezTo>
                      <a:pt x="814" y="3"/>
                      <a:pt x="777" y="0"/>
                      <a:pt x="74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1803750" y="-2185000"/>
                <a:ext cx="48325" cy="18950"/>
              </a:xfrm>
              <a:custGeom>
                <a:avLst/>
                <a:gdLst/>
                <a:ahLst/>
                <a:cxnLst/>
                <a:rect l="l" t="t" r="r" b="b"/>
                <a:pathLst>
                  <a:path w="1933" h="758" extrusionOk="0">
                    <a:moveTo>
                      <a:pt x="1174" y="0"/>
                    </a:moveTo>
                    <a:cubicBezTo>
                      <a:pt x="675" y="0"/>
                      <a:pt x="0" y="364"/>
                      <a:pt x="428" y="657"/>
                    </a:cubicBezTo>
                    <a:cubicBezTo>
                      <a:pt x="518" y="728"/>
                      <a:pt x="649" y="758"/>
                      <a:pt x="793" y="758"/>
                    </a:cubicBezTo>
                    <a:cubicBezTo>
                      <a:pt x="1289" y="758"/>
                      <a:pt x="1933" y="396"/>
                      <a:pt x="1513" y="87"/>
                    </a:cubicBezTo>
                    <a:cubicBezTo>
                      <a:pt x="1428" y="26"/>
                      <a:pt x="1308" y="0"/>
                      <a:pt x="117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684625" y="-2175000"/>
                <a:ext cx="34250" cy="20125"/>
              </a:xfrm>
              <a:custGeom>
                <a:avLst/>
                <a:gdLst/>
                <a:ahLst/>
                <a:cxnLst/>
                <a:rect l="l" t="t" r="r" b="b"/>
                <a:pathLst>
                  <a:path w="1370" h="805" extrusionOk="0">
                    <a:moveTo>
                      <a:pt x="656" y="0"/>
                    </a:moveTo>
                    <a:cubicBezTo>
                      <a:pt x="485" y="0"/>
                      <a:pt x="29" y="115"/>
                      <a:pt x="29" y="343"/>
                    </a:cubicBezTo>
                    <a:cubicBezTo>
                      <a:pt x="29" y="371"/>
                      <a:pt x="29" y="371"/>
                      <a:pt x="29" y="400"/>
                    </a:cubicBezTo>
                    <a:cubicBezTo>
                      <a:pt x="0" y="571"/>
                      <a:pt x="86" y="657"/>
                      <a:pt x="228" y="714"/>
                    </a:cubicBezTo>
                    <a:cubicBezTo>
                      <a:pt x="257" y="742"/>
                      <a:pt x="286" y="742"/>
                      <a:pt x="314" y="742"/>
                    </a:cubicBezTo>
                    <a:cubicBezTo>
                      <a:pt x="401" y="786"/>
                      <a:pt x="497" y="804"/>
                      <a:pt x="593" y="804"/>
                    </a:cubicBezTo>
                    <a:cubicBezTo>
                      <a:pt x="748" y="804"/>
                      <a:pt x="904" y="756"/>
                      <a:pt x="1027" y="685"/>
                    </a:cubicBezTo>
                    <a:cubicBezTo>
                      <a:pt x="1170" y="628"/>
                      <a:pt x="1370" y="428"/>
                      <a:pt x="1227" y="257"/>
                    </a:cubicBezTo>
                    <a:cubicBezTo>
                      <a:pt x="1084" y="57"/>
                      <a:pt x="913" y="29"/>
                      <a:pt x="65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1745275" y="-2287075"/>
                <a:ext cx="28800" cy="15800"/>
              </a:xfrm>
              <a:custGeom>
                <a:avLst/>
                <a:gdLst/>
                <a:ahLst/>
                <a:cxnLst/>
                <a:rect l="l" t="t" r="r" b="b"/>
                <a:pathLst>
                  <a:path w="1152" h="632" extrusionOk="0">
                    <a:moveTo>
                      <a:pt x="721" y="1"/>
                    </a:moveTo>
                    <a:cubicBezTo>
                      <a:pt x="613" y="1"/>
                      <a:pt x="505" y="23"/>
                      <a:pt x="429" y="61"/>
                    </a:cubicBezTo>
                    <a:cubicBezTo>
                      <a:pt x="372" y="89"/>
                      <a:pt x="315" y="89"/>
                      <a:pt x="258" y="146"/>
                    </a:cubicBezTo>
                    <a:cubicBezTo>
                      <a:pt x="1" y="346"/>
                      <a:pt x="201" y="632"/>
                      <a:pt x="686" y="632"/>
                    </a:cubicBezTo>
                    <a:cubicBezTo>
                      <a:pt x="828" y="632"/>
                      <a:pt x="1085" y="574"/>
                      <a:pt x="1114" y="403"/>
                    </a:cubicBezTo>
                    <a:cubicBezTo>
                      <a:pt x="1114" y="375"/>
                      <a:pt x="1114" y="346"/>
                      <a:pt x="1114" y="318"/>
                    </a:cubicBezTo>
                    <a:cubicBezTo>
                      <a:pt x="1152" y="89"/>
                      <a:pt x="936" y="1"/>
                      <a:pt x="72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1852975" y="-2320350"/>
                <a:ext cx="37825" cy="18225"/>
              </a:xfrm>
              <a:custGeom>
                <a:avLst/>
                <a:gdLst/>
                <a:ahLst/>
                <a:cxnLst/>
                <a:rect l="l" t="t" r="r" b="b"/>
                <a:pathLst>
                  <a:path w="1513" h="729" extrusionOk="0">
                    <a:moveTo>
                      <a:pt x="761" y="1"/>
                    </a:moveTo>
                    <a:cubicBezTo>
                      <a:pt x="536" y="1"/>
                      <a:pt x="317" y="85"/>
                      <a:pt x="172" y="279"/>
                    </a:cubicBezTo>
                    <a:cubicBezTo>
                      <a:pt x="1" y="479"/>
                      <a:pt x="229" y="622"/>
                      <a:pt x="429" y="679"/>
                    </a:cubicBezTo>
                    <a:cubicBezTo>
                      <a:pt x="386" y="664"/>
                      <a:pt x="372" y="657"/>
                      <a:pt x="375" y="657"/>
                    </a:cubicBezTo>
                    <a:lnTo>
                      <a:pt x="375" y="657"/>
                    </a:lnTo>
                    <a:cubicBezTo>
                      <a:pt x="379" y="657"/>
                      <a:pt x="400" y="664"/>
                      <a:pt x="429" y="679"/>
                    </a:cubicBezTo>
                    <a:cubicBezTo>
                      <a:pt x="519" y="712"/>
                      <a:pt x="613" y="728"/>
                      <a:pt x="708" y="728"/>
                    </a:cubicBezTo>
                    <a:cubicBezTo>
                      <a:pt x="855" y="728"/>
                      <a:pt x="1004" y="691"/>
                      <a:pt x="1142" y="622"/>
                    </a:cubicBezTo>
                    <a:cubicBezTo>
                      <a:pt x="1285" y="536"/>
                      <a:pt x="1513" y="251"/>
                      <a:pt x="1256" y="136"/>
                    </a:cubicBezTo>
                    <a:cubicBezTo>
                      <a:pt x="1108" y="50"/>
                      <a:pt x="933" y="1"/>
                      <a:pt x="76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1953750" y="-2355300"/>
                <a:ext cx="36600" cy="15375"/>
              </a:xfrm>
              <a:custGeom>
                <a:avLst/>
                <a:gdLst/>
                <a:ahLst/>
                <a:cxnLst/>
                <a:rect l="l" t="t" r="r" b="b"/>
                <a:pathLst>
                  <a:path w="1464" h="615" extrusionOk="0">
                    <a:moveTo>
                      <a:pt x="811" y="0"/>
                    </a:moveTo>
                    <a:cubicBezTo>
                      <a:pt x="525" y="0"/>
                      <a:pt x="1" y="162"/>
                      <a:pt x="237" y="422"/>
                    </a:cubicBezTo>
                    <a:cubicBezTo>
                      <a:pt x="344" y="550"/>
                      <a:pt x="483" y="614"/>
                      <a:pt x="654" y="614"/>
                    </a:cubicBezTo>
                    <a:cubicBezTo>
                      <a:pt x="711" y="614"/>
                      <a:pt x="772" y="607"/>
                      <a:pt x="836" y="593"/>
                    </a:cubicBezTo>
                    <a:cubicBezTo>
                      <a:pt x="979" y="593"/>
                      <a:pt x="1464" y="308"/>
                      <a:pt x="1150" y="108"/>
                    </a:cubicBezTo>
                    <a:cubicBezTo>
                      <a:pt x="1093" y="79"/>
                      <a:pt x="1036" y="51"/>
                      <a:pt x="950" y="22"/>
                    </a:cubicBezTo>
                    <a:cubicBezTo>
                      <a:pt x="920" y="7"/>
                      <a:pt x="871" y="0"/>
                      <a:pt x="81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1734275" y="-2137000"/>
                <a:ext cx="30025" cy="11825"/>
              </a:xfrm>
              <a:custGeom>
                <a:avLst/>
                <a:gdLst/>
                <a:ahLst/>
                <a:cxnLst/>
                <a:rect l="l" t="t" r="r" b="b"/>
                <a:pathLst>
                  <a:path w="1201" h="473" extrusionOk="0">
                    <a:moveTo>
                      <a:pt x="742" y="1"/>
                    </a:moveTo>
                    <a:cubicBezTo>
                      <a:pt x="439" y="1"/>
                      <a:pt x="0" y="238"/>
                      <a:pt x="274" y="421"/>
                    </a:cubicBezTo>
                    <a:cubicBezTo>
                      <a:pt x="328" y="457"/>
                      <a:pt x="404" y="473"/>
                      <a:pt x="487" y="473"/>
                    </a:cubicBezTo>
                    <a:cubicBezTo>
                      <a:pt x="796" y="473"/>
                      <a:pt x="1201" y="252"/>
                      <a:pt x="931" y="50"/>
                    </a:cubicBezTo>
                    <a:cubicBezTo>
                      <a:pt x="885" y="15"/>
                      <a:pt x="818" y="1"/>
                      <a:pt x="74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579775" y="-2153600"/>
                <a:ext cx="37825" cy="19275"/>
              </a:xfrm>
              <a:custGeom>
                <a:avLst/>
                <a:gdLst/>
                <a:ahLst/>
                <a:cxnLst/>
                <a:rect l="l" t="t" r="r" b="b"/>
                <a:pathLst>
                  <a:path w="1513" h="771" extrusionOk="0">
                    <a:moveTo>
                      <a:pt x="953" y="0"/>
                    </a:moveTo>
                    <a:cubicBezTo>
                      <a:pt x="856" y="0"/>
                      <a:pt x="757" y="15"/>
                      <a:pt x="657" y="29"/>
                    </a:cubicBezTo>
                    <a:cubicBezTo>
                      <a:pt x="457" y="29"/>
                      <a:pt x="0" y="257"/>
                      <a:pt x="172" y="542"/>
                    </a:cubicBezTo>
                    <a:cubicBezTo>
                      <a:pt x="314" y="714"/>
                      <a:pt x="514" y="771"/>
                      <a:pt x="742" y="771"/>
                    </a:cubicBezTo>
                    <a:cubicBezTo>
                      <a:pt x="971" y="742"/>
                      <a:pt x="1256" y="685"/>
                      <a:pt x="1399" y="485"/>
                    </a:cubicBezTo>
                    <a:cubicBezTo>
                      <a:pt x="1513" y="314"/>
                      <a:pt x="1399" y="143"/>
                      <a:pt x="1227" y="57"/>
                    </a:cubicBezTo>
                    <a:cubicBezTo>
                      <a:pt x="1142" y="15"/>
                      <a:pt x="1049" y="0"/>
                      <a:pt x="9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814200" y="-2101400"/>
                <a:ext cx="27350" cy="11175"/>
              </a:xfrm>
              <a:custGeom>
                <a:avLst/>
                <a:gdLst/>
                <a:ahLst/>
                <a:cxnLst/>
                <a:rect l="l" t="t" r="r" b="b"/>
                <a:pathLst>
                  <a:path w="1094" h="447" extrusionOk="0">
                    <a:moveTo>
                      <a:pt x="652" y="0"/>
                    </a:moveTo>
                    <a:cubicBezTo>
                      <a:pt x="372" y="0"/>
                      <a:pt x="0" y="215"/>
                      <a:pt x="247" y="395"/>
                    </a:cubicBezTo>
                    <a:cubicBezTo>
                      <a:pt x="296" y="431"/>
                      <a:pt x="365" y="447"/>
                      <a:pt x="441" y="447"/>
                    </a:cubicBezTo>
                    <a:cubicBezTo>
                      <a:pt x="722" y="447"/>
                      <a:pt x="1093" y="232"/>
                      <a:pt x="846" y="52"/>
                    </a:cubicBezTo>
                    <a:cubicBezTo>
                      <a:pt x="798" y="16"/>
                      <a:pt x="728" y="0"/>
                      <a:pt x="65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1499025" y="-1291325"/>
                <a:ext cx="27700" cy="15825"/>
              </a:xfrm>
              <a:custGeom>
                <a:avLst/>
                <a:gdLst/>
                <a:ahLst/>
                <a:cxnLst/>
                <a:rect l="l" t="t" r="r" b="b"/>
                <a:pathLst>
                  <a:path w="1108" h="633" extrusionOk="0">
                    <a:moveTo>
                      <a:pt x="613" y="0"/>
                    </a:moveTo>
                    <a:cubicBezTo>
                      <a:pt x="390" y="0"/>
                      <a:pt x="0" y="121"/>
                      <a:pt x="52" y="404"/>
                    </a:cubicBezTo>
                    <a:cubicBezTo>
                      <a:pt x="80" y="575"/>
                      <a:pt x="251" y="632"/>
                      <a:pt x="451" y="632"/>
                    </a:cubicBezTo>
                    <a:lnTo>
                      <a:pt x="508" y="632"/>
                    </a:lnTo>
                    <a:cubicBezTo>
                      <a:pt x="651" y="604"/>
                      <a:pt x="793" y="575"/>
                      <a:pt x="851" y="547"/>
                    </a:cubicBezTo>
                    <a:cubicBezTo>
                      <a:pt x="908" y="490"/>
                      <a:pt x="993" y="461"/>
                      <a:pt x="1022" y="376"/>
                    </a:cubicBezTo>
                    <a:cubicBezTo>
                      <a:pt x="1079" y="319"/>
                      <a:pt x="1107" y="233"/>
                      <a:pt x="1022" y="147"/>
                    </a:cubicBezTo>
                    <a:cubicBezTo>
                      <a:pt x="987" y="78"/>
                      <a:pt x="942" y="40"/>
                      <a:pt x="880" y="40"/>
                    </a:cubicBezTo>
                    <a:cubicBezTo>
                      <a:pt x="840" y="40"/>
                      <a:pt x="793" y="56"/>
                      <a:pt x="736" y="90"/>
                    </a:cubicBezTo>
                    <a:cubicBezTo>
                      <a:pt x="651" y="62"/>
                      <a:pt x="537" y="62"/>
                      <a:pt x="423" y="62"/>
                    </a:cubicBezTo>
                    <a:cubicBezTo>
                      <a:pt x="508" y="33"/>
                      <a:pt x="594" y="33"/>
                      <a:pt x="679" y="5"/>
                    </a:cubicBezTo>
                    <a:cubicBezTo>
                      <a:pt x="660" y="2"/>
                      <a:pt x="637" y="0"/>
                      <a:pt x="61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1550550" y="-1300425"/>
                <a:ext cx="33475" cy="14850"/>
              </a:xfrm>
              <a:custGeom>
                <a:avLst/>
                <a:gdLst/>
                <a:ahLst/>
                <a:cxnLst/>
                <a:rect l="l" t="t" r="r" b="b"/>
                <a:pathLst>
                  <a:path w="1339" h="594" extrusionOk="0">
                    <a:moveTo>
                      <a:pt x="985" y="1"/>
                    </a:moveTo>
                    <a:cubicBezTo>
                      <a:pt x="911" y="1"/>
                      <a:pt x="838" y="14"/>
                      <a:pt x="800" y="26"/>
                    </a:cubicBezTo>
                    <a:cubicBezTo>
                      <a:pt x="743" y="55"/>
                      <a:pt x="686" y="55"/>
                      <a:pt x="629" y="83"/>
                    </a:cubicBezTo>
                    <a:cubicBezTo>
                      <a:pt x="1" y="328"/>
                      <a:pt x="471" y="593"/>
                      <a:pt x="867" y="593"/>
                    </a:cubicBezTo>
                    <a:cubicBezTo>
                      <a:pt x="1118" y="593"/>
                      <a:pt x="1339" y="486"/>
                      <a:pt x="1228" y="197"/>
                    </a:cubicBezTo>
                    <a:cubicBezTo>
                      <a:pt x="1228" y="169"/>
                      <a:pt x="1200" y="140"/>
                      <a:pt x="1200" y="83"/>
                    </a:cubicBezTo>
                    <a:cubicBezTo>
                      <a:pt x="1168" y="20"/>
                      <a:pt x="1075" y="1"/>
                      <a:pt x="98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2172525" y="-1207150"/>
                <a:ext cx="39250" cy="20900"/>
              </a:xfrm>
              <a:custGeom>
                <a:avLst/>
                <a:gdLst/>
                <a:ahLst/>
                <a:cxnLst/>
                <a:rect l="l" t="t" r="r" b="b"/>
                <a:pathLst>
                  <a:path w="1570" h="836" extrusionOk="0">
                    <a:moveTo>
                      <a:pt x="863" y="1"/>
                    </a:moveTo>
                    <a:cubicBezTo>
                      <a:pt x="699" y="1"/>
                      <a:pt x="534" y="44"/>
                      <a:pt x="400" y="119"/>
                    </a:cubicBezTo>
                    <a:cubicBezTo>
                      <a:pt x="200" y="233"/>
                      <a:pt x="0" y="489"/>
                      <a:pt x="257" y="689"/>
                    </a:cubicBezTo>
                    <a:lnTo>
                      <a:pt x="285" y="718"/>
                    </a:lnTo>
                    <a:cubicBezTo>
                      <a:pt x="408" y="799"/>
                      <a:pt x="563" y="836"/>
                      <a:pt x="720" y="836"/>
                    </a:cubicBezTo>
                    <a:cubicBezTo>
                      <a:pt x="891" y="836"/>
                      <a:pt x="1064" y="792"/>
                      <a:pt x="1199" y="718"/>
                    </a:cubicBezTo>
                    <a:cubicBezTo>
                      <a:pt x="1398" y="604"/>
                      <a:pt x="1569" y="347"/>
                      <a:pt x="1341" y="147"/>
                    </a:cubicBezTo>
                    <a:lnTo>
                      <a:pt x="1284" y="119"/>
                    </a:lnTo>
                    <a:cubicBezTo>
                      <a:pt x="1162" y="37"/>
                      <a:pt x="1013" y="1"/>
                      <a:pt x="86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2166125" y="-1262450"/>
                <a:ext cx="26875" cy="17025"/>
              </a:xfrm>
              <a:custGeom>
                <a:avLst/>
                <a:gdLst/>
                <a:ahLst/>
                <a:cxnLst/>
                <a:rect l="l" t="t" r="r" b="b"/>
                <a:pathLst>
                  <a:path w="1075" h="681" extrusionOk="0">
                    <a:moveTo>
                      <a:pt x="654" y="0"/>
                    </a:moveTo>
                    <a:cubicBezTo>
                      <a:pt x="517" y="0"/>
                      <a:pt x="376" y="41"/>
                      <a:pt x="286" y="105"/>
                    </a:cubicBezTo>
                    <a:cubicBezTo>
                      <a:pt x="201" y="162"/>
                      <a:pt x="87" y="219"/>
                      <a:pt x="58" y="362"/>
                    </a:cubicBezTo>
                    <a:cubicBezTo>
                      <a:pt x="1" y="562"/>
                      <a:pt x="258" y="647"/>
                      <a:pt x="429" y="676"/>
                    </a:cubicBezTo>
                    <a:cubicBezTo>
                      <a:pt x="450" y="679"/>
                      <a:pt x="476" y="681"/>
                      <a:pt x="505" y="681"/>
                    </a:cubicBezTo>
                    <a:cubicBezTo>
                      <a:pt x="711" y="681"/>
                      <a:pt x="1075" y="591"/>
                      <a:pt x="1000" y="390"/>
                    </a:cubicBezTo>
                    <a:cubicBezTo>
                      <a:pt x="1028" y="333"/>
                      <a:pt x="1057" y="276"/>
                      <a:pt x="1028" y="219"/>
                    </a:cubicBezTo>
                    <a:cubicBezTo>
                      <a:pt x="981" y="62"/>
                      <a:pt x="821" y="0"/>
                      <a:pt x="65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2399375" y="-1764350"/>
                <a:ext cx="33550" cy="17625"/>
              </a:xfrm>
              <a:custGeom>
                <a:avLst/>
                <a:gdLst/>
                <a:ahLst/>
                <a:cxnLst/>
                <a:rect l="l" t="t" r="r" b="b"/>
                <a:pathLst>
                  <a:path w="1342" h="705" extrusionOk="0">
                    <a:moveTo>
                      <a:pt x="780" y="1"/>
                    </a:moveTo>
                    <a:cubicBezTo>
                      <a:pt x="629" y="1"/>
                      <a:pt x="469" y="45"/>
                      <a:pt x="343" y="123"/>
                    </a:cubicBezTo>
                    <a:cubicBezTo>
                      <a:pt x="172" y="209"/>
                      <a:pt x="1" y="437"/>
                      <a:pt x="201" y="608"/>
                    </a:cubicBezTo>
                    <a:cubicBezTo>
                      <a:pt x="308" y="675"/>
                      <a:pt x="442" y="705"/>
                      <a:pt x="577" y="705"/>
                    </a:cubicBezTo>
                    <a:cubicBezTo>
                      <a:pt x="727" y="705"/>
                      <a:pt x="879" y="668"/>
                      <a:pt x="1000" y="608"/>
                    </a:cubicBezTo>
                    <a:cubicBezTo>
                      <a:pt x="1171" y="494"/>
                      <a:pt x="1342" y="266"/>
                      <a:pt x="1114" y="94"/>
                    </a:cubicBezTo>
                    <a:cubicBezTo>
                      <a:pt x="1024" y="30"/>
                      <a:pt x="905" y="1"/>
                      <a:pt x="78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436450" y="-1686925"/>
                <a:ext cx="32125" cy="16250"/>
              </a:xfrm>
              <a:custGeom>
                <a:avLst/>
                <a:gdLst/>
                <a:ahLst/>
                <a:cxnLst/>
                <a:rect l="l" t="t" r="r" b="b"/>
                <a:pathLst>
                  <a:path w="1285" h="650" extrusionOk="0">
                    <a:moveTo>
                      <a:pt x="812" y="0"/>
                    </a:moveTo>
                    <a:cubicBezTo>
                      <a:pt x="618" y="0"/>
                      <a:pt x="402" y="77"/>
                      <a:pt x="314" y="165"/>
                    </a:cubicBezTo>
                    <a:cubicBezTo>
                      <a:pt x="0" y="421"/>
                      <a:pt x="343" y="650"/>
                      <a:pt x="599" y="650"/>
                    </a:cubicBezTo>
                    <a:cubicBezTo>
                      <a:pt x="828" y="650"/>
                      <a:pt x="1227" y="564"/>
                      <a:pt x="1256" y="307"/>
                    </a:cubicBezTo>
                    <a:cubicBezTo>
                      <a:pt x="1284" y="193"/>
                      <a:pt x="1199" y="136"/>
                      <a:pt x="1113" y="107"/>
                    </a:cubicBezTo>
                    <a:cubicBezTo>
                      <a:pt x="1047" y="30"/>
                      <a:pt x="934" y="0"/>
                      <a:pt x="81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49425" y="-1723850"/>
                <a:ext cx="31150" cy="16925"/>
              </a:xfrm>
              <a:custGeom>
                <a:avLst/>
                <a:gdLst/>
                <a:ahLst/>
                <a:cxnLst/>
                <a:rect l="l" t="t" r="r" b="b"/>
                <a:pathLst>
                  <a:path w="1246" h="677" extrusionOk="0">
                    <a:moveTo>
                      <a:pt x="762" y="0"/>
                    </a:moveTo>
                    <a:cubicBezTo>
                      <a:pt x="596" y="0"/>
                      <a:pt x="421" y="47"/>
                      <a:pt x="314" y="101"/>
                    </a:cubicBezTo>
                    <a:cubicBezTo>
                      <a:pt x="0" y="272"/>
                      <a:pt x="57" y="586"/>
                      <a:pt x="400" y="643"/>
                    </a:cubicBezTo>
                    <a:lnTo>
                      <a:pt x="485" y="671"/>
                    </a:lnTo>
                    <a:cubicBezTo>
                      <a:pt x="509" y="675"/>
                      <a:pt x="538" y="677"/>
                      <a:pt x="570" y="677"/>
                    </a:cubicBezTo>
                    <a:cubicBezTo>
                      <a:pt x="811" y="677"/>
                      <a:pt x="1245" y="577"/>
                      <a:pt x="1170" y="301"/>
                    </a:cubicBezTo>
                    <a:lnTo>
                      <a:pt x="1170" y="243"/>
                    </a:lnTo>
                    <a:cubicBezTo>
                      <a:pt x="1124" y="61"/>
                      <a:pt x="950" y="0"/>
                      <a:pt x="76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111900" y="-1863150"/>
                <a:ext cx="32125" cy="18500"/>
              </a:xfrm>
              <a:custGeom>
                <a:avLst/>
                <a:gdLst/>
                <a:ahLst/>
                <a:cxnLst/>
                <a:rect l="l" t="t" r="r" b="b"/>
                <a:pathLst>
                  <a:path w="1285" h="740" extrusionOk="0">
                    <a:moveTo>
                      <a:pt x="732" y="0"/>
                    </a:moveTo>
                    <a:cubicBezTo>
                      <a:pt x="526" y="0"/>
                      <a:pt x="309" y="77"/>
                      <a:pt x="172" y="195"/>
                    </a:cubicBezTo>
                    <a:cubicBezTo>
                      <a:pt x="0" y="337"/>
                      <a:pt x="29" y="566"/>
                      <a:pt x="257" y="680"/>
                    </a:cubicBezTo>
                    <a:lnTo>
                      <a:pt x="314" y="680"/>
                    </a:lnTo>
                    <a:cubicBezTo>
                      <a:pt x="405" y="720"/>
                      <a:pt x="511" y="739"/>
                      <a:pt x="617" y="739"/>
                    </a:cubicBezTo>
                    <a:cubicBezTo>
                      <a:pt x="812" y="739"/>
                      <a:pt x="1013" y="676"/>
                      <a:pt x="1142" y="566"/>
                    </a:cubicBezTo>
                    <a:lnTo>
                      <a:pt x="1142" y="537"/>
                    </a:lnTo>
                    <a:cubicBezTo>
                      <a:pt x="1256" y="451"/>
                      <a:pt x="1284" y="366"/>
                      <a:pt x="1227" y="223"/>
                    </a:cubicBezTo>
                    <a:cubicBezTo>
                      <a:pt x="1199" y="138"/>
                      <a:pt x="1085" y="109"/>
                      <a:pt x="999" y="109"/>
                    </a:cubicBezTo>
                    <a:cubicBezTo>
                      <a:pt x="999" y="81"/>
                      <a:pt x="999" y="52"/>
                      <a:pt x="999" y="52"/>
                    </a:cubicBezTo>
                    <a:cubicBezTo>
                      <a:pt x="918" y="16"/>
                      <a:pt x="827" y="0"/>
                      <a:pt x="73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2081925" y="-1909975"/>
                <a:ext cx="25475" cy="10300"/>
              </a:xfrm>
              <a:custGeom>
                <a:avLst/>
                <a:gdLst/>
                <a:ahLst/>
                <a:cxnLst/>
                <a:rect l="l" t="t" r="r" b="b"/>
                <a:pathLst>
                  <a:path w="1019" h="412" extrusionOk="0">
                    <a:moveTo>
                      <a:pt x="622" y="1"/>
                    </a:moveTo>
                    <a:cubicBezTo>
                      <a:pt x="354" y="1"/>
                      <a:pt x="0" y="196"/>
                      <a:pt x="228" y="356"/>
                    </a:cubicBezTo>
                    <a:cubicBezTo>
                      <a:pt x="280" y="395"/>
                      <a:pt x="353" y="411"/>
                      <a:pt x="431" y="411"/>
                    </a:cubicBezTo>
                    <a:cubicBezTo>
                      <a:pt x="695" y="411"/>
                      <a:pt x="1019" y="218"/>
                      <a:pt x="799" y="42"/>
                    </a:cubicBezTo>
                    <a:cubicBezTo>
                      <a:pt x="753" y="13"/>
                      <a:pt x="690" y="1"/>
                      <a:pt x="62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2044850" y="-1864325"/>
                <a:ext cx="26225" cy="10300"/>
              </a:xfrm>
              <a:custGeom>
                <a:avLst/>
                <a:gdLst/>
                <a:ahLst/>
                <a:cxnLst/>
                <a:rect l="l" t="t" r="r" b="b"/>
                <a:pathLst>
                  <a:path w="1049" h="412" extrusionOk="0">
                    <a:moveTo>
                      <a:pt x="649" y="1"/>
                    </a:moveTo>
                    <a:cubicBezTo>
                      <a:pt x="373" y="1"/>
                      <a:pt x="1" y="196"/>
                      <a:pt x="229" y="356"/>
                    </a:cubicBezTo>
                    <a:cubicBezTo>
                      <a:pt x="281" y="395"/>
                      <a:pt x="355" y="412"/>
                      <a:pt x="435" y="412"/>
                    </a:cubicBezTo>
                    <a:cubicBezTo>
                      <a:pt x="707" y="412"/>
                      <a:pt x="1048" y="218"/>
                      <a:pt x="828" y="42"/>
                    </a:cubicBezTo>
                    <a:cubicBezTo>
                      <a:pt x="782" y="13"/>
                      <a:pt x="718" y="1"/>
                      <a:pt x="64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1967600" y="-1902150"/>
                <a:ext cx="30475" cy="14900"/>
              </a:xfrm>
              <a:custGeom>
                <a:avLst/>
                <a:gdLst/>
                <a:ahLst/>
                <a:cxnLst/>
                <a:rect l="l" t="t" r="r" b="b"/>
                <a:pathLst>
                  <a:path w="1219" h="596" extrusionOk="0">
                    <a:moveTo>
                      <a:pt x="743" y="0"/>
                    </a:moveTo>
                    <a:cubicBezTo>
                      <a:pt x="468" y="0"/>
                      <a:pt x="1" y="123"/>
                      <a:pt x="192" y="385"/>
                    </a:cubicBezTo>
                    <a:cubicBezTo>
                      <a:pt x="249" y="442"/>
                      <a:pt x="277" y="471"/>
                      <a:pt x="334" y="499"/>
                    </a:cubicBezTo>
                    <a:cubicBezTo>
                      <a:pt x="415" y="567"/>
                      <a:pt x="522" y="596"/>
                      <a:pt x="629" y="596"/>
                    </a:cubicBezTo>
                    <a:cubicBezTo>
                      <a:pt x="750" y="596"/>
                      <a:pt x="872" y="559"/>
                      <a:pt x="962" y="499"/>
                    </a:cubicBezTo>
                    <a:cubicBezTo>
                      <a:pt x="1105" y="442"/>
                      <a:pt x="1219" y="242"/>
                      <a:pt x="1048" y="128"/>
                    </a:cubicBezTo>
                    <a:cubicBezTo>
                      <a:pt x="991" y="71"/>
                      <a:pt x="933" y="43"/>
                      <a:pt x="876" y="14"/>
                    </a:cubicBezTo>
                    <a:cubicBezTo>
                      <a:pt x="844" y="5"/>
                      <a:pt x="797" y="0"/>
                      <a:pt x="74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1762875" y="-1779100"/>
                <a:ext cx="24650" cy="9675"/>
              </a:xfrm>
              <a:custGeom>
                <a:avLst/>
                <a:gdLst/>
                <a:ahLst/>
                <a:cxnLst/>
                <a:rect l="l" t="t" r="r" b="b"/>
                <a:pathLst>
                  <a:path w="986" h="387" extrusionOk="0">
                    <a:moveTo>
                      <a:pt x="573" y="1"/>
                    </a:moveTo>
                    <a:cubicBezTo>
                      <a:pt x="322" y="1"/>
                      <a:pt x="0" y="188"/>
                      <a:pt x="220" y="342"/>
                    </a:cubicBezTo>
                    <a:cubicBezTo>
                      <a:pt x="263" y="373"/>
                      <a:pt x="327" y="387"/>
                      <a:pt x="398" y="387"/>
                    </a:cubicBezTo>
                    <a:cubicBezTo>
                      <a:pt x="650" y="387"/>
                      <a:pt x="985" y="213"/>
                      <a:pt x="762" y="57"/>
                    </a:cubicBezTo>
                    <a:cubicBezTo>
                      <a:pt x="716" y="17"/>
                      <a:pt x="648" y="1"/>
                      <a:pt x="57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2856600" y="-1413900"/>
                <a:ext cx="22575" cy="14575"/>
              </a:xfrm>
              <a:custGeom>
                <a:avLst/>
                <a:gdLst/>
                <a:ahLst/>
                <a:cxnLst/>
                <a:rect l="l" t="t" r="r" b="b"/>
                <a:pathLst>
                  <a:path w="903" h="583" extrusionOk="0">
                    <a:moveTo>
                      <a:pt x="493" y="0"/>
                    </a:moveTo>
                    <a:cubicBezTo>
                      <a:pt x="365" y="0"/>
                      <a:pt x="215" y="43"/>
                      <a:pt x="172" y="86"/>
                    </a:cubicBezTo>
                    <a:cubicBezTo>
                      <a:pt x="58" y="171"/>
                      <a:pt x="1" y="257"/>
                      <a:pt x="29" y="400"/>
                    </a:cubicBezTo>
                    <a:cubicBezTo>
                      <a:pt x="38" y="532"/>
                      <a:pt x="134" y="582"/>
                      <a:pt x="253" y="582"/>
                    </a:cubicBezTo>
                    <a:cubicBezTo>
                      <a:pt x="520" y="582"/>
                      <a:pt x="902" y="329"/>
                      <a:pt x="686" y="171"/>
                    </a:cubicBezTo>
                    <a:cubicBezTo>
                      <a:pt x="728" y="43"/>
                      <a:pt x="621" y="0"/>
                      <a:pt x="49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2574825" y="-985225"/>
                <a:ext cx="43525" cy="21975"/>
              </a:xfrm>
              <a:custGeom>
                <a:avLst/>
                <a:gdLst/>
                <a:ahLst/>
                <a:cxnLst/>
                <a:rect l="l" t="t" r="r" b="b"/>
                <a:pathLst>
                  <a:path w="1741" h="879" extrusionOk="0">
                    <a:moveTo>
                      <a:pt x="995" y="1"/>
                    </a:moveTo>
                    <a:cubicBezTo>
                      <a:pt x="799" y="1"/>
                      <a:pt x="599" y="58"/>
                      <a:pt x="457" y="144"/>
                    </a:cubicBezTo>
                    <a:cubicBezTo>
                      <a:pt x="0" y="372"/>
                      <a:pt x="114" y="771"/>
                      <a:pt x="571" y="857"/>
                    </a:cubicBezTo>
                    <a:cubicBezTo>
                      <a:pt x="642" y="871"/>
                      <a:pt x="713" y="878"/>
                      <a:pt x="785" y="878"/>
                    </a:cubicBezTo>
                    <a:cubicBezTo>
                      <a:pt x="856" y="878"/>
                      <a:pt x="927" y="871"/>
                      <a:pt x="999" y="857"/>
                    </a:cubicBezTo>
                    <a:cubicBezTo>
                      <a:pt x="1341" y="828"/>
                      <a:pt x="1740" y="486"/>
                      <a:pt x="1541" y="229"/>
                    </a:cubicBezTo>
                    <a:lnTo>
                      <a:pt x="1512" y="229"/>
                    </a:lnTo>
                    <a:lnTo>
                      <a:pt x="1512" y="201"/>
                    </a:lnTo>
                    <a:cubicBezTo>
                      <a:pt x="1384" y="58"/>
                      <a:pt x="1191" y="1"/>
                      <a:pt x="99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573975" y="-1048325"/>
                <a:ext cx="38900" cy="15600"/>
              </a:xfrm>
              <a:custGeom>
                <a:avLst/>
                <a:gdLst/>
                <a:ahLst/>
                <a:cxnLst/>
                <a:rect l="l" t="t" r="r" b="b"/>
                <a:pathLst>
                  <a:path w="1556" h="624" extrusionOk="0">
                    <a:moveTo>
                      <a:pt x="920" y="1"/>
                    </a:moveTo>
                    <a:cubicBezTo>
                      <a:pt x="527" y="1"/>
                      <a:pt x="1" y="287"/>
                      <a:pt x="337" y="556"/>
                    </a:cubicBezTo>
                    <a:cubicBezTo>
                      <a:pt x="407" y="603"/>
                      <a:pt x="505" y="624"/>
                      <a:pt x="610" y="624"/>
                    </a:cubicBezTo>
                    <a:cubicBezTo>
                      <a:pt x="1018" y="624"/>
                      <a:pt x="1555" y="320"/>
                      <a:pt x="1193" y="71"/>
                    </a:cubicBezTo>
                    <a:cubicBezTo>
                      <a:pt x="1126" y="22"/>
                      <a:pt x="1028" y="1"/>
                      <a:pt x="92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595950" y="-1048925"/>
                <a:ext cx="15800" cy="5900"/>
              </a:xfrm>
              <a:custGeom>
                <a:avLst/>
                <a:gdLst/>
                <a:ahLst/>
                <a:cxnLst/>
                <a:rect l="l" t="t" r="r" b="b"/>
                <a:pathLst>
                  <a:path w="632" h="236" extrusionOk="0">
                    <a:moveTo>
                      <a:pt x="359" y="0"/>
                    </a:moveTo>
                    <a:cubicBezTo>
                      <a:pt x="205" y="0"/>
                      <a:pt x="0" y="122"/>
                      <a:pt x="132" y="209"/>
                    </a:cubicBezTo>
                    <a:cubicBezTo>
                      <a:pt x="162" y="228"/>
                      <a:pt x="204" y="235"/>
                      <a:pt x="250" y="235"/>
                    </a:cubicBezTo>
                    <a:cubicBezTo>
                      <a:pt x="417" y="235"/>
                      <a:pt x="631" y="128"/>
                      <a:pt x="474" y="38"/>
                    </a:cubicBezTo>
                    <a:cubicBezTo>
                      <a:pt x="448" y="12"/>
                      <a:pt x="406" y="0"/>
                      <a:pt x="35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2"/>
            <p:cNvGrpSpPr/>
            <p:nvPr/>
          </p:nvGrpSpPr>
          <p:grpSpPr>
            <a:xfrm>
              <a:off x="-348490" y="3729527"/>
              <a:ext cx="1973964" cy="1698326"/>
              <a:chOff x="-28811275" y="1337925"/>
              <a:chExt cx="1631375" cy="1403575"/>
            </a:xfrm>
          </p:grpSpPr>
          <p:sp>
            <p:nvSpPr>
              <p:cNvPr id="115" name="Google Shape;115;p2"/>
              <p:cNvSpPr/>
              <p:nvPr/>
            </p:nvSpPr>
            <p:spPr>
              <a:xfrm>
                <a:off x="-28811275" y="1337925"/>
                <a:ext cx="1503200" cy="1403575"/>
              </a:xfrm>
              <a:custGeom>
                <a:avLst/>
                <a:gdLst/>
                <a:ahLst/>
                <a:cxnLst/>
                <a:rect l="l" t="t" r="r" b="b"/>
                <a:pathLst>
                  <a:path w="60128" h="56143" extrusionOk="0">
                    <a:moveTo>
                      <a:pt x="25226" y="0"/>
                    </a:moveTo>
                    <a:cubicBezTo>
                      <a:pt x="22158" y="0"/>
                      <a:pt x="18938" y="472"/>
                      <a:pt x="15608" y="1488"/>
                    </a:cubicBezTo>
                    <a:cubicBezTo>
                      <a:pt x="8960" y="3513"/>
                      <a:pt x="3368" y="7850"/>
                      <a:pt x="1684" y="14755"/>
                    </a:cubicBezTo>
                    <a:cubicBezTo>
                      <a:pt x="1" y="21660"/>
                      <a:pt x="372" y="30048"/>
                      <a:pt x="1342" y="37010"/>
                    </a:cubicBezTo>
                    <a:cubicBezTo>
                      <a:pt x="2312" y="43943"/>
                      <a:pt x="5565" y="49850"/>
                      <a:pt x="11870" y="53188"/>
                    </a:cubicBezTo>
                    <a:cubicBezTo>
                      <a:pt x="15950" y="55326"/>
                      <a:pt x="20706" y="56143"/>
                      <a:pt x="25489" y="56143"/>
                    </a:cubicBezTo>
                    <a:cubicBezTo>
                      <a:pt x="29704" y="56143"/>
                      <a:pt x="33939" y="55508"/>
                      <a:pt x="37749" y="54586"/>
                    </a:cubicBezTo>
                    <a:cubicBezTo>
                      <a:pt x="44197" y="53045"/>
                      <a:pt x="49932" y="50163"/>
                      <a:pt x="52358" y="43573"/>
                    </a:cubicBezTo>
                    <a:cubicBezTo>
                      <a:pt x="60128" y="22254"/>
                      <a:pt x="46290" y="0"/>
                      <a:pt x="25226" y="0"/>
                    </a:cubicBez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7873975" y="2435075"/>
                <a:ext cx="32125" cy="30775"/>
              </a:xfrm>
              <a:custGeom>
                <a:avLst/>
                <a:gdLst/>
                <a:ahLst/>
                <a:cxnLst/>
                <a:rect l="l" t="t" r="r" b="b"/>
                <a:pathLst>
                  <a:path w="1285" h="1231" extrusionOk="0">
                    <a:moveTo>
                      <a:pt x="314" y="0"/>
                    </a:moveTo>
                    <a:cubicBezTo>
                      <a:pt x="286" y="29"/>
                      <a:pt x="257" y="29"/>
                      <a:pt x="229" y="29"/>
                    </a:cubicBezTo>
                    <a:cubicBezTo>
                      <a:pt x="229" y="29"/>
                      <a:pt x="229" y="57"/>
                      <a:pt x="200" y="57"/>
                    </a:cubicBezTo>
                    <a:cubicBezTo>
                      <a:pt x="172" y="57"/>
                      <a:pt x="143" y="86"/>
                      <a:pt x="114" y="115"/>
                    </a:cubicBezTo>
                    <a:cubicBezTo>
                      <a:pt x="86" y="143"/>
                      <a:pt x="57" y="143"/>
                      <a:pt x="57" y="172"/>
                    </a:cubicBezTo>
                    <a:cubicBezTo>
                      <a:pt x="29" y="229"/>
                      <a:pt x="0" y="286"/>
                      <a:pt x="0" y="343"/>
                    </a:cubicBezTo>
                    <a:cubicBezTo>
                      <a:pt x="0" y="343"/>
                      <a:pt x="0" y="371"/>
                      <a:pt x="29" y="371"/>
                    </a:cubicBezTo>
                    <a:cubicBezTo>
                      <a:pt x="29" y="400"/>
                      <a:pt x="29" y="457"/>
                      <a:pt x="29" y="485"/>
                    </a:cubicBezTo>
                    <a:cubicBezTo>
                      <a:pt x="114" y="799"/>
                      <a:pt x="371" y="1056"/>
                      <a:pt x="657" y="1170"/>
                    </a:cubicBezTo>
                    <a:cubicBezTo>
                      <a:pt x="739" y="1205"/>
                      <a:pt x="840" y="1231"/>
                      <a:pt x="937" y="1231"/>
                    </a:cubicBezTo>
                    <a:cubicBezTo>
                      <a:pt x="1076" y="1231"/>
                      <a:pt x="1205" y="1179"/>
                      <a:pt x="1256" y="1028"/>
                    </a:cubicBezTo>
                    <a:cubicBezTo>
                      <a:pt x="1284" y="942"/>
                      <a:pt x="1284" y="856"/>
                      <a:pt x="1256" y="742"/>
                    </a:cubicBezTo>
                    <a:cubicBezTo>
                      <a:pt x="1227" y="685"/>
                      <a:pt x="1199" y="657"/>
                      <a:pt x="1170" y="600"/>
                    </a:cubicBezTo>
                    <a:cubicBezTo>
                      <a:pt x="1170" y="571"/>
                      <a:pt x="1170" y="571"/>
                      <a:pt x="1170" y="571"/>
                    </a:cubicBezTo>
                    <a:cubicBezTo>
                      <a:pt x="1142" y="543"/>
                      <a:pt x="1142" y="514"/>
                      <a:pt x="1113" y="485"/>
                    </a:cubicBezTo>
                    <a:cubicBezTo>
                      <a:pt x="1085" y="457"/>
                      <a:pt x="1085" y="428"/>
                      <a:pt x="1085" y="428"/>
                    </a:cubicBezTo>
                    <a:cubicBezTo>
                      <a:pt x="1056" y="400"/>
                      <a:pt x="999" y="343"/>
                      <a:pt x="970" y="314"/>
                    </a:cubicBezTo>
                    <a:cubicBezTo>
                      <a:pt x="970" y="314"/>
                      <a:pt x="942" y="286"/>
                      <a:pt x="942" y="286"/>
                    </a:cubicBezTo>
                    <a:cubicBezTo>
                      <a:pt x="799" y="143"/>
                      <a:pt x="542" y="0"/>
                      <a:pt x="3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7855425" y="2500925"/>
                <a:ext cx="29250" cy="27375"/>
              </a:xfrm>
              <a:custGeom>
                <a:avLst/>
                <a:gdLst/>
                <a:ahLst/>
                <a:cxnLst/>
                <a:rect l="l" t="t" r="r" b="b"/>
                <a:pathLst>
                  <a:path w="1170" h="1095" extrusionOk="0">
                    <a:moveTo>
                      <a:pt x="321" y="1"/>
                    </a:moveTo>
                    <a:cubicBezTo>
                      <a:pt x="152" y="1"/>
                      <a:pt x="0" y="77"/>
                      <a:pt x="0" y="305"/>
                    </a:cubicBezTo>
                    <a:cubicBezTo>
                      <a:pt x="29" y="619"/>
                      <a:pt x="314" y="933"/>
                      <a:pt x="599" y="1047"/>
                    </a:cubicBezTo>
                    <a:cubicBezTo>
                      <a:pt x="675" y="1076"/>
                      <a:pt x="764" y="1095"/>
                      <a:pt x="849" y="1095"/>
                    </a:cubicBezTo>
                    <a:cubicBezTo>
                      <a:pt x="1018" y="1095"/>
                      <a:pt x="1170" y="1019"/>
                      <a:pt x="1170" y="790"/>
                    </a:cubicBezTo>
                    <a:cubicBezTo>
                      <a:pt x="1141" y="476"/>
                      <a:pt x="856" y="163"/>
                      <a:pt x="571" y="48"/>
                    </a:cubicBezTo>
                    <a:cubicBezTo>
                      <a:pt x="495" y="20"/>
                      <a:pt x="406" y="1"/>
                      <a:pt x="32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7783400" y="2471825"/>
                <a:ext cx="26900" cy="25125"/>
              </a:xfrm>
              <a:custGeom>
                <a:avLst/>
                <a:gdLst/>
                <a:ahLst/>
                <a:cxnLst/>
                <a:rect l="l" t="t" r="r" b="b"/>
                <a:pathLst>
                  <a:path w="1076" h="1005" extrusionOk="0">
                    <a:moveTo>
                      <a:pt x="306" y="0"/>
                    </a:moveTo>
                    <a:cubicBezTo>
                      <a:pt x="149" y="0"/>
                      <a:pt x="1" y="75"/>
                      <a:pt x="1" y="271"/>
                    </a:cubicBezTo>
                    <a:cubicBezTo>
                      <a:pt x="29" y="585"/>
                      <a:pt x="286" y="841"/>
                      <a:pt x="543" y="956"/>
                    </a:cubicBezTo>
                    <a:cubicBezTo>
                      <a:pt x="621" y="985"/>
                      <a:pt x="710" y="1004"/>
                      <a:pt x="791" y="1004"/>
                    </a:cubicBezTo>
                    <a:cubicBezTo>
                      <a:pt x="946" y="1004"/>
                      <a:pt x="1075" y="934"/>
                      <a:pt x="1057" y="727"/>
                    </a:cubicBezTo>
                    <a:cubicBezTo>
                      <a:pt x="1057" y="442"/>
                      <a:pt x="771" y="157"/>
                      <a:pt x="514" y="43"/>
                    </a:cubicBezTo>
                    <a:cubicBezTo>
                      <a:pt x="452" y="16"/>
                      <a:pt x="378" y="0"/>
                      <a:pt x="30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7946725" y="2511000"/>
                <a:ext cx="43525" cy="38275"/>
              </a:xfrm>
              <a:custGeom>
                <a:avLst/>
                <a:gdLst/>
                <a:ahLst/>
                <a:cxnLst/>
                <a:rect l="l" t="t" r="r" b="b"/>
                <a:pathLst>
                  <a:path w="1741" h="1531" extrusionOk="0">
                    <a:moveTo>
                      <a:pt x="543" y="0"/>
                    </a:moveTo>
                    <a:cubicBezTo>
                      <a:pt x="431" y="0"/>
                      <a:pt x="323" y="26"/>
                      <a:pt x="228" y="102"/>
                    </a:cubicBezTo>
                    <a:cubicBezTo>
                      <a:pt x="0" y="359"/>
                      <a:pt x="200" y="787"/>
                      <a:pt x="371" y="986"/>
                    </a:cubicBezTo>
                    <a:cubicBezTo>
                      <a:pt x="589" y="1258"/>
                      <a:pt x="936" y="1531"/>
                      <a:pt x="1289" y="1531"/>
                    </a:cubicBezTo>
                    <a:cubicBezTo>
                      <a:pt x="1307" y="1531"/>
                      <a:pt x="1324" y="1530"/>
                      <a:pt x="1341" y="1529"/>
                    </a:cubicBezTo>
                    <a:cubicBezTo>
                      <a:pt x="1512" y="1529"/>
                      <a:pt x="1655" y="1443"/>
                      <a:pt x="1712" y="1272"/>
                    </a:cubicBezTo>
                    <a:cubicBezTo>
                      <a:pt x="1712" y="1215"/>
                      <a:pt x="1740" y="1158"/>
                      <a:pt x="1740" y="1101"/>
                    </a:cubicBezTo>
                    <a:cubicBezTo>
                      <a:pt x="1740" y="970"/>
                      <a:pt x="1728" y="912"/>
                      <a:pt x="1712" y="912"/>
                    </a:cubicBezTo>
                    <a:cubicBezTo>
                      <a:pt x="1703" y="912"/>
                      <a:pt x="1693" y="928"/>
                      <a:pt x="1683" y="958"/>
                    </a:cubicBezTo>
                    <a:cubicBezTo>
                      <a:pt x="1626" y="501"/>
                      <a:pt x="1284" y="188"/>
                      <a:pt x="856" y="45"/>
                    </a:cubicBezTo>
                    <a:lnTo>
                      <a:pt x="856" y="45"/>
                    </a:lnTo>
                    <a:cubicBezTo>
                      <a:pt x="910" y="67"/>
                      <a:pt x="936" y="76"/>
                      <a:pt x="934" y="76"/>
                    </a:cubicBezTo>
                    <a:cubicBezTo>
                      <a:pt x="930" y="76"/>
                      <a:pt x="854" y="52"/>
                      <a:pt x="713" y="16"/>
                    </a:cubicBezTo>
                    <a:cubicBezTo>
                      <a:pt x="656" y="7"/>
                      <a:pt x="599" y="0"/>
                      <a:pt x="54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8058950" y="2498300"/>
                <a:ext cx="33275" cy="30500"/>
              </a:xfrm>
              <a:custGeom>
                <a:avLst/>
                <a:gdLst/>
                <a:ahLst/>
                <a:cxnLst/>
                <a:rect l="l" t="t" r="r" b="b"/>
                <a:pathLst>
                  <a:path w="1331" h="1220" extrusionOk="0">
                    <a:moveTo>
                      <a:pt x="277" y="0"/>
                    </a:moveTo>
                    <a:cubicBezTo>
                      <a:pt x="114" y="0"/>
                      <a:pt x="1" y="93"/>
                      <a:pt x="9" y="325"/>
                    </a:cubicBezTo>
                    <a:cubicBezTo>
                      <a:pt x="29" y="723"/>
                      <a:pt x="676" y="1220"/>
                      <a:pt x="1054" y="1220"/>
                    </a:cubicBezTo>
                    <a:cubicBezTo>
                      <a:pt x="1217" y="1220"/>
                      <a:pt x="1331" y="1127"/>
                      <a:pt x="1322" y="895"/>
                    </a:cubicBezTo>
                    <a:cubicBezTo>
                      <a:pt x="1302" y="497"/>
                      <a:pt x="655" y="0"/>
                      <a:pt x="27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8019000" y="2423075"/>
                <a:ext cx="21150" cy="19725"/>
              </a:xfrm>
              <a:custGeom>
                <a:avLst/>
                <a:gdLst/>
                <a:ahLst/>
                <a:cxnLst/>
                <a:rect l="l" t="t" r="r" b="b"/>
                <a:pathLst>
                  <a:path w="846" h="789" extrusionOk="0">
                    <a:moveTo>
                      <a:pt x="187" y="1"/>
                    </a:moveTo>
                    <a:cubicBezTo>
                      <a:pt x="77" y="1"/>
                      <a:pt x="0" y="64"/>
                      <a:pt x="9" y="224"/>
                    </a:cubicBezTo>
                    <a:cubicBezTo>
                      <a:pt x="9" y="479"/>
                      <a:pt x="416" y="789"/>
                      <a:pt x="659" y="789"/>
                    </a:cubicBezTo>
                    <a:cubicBezTo>
                      <a:pt x="769" y="789"/>
                      <a:pt x="846" y="726"/>
                      <a:pt x="837" y="566"/>
                    </a:cubicBezTo>
                    <a:cubicBezTo>
                      <a:pt x="837" y="310"/>
                      <a:pt x="430" y="1"/>
                      <a:pt x="18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8112225" y="2366100"/>
                <a:ext cx="41400" cy="37925"/>
              </a:xfrm>
              <a:custGeom>
                <a:avLst/>
                <a:gdLst/>
                <a:ahLst/>
                <a:cxnLst/>
                <a:rect l="l" t="t" r="r" b="b"/>
                <a:pathLst>
                  <a:path w="1656" h="1517" extrusionOk="0">
                    <a:moveTo>
                      <a:pt x="503" y="0"/>
                    </a:moveTo>
                    <a:cubicBezTo>
                      <a:pt x="392" y="0"/>
                      <a:pt x="286" y="31"/>
                      <a:pt x="200" y="106"/>
                    </a:cubicBezTo>
                    <a:lnTo>
                      <a:pt x="172" y="134"/>
                    </a:lnTo>
                    <a:cubicBezTo>
                      <a:pt x="1" y="306"/>
                      <a:pt x="115" y="619"/>
                      <a:pt x="200" y="791"/>
                    </a:cubicBezTo>
                    <a:cubicBezTo>
                      <a:pt x="371" y="1133"/>
                      <a:pt x="714" y="1418"/>
                      <a:pt x="1085" y="1504"/>
                    </a:cubicBezTo>
                    <a:cubicBezTo>
                      <a:pt x="1126" y="1512"/>
                      <a:pt x="1167" y="1516"/>
                      <a:pt x="1207" y="1516"/>
                    </a:cubicBezTo>
                    <a:cubicBezTo>
                      <a:pt x="1447" y="1516"/>
                      <a:pt x="1655" y="1373"/>
                      <a:pt x="1655" y="1105"/>
                    </a:cubicBezTo>
                    <a:cubicBezTo>
                      <a:pt x="1627" y="705"/>
                      <a:pt x="1342" y="420"/>
                      <a:pt x="1056" y="192"/>
                    </a:cubicBezTo>
                    <a:lnTo>
                      <a:pt x="1028" y="192"/>
                    </a:lnTo>
                    <a:cubicBezTo>
                      <a:pt x="885" y="85"/>
                      <a:pt x="687" y="0"/>
                      <a:pt x="50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8155725" y="2470875"/>
                <a:ext cx="33525" cy="31475"/>
              </a:xfrm>
              <a:custGeom>
                <a:avLst/>
                <a:gdLst/>
                <a:ahLst/>
                <a:cxnLst/>
                <a:rect l="l" t="t" r="r" b="b"/>
                <a:pathLst>
                  <a:path w="1341" h="1259" extrusionOk="0">
                    <a:moveTo>
                      <a:pt x="599" y="1"/>
                    </a:moveTo>
                    <a:cubicBezTo>
                      <a:pt x="560" y="1"/>
                      <a:pt x="522" y="8"/>
                      <a:pt x="485" y="24"/>
                    </a:cubicBezTo>
                    <a:cubicBezTo>
                      <a:pt x="371" y="81"/>
                      <a:pt x="285" y="138"/>
                      <a:pt x="200" y="223"/>
                    </a:cubicBezTo>
                    <a:cubicBezTo>
                      <a:pt x="0" y="452"/>
                      <a:pt x="257" y="822"/>
                      <a:pt x="428" y="994"/>
                    </a:cubicBezTo>
                    <a:cubicBezTo>
                      <a:pt x="520" y="1085"/>
                      <a:pt x="822" y="1259"/>
                      <a:pt x="1043" y="1259"/>
                    </a:cubicBezTo>
                    <a:cubicBezTo>
                      <a:pt x="1166" y="1259"/>
                      <a:pt x="1264" y="1204"/>
                      <a:pt x="1284" y="1051"/>
                    </a:cubicBezTo>
                    <a:cubicBezTo>
                      <a:pt x="1341" y="737"/>
                      <a:pt x="1227" y="509"/>
                      <a:pt x="1027" y="252"/>
                    </a:cubicBezTo>
                    <a:cubicBezTo>
                      <a:pt x="934" y="136"/>
                      <a:pt x="766" y="1"/>
                      <a:pt x="59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7988825" y="2343050"/>
                <a:ext cx="31400" cy="19150"/>
              </a:xfrm>
              <a:custGeom>
                <a:avLst/>
                <a:gdLst/>
                <a:ahLst/>
                <a:cxnLst/>
                <a:rect l="l" t="t" r="r" b="b"/>
                <a:pathLst>
                  <a:path w="1256" h="766" extrusionOk="0">
                    <a:moveTo>
                      <a:pt x="286" y="1"/>
                    </a:moveTo>
                    <a:cubicBezTo>
                      <a:pt x="229" y="1"/>
                      <a:pt x="172" y="1"/>
                      <a:pt x="143" y="58"/>
                    </a:cubicBezTo>
                    <a:cubicBezTo>
                      <a:pt x="115" y="58"/>
                      <a:pt x="115" y="86"/>
                      <a:pt x="115" y="86"/>
                    </a:cubicBezTo>
                    <a:cubicBezTo>
                      <a:pt x="1" y="286"/>
                      <a:pt x="172" y="543"/>
                      <a:pt x="343" y="657"/>
                    </a:cubicBezTo>
                    <a:cubicBezTo>
                      <a:pt x="466" y="719"/>
                      <a:pt x="575" y="766"/>
                      <a:pt x="701" y="766"/>
                    </a:cubicBezTo>
                    <a:cubicBezTo>
                      <a:pt x="749" y="766"/>
                      <a:pt x="801" y="759"/>
                      <a:pt x="857" y="743"/>
                    </a:cubicBezTo>
                    <a:cubicBezTo>
                      <a:pt x="1256" y="628"/>
                      <a:pt x="657" y="29"/>
                      <a:pt x="48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8049450" y="2592225"/>
                <a:ext cx="40450" cy="38075"/>
              </a:xfrm>
              <a:custGeom>
                <a:avLst/>
                <a:gdLst/>
                <a:ahLst/>
                <a:cxnLst/>
                <a:rect l="l" t="t" r="r" b="b"/>
                <a:pathLst>
                  <a:path w="1618" h="1523" extrusionOk="0">
                    <a:moveTo>
                      <a:pt x="453" y="1"/>
                    </a:moveTo>
                    <a:cubicBezTo>
                      <a:pt x="216" y="1"/>
                      <a:pt x="0" y="115"/>
                      <a:pt x="0" y="419"/>
                    </a:cubicBezTo>
                    <a:cubicBezTo>
                      <a:pt x="29" y="876"/>
                      <a:pt x="428" y="1275"/>
                      <a:pt x="828" y="1447"/>
                    </a:cubicBezTo>
                    <a:cubicBezTo>
                      <a:pt x="932" y="1494"/>
                      <a:pt x="1056" y="1523"/>
                      <a:pt x="1173" y="1523"/>
                    </a:cubicBezTo>
                    <a:cubicBezTo>
                      <a:pt x="1408" y="1523"/>
                      <a:pt x="1617" y="1409"/>
                      <a:pt x="1598" y="1104"/>
                    </a:cubicBezTo>
                    <a:cubicBezTo>
                      <a:pt x="1598" y="648"/>
                      <a:pt x="1199" y="248"/>
                      <a:pt x="799" y="77"/>
                    </a:cubicBezTo>
                    <a:cubicBezTo>
                      <a:pt x="695" y="30"/>
                      <a:pt x="571" y="1"/>
                      <a:pt x="45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8541150" y="1722075"/>
                <a:ext cx="31850" cy="29950"/>
              </a:xfrm>
              <a:custGeom>
                <a:avLst/>
                <a:gdLst/>
                <a:ahLst/>
                <a:cxnLst/>
                <a:rect l="l" t="t" r="r" b="b"/>
                <a:pathLst>
                  <a:path w="1274" h="1198" extrusionOk="0">
                    <a:moveTo>
                      <a:pt x="274" y="0"/>
                    </a:moveTo>
                    <a:cubicBezTo>
                      <a:pt x="113" y="0"/>
                      <a:pt x="1" y="94"/>
                      <a:pt x="10" y="331"/>
                    </a:cubicBezTo>
                    <a:cubicBezTo>
                      <a:pt x="30" y="709"/>
                      <a:pt x="646" y="1198"/>
                      <a:pt x="1008" y="1198"/>
                    </a:cubicBezTo>
                    <a:cubicBezTo>
                      <a:pt x="1165" y="1198"/>
                      <a:pt x="1274" y="1106"/>
                      <a:pt x="1265" y="873"/>
                    </a:cubicBezTo>
                    <a:cubicBezTo>
                      <a:pt x="1245" y="477"/>
                      <a:pt x="637" y="0"/>
                      <a:pt x="27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8646500" y="1754500"/>
                <a:ext cx="31175" cy="29425"/>
              </a:xfrm>
              <a:custGeom>
                <a:avLst/>
                <a:gdLst/>
                <a:ahLst/>
                <a:cxnLst/>
                <a:rect l="l" t="t" r="r" b="b"/>
                <a:pathLst>
                  <a:path w="1247" h="1177" extrusionOk="0">
                    <a:moveTo>
                      <a:pt x="343" y="1"/>
                    </a:moveTo>
                    <a:cubicBezTo>
                      <a:pt x="166" y="1"/>
                      <a:pt x="1" y="89"/>
                      <a:pt x="1" y="318"/>
                    </a:cubicBezTo>
                    <a:cubicBezTo>
                      <a:pt x="29" y="660"/>
                      <a:pt x="343" y="974"/>
                      <a:pt x="629" y="1117"/>
                    </a:cubicBezTo>
                    <a:cubicBezTo>
                      <a:pt x="714" y="1155"/>
                      <a:pt x="813" y="1177"/>
                      <a:pt x="904" y="1177"/>
                    </a:cubicBezTo>
                    <a:cubicBezTo>
                      <a:pt x="1088" y="1177"/>
                      <a:pt x="1247" y="1088"/>
                      <a:pt x="1228" y="860"/>
                    </a:cubicBezTo>
                    <a:cubicBezTo>
                      <a:pt x="1228" y="517"/>
                      <a:pt x="914" y="175"/>
                      <a:pt x="600" y="61"/>
                    </a:cubicBezTo>
                    <a:cubicBezTo>
                      <a:pt x="524" y="23"/>
                      <a:pt x="432" y="1"/>
                      <a:pt x="34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8661475" y="1655350"/>
                <a:ext cx="41075" cy="33525"/>
              </a:xfrm>
              <a:custGeom>
                <a:avLst/>
                <a:gdLst/>
                <a:ahLst/>
                <a:cxnLst/>
                <a:rect l="l" t="t" r="r" b="b"/>
                <a:pathLst>
                  <a:path w="1643" h="1341" extrusionOk="0">
                    <a:moveTo>
                      <a:pt x="529" y="1"/>
                    </a:moveTo>
                    <a:cubicBezTo>
                      <a:pt x="428" y="1"/>
                      <a:pt x="334" y="35"/>
                      <a:pt x="258" y="118"/>
                    </a:cubicBezTo>
                    <a:cubicBezTo>
                      <a:pt x="1" y="375"/>
                      <a:pt x="229" y="774"/>
                      <a:pt x="514" y="1031"/>
                    </a:cubicBezTo>
                    <a:lnTo>
                      <a:pt x="514" y="1059"/>
                    </a:lnTo>
                    <a:cubicBezTo>
                      <a:pt x="628" y="1145"/>
                      <a:pt x="771" y="1231"/>
                      <a:pt x="857" y="1288"/>
                    </a:cubicBezTo>
                    <a:cubicBezTo>
                      <a:pt x="780" y="1227"/>
                      <a:pt x="745" y="1198"/>
                      <a:pt x="750" y="1198"/>
                    </a:cubicBezTo>
                    <a:lnTo>
                      <a:pt x="750" y="1198"/>
                    </a:lnTo>
                    <a:cubicBezTo>
                      <a:pt x="755" y="1198"/>
                      <a:pt x="791" y="1219"/>
                      <a:pt x="857" y="1259"/>
                    </a:cubicBezTo>
                    <a:cubicBezTo>
                      <a:pt x="885" y="1288"/>
                      <a:pt x="885" y="1288"/>
                      <a:pt x="885" y="1288"/>
                    </a:cubicBezTo>
                    <a:cubicBezTo>
                      <a:pt x="974" y="1324"/>
                      <a:pt x="1057" y="1341"/>
                      <a:pt x="1132" y="1341"/>
                    </a:cubicBezTo>
                    <a:cubicBezTo>
                      <a:pt x="1467" y="1341"/>
                      <a:pt x="1642" y="1010"/>
                      <a:pt x="1456" y="660"/>
                    </a:cubicBezTo>
                    <a:cubicBezTo>
                      <a:pt x="1323" y="416"/>
                      <a:pt x="880" y="1"/>
                      <a:pt x="52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8561175" y="1614450"/>
                <a:ext cx="33125" cy="30025"/>
              </a:xfrm>
              <a:custGeom>
                <a:avLst/>
                <a:gdLst/>
                <a:ahLst/>
                <a:cxnLst/>
                <a:rect l="l" t="t" r="r" b="b"/>
                <a:pathLst>
                  <a:path w="1325" h="1201" extrusionOk="0">
                    <a:moveTo>
                      <a:pt x="414" y="1"/>
                    </a:moveTo>
                    <a:cubicBezTo>
                      <a:pt x="101" y="1"/>
                      <a:pt x="0" y="330"/>
                      <a:pt x="154" y="613"/>
                    </a:cubicBezTo>
                    <a:lnTo>
                      <a:pt x="212" y="670"/>
                    </a:lnTo>
                    <a:cubicBezTo>
                      <a:pt x="325" y="878"/>
                      <a:pt x="716" y="1200"/>
                      <a:pt x="991" y="1200"/>
                    </a:cubicBezTo>
                    <a:cubicBezTo>
                      <a:pt x="1129" y="1200"/>
                      <a:pt x="1238" y="1118"/>
                      <a:pt x="1267" y="898"/>
                    </a:cubicBezTo>
                    <a:cubicBezTo>
                      <a:pt x="1267" y="869"/>
                      <a:pt x="1267" y="869"/>
                      <a:pt x="1267" y="841"/>
                    </a:cubicBezTo>
                    <a:cubicBezTo>
                      <a:pt x="1324" y="470"/>
                      <a:pt x="839" y="71"/>
                      <a:pt x="525" y="13"/>
                    </a:cubicBezTo>
                    <a:cubicBezTo>
                      <a:pt x="486" y="5"/>
                      <a:pt x="449" y="1"/>
                      <a:pt x="41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8597975" y="1714925"/>
                <a:ext cx="23550" cy="24650"/>
              </a:xfrm>
              <a:custGeom>
                <a:avLst/>
                <a:gdLst/>
                <a:ahLst/>
                <a:cxnLst/>
                <a:rect l="l" t="t" r="r" b="b"/>
                <a:pathLst>
                  <a:path w="942" h="986" extrusionOk="0">
                    <a:moveTo>
                      <a:pt x="264" y="0"/>
                    </a:moveTo>
                    <a:cubicBezTo>
                      <a:pt x="178" y="0"/>
                      <a:pt x="103" y="45"/>
                      <a:pt x="57" y="160"/>
                    </a:cubicBezTo>
                    <a:cubicBezTo>
                      <a:pt x="0" y="303"/>
                      <a:pt x="57" y="445"/>
                      <a:pt x="114" y="588"/>
                    </a:cubicBezTo>
                    <a:cubicBezTo>
                      <a:pt x="202" y="720"/>
                      <a:pt x="458" y="986"/>
                      <a:pt x="662" y="986"/>
                    </a:cubicBezTo>
                    <a:cubicBezTo>
                      <a:pt x="724" y="986"/>
                      <a:pt x="781" y="962"/>
                      <a:pt x="828" y="902"/>
                    </a:cubicBezTo>
                    <a:cubicBezTo>
                      <a:pt x="942" y="788"/>
                      <a:pt x="942" y="645"/>
                      <a:pt x="885" y="503"/>
                    </a:cubicBezTo>
                    <a:cubicBezTo>
                      <a:pt x="822" y="335"/>
                      <a:pt x="500" y="0"/>
                      <a:pt x="26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8574450" y="1836100"/>
                <a:ext cx="33125" cy="32750"/>
              </a:xfrm>
              <a:custGeom>
                <a:avLst/>
                <a:gdLst/>
                <a:ahLst/>
                <a:cxnLst/>
                <a:rect l="l" t="t" r="r" b="b"/>
                <a:pathLst>
                  <a:path w="1325" h="1310" extrusionOk="0">
                    <a:moveTo>
                      <a:pt x="380" y="1"/>
                    </a:moveTo>
                    <a:cubicBezTo>
                      <a:pt x="246" y="1"/>
                      <a:pt x="119" y="45"/>
                      <a:pt x="86" y="192"/>
                    </a:cubicBezTo>
                    <a:cubicBezTo>
                      <a:pt x="86" y="221"/>
                      <a:pt x="86" y="278"/>
                      <a:pt x="58" y="335"/>
                    </a:cubicBezTo>
                    <a:cubicBezTo>
                      <a:pt x="1" y="677"/>
                      <a:pt x="257" y="963"/>
                      <a:pt x="514" y="1162"/>
                    </a:cubicBezTo>
                    <a:cubicBezTo>
                      <a:pt x="641" y="1262"/>
                      <a:pt x="773" y="1310"/>
                      <a:pt x="890" y="1310"/>
                    </a:cubicBezTo>
                    <a:cubicBezTo>
                      <a:pt x="1143" y="1310"/>
                      <a:pt x="1325" y="1087"/>
                      <a:pt x="1228" y="677"/>
                    </a:cubicBezTo>
                    <a:cubicBezTo>
                      <a:pt x="1171" y="392"/>
                      <a:pt x="885" y="164"/>
                      <a:pt x="657" y="49"/>
                    </a:cubicBezTo>
                    <a:cubicBezTo>
                      <a:pt x="584" y="25"/>
                      <a:pt x="480" y="1"/>
                      <a:pt x="38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8431075" y="1786800"/>
                <a:ext cx="27225" cy="21025"/>
              </a:xfrm>
              <a:custGeom>
                <a:avLst/>
                <a:gdLst/>
                <a:ahLst/>
                <a:cxnLst/>
                <a:rect l="l" t="t" r="r" b="b"/>
                <a:pathLst>
                  <a:path w="1089" h="841" extrusionOk="0">
                    <a:moveTo>
                      <a:pt x="349" y="1"/>
                    </a:moveTo>
                    <a:cubicBezTo>
                      <a:pt x="263" y="1"/>
                      <a:pt x="196" y="47"/>
                      <a:pt x="172" y="167"/>
                    </a:cubicBezTo>
                    <a:lnTo>
                      <a:pt x="172" y="195"/>
                    </a:lnTo>
                    <a:cubicBezTo>
                      <a:pt x="1" y="367"/>
                      <a:pt x="315" y="652"/>
                      <a:pt x="429" y="709"/>
                    </a:cubicBezTo>
                    <a:cubicBezTo>
                      <a:pt x="457" y="709"/>
                      <a:pt x="457" y="738"/>
                      <a:pt x="486" y="738"/>
                    </a:cubicBezTo>
                    <a:cubicBezTo>
                      <a:pt x="574" y="808"/>
                      <a:pt x="671" y="841"/>
                      <a:pt x="757" y="841"/>
                    </a:cubicBezTo>
                    <a:cubicBezTo>
                      <a:pt x="949" y="841"/>
                      <a:pt x="1089" y="680"/>
                      <a:pt x="971" y="424"/>
                    </a:cubicBezTo>
                    <a:cubicBezTo>
                      <a:pt x="909" y="301"/>
                      <a:pt x="568" y="1"/>
                      <a:pt x="34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8392550" y="1719575"/>
                <a:ext cx="19675" cy="17900"/>
              </a:xfrm>
              <a:custGeom>
                <a:avLst/>
                <a:gdLst/>
                <a:ahLst/>
                <a:cxnLst/>
                <a:rect l="l" t="t" r="r" b="b"/>
                <a:pathLst>
                  <a:path w="787" h="716" extrusionOk="0">
                    <a:moveTo>
                      <a:pt x="177" y="0"/>
                    </a:moveTo>
                    <a:cubicBezTo>
                      <a:pt x="81" y="0"/>
                      <a:pt x="9" y="50"/>
                      <a:pt x="0" y="174"/>
                    </a:cubicBezTo>
                    <a:cubicBezTo>
                      <a:pt x="0" y="231"/>
                      <a:pt x="29" y="288"/>
                      <a:pt x="29" y="374"/>
                    </a:cubicBezTo>
                    <a:cubicBezTo>
                      <a:pt x="29" y="516"/>
                      <a:pt x="229" y="716"/>
                      <a:pt x="400" y="716"/>
                    </a:cubicBezTo>
                    <a:cubicBezTo>
                      <a:pt x="543" y="687"/>
                      <a:pt x="628" y="659"/>
                      <a:pt x="685" y="545"/>
                    </a:cubicBezTo>
                    <a:cubicBezTo>
                      <a:pt x="787" y="301"/>
                      <a:pt x="412" y="0"/>
                      <a:pt x="17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8490775" y="1760825"/>
                <a:ext cx="26000" cy="20725"/>
              </a:xfrm>
              <a:custGeom>
                <a:avLst/>
                <a:gdLst/>
                <a:ahLst/>
                <a:cxnLst/>
                <a:rect l="l" t="t" r="r" b="b"/>
                <a:pathLst>
                  <a:path w="1040" h="829" extrusionOk="0">
                    <a:moveTo>
                      <a:pt x="589" y="0"/>
                    </a:moveTo>
                    <a:cubicBezTo>
                      <a:pt x="570" y="0"/>
                      <a:pt x="552" y="3"/>
                      <a:pt x="534" y="8"/>
                    </a:cubicBezTo>
                    <a:cubicBezTo>
                      <a:pt x="514" y="28"/>
                      <a:pt x="494" y="48"/>
                      <a:pt x="474" y="48"/>
                    </a:cubicBezTo>
                    <a:cubicBezTo>
                      <a:pt x="465" y="48"/>
                      <a:pt x="457" y="44"/>
                      <a:pt x="448" y="36"/>
                    </a:cubicBezTo>
                    <a:cubicBezTo>
                      <a:pt x="435" y="35"/>
                      <a:pt x="422" y="35"/>
                      <a:pt x="409" y="35"/>
                    </a:cubicBezTo>
                    <a:cubicBezTo>
                      <a:pt x="1" y="35"/>
                      <a:pt x="141" y="470"/>
                      <a:pt x="363" y="664"/>
                    </a:cubicBezTo>
                    <a:cubicBezTo>
                      <a:pt x="458" y="759"/>
                      <a:pt x="618" y="828"/>
                      <a:pt x="750" y="828"/>
                    </a:cubicBezTo>
                    <a:cubicBezTo>
                      <a:pt x="895" y="828"/>
                      <a:pt x="1007" y="745"/>
                      <a:pt x="962" y="521"/>
                    </a:cubicBezTo>
                    <a:cubicBezTo>
                      <a:pt x="934" y="493"/>
                      <a:pt x="962" y="464"/>
                      <a:pt x="962" y="436"/>
                    </a:cubicBezTo>
                    <a:cubicBezTo>
                      <a:pt x="1040" y="253"/>
                      <a:pt x="786" y="0"/>
                      <a:pt x="58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8476725" y="1629400"/>
                <a:ext cx="25700" cy="23950"/>
              </a:xfrm>
              <a:custGeom>
                <a:avLst/>
                <a:gdLst/>
                <a:ahLst/>
                <a:cxnLst/>
                <a:rect l="l" t="t" r="r" b="b"/>
                <a:pathLst>
                  <a:path w="1028" h="958" extrusionOk="0">
                    <a:moveTo>
                      <a:pt x="297" y="1"/>
                    </a:moveTo>
                    <a:cubicBezTo>
                      <a:pt x="148" y="1"/>
                      <a:pt x="1" y="76"/>
                      <a:pt x="1" y="271"/>
                    </a:cubicBezTo>
                    <a:cubicBezTo>
                      <a:pt x="29" y="557"/>
                      <a:pt x="286" y="814"/>
                      <a:pt x="514" y="928"/>
                    </a:cubicBezTo>
                    <a:cubicBezTo>
                      <a:pt x="576" y="945"/>
                      <a:pt x="649" y="957"/>
                      <a:pt x="719" y="957"/>
                    </a:cubicBezTo>
                    <a:cubicBezTo>
                      <a:pt x="878" y="957"/>
                      <a:pt x="1028" y="897"/>
                      <a:pt x="1028" y="699"/>
                    </a:cubicBezTo>
                    <a:cubicBezTo>
                      <a:pt x="999" y="414"/>
                      <a:pt x="742" y="157"/>
                      <a:pt x="486" y="43"/>
                    </a:cubicBezTo>
                    <a:cubicBezTo>
                      <a:pt x="432" y="16"/>
                      <a:pt x="364" y="1"/>
                      <a:pt x="29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8481625" y="1473400"/>
                <a:ext cx="37725" cy="29850"/>
              </a:xfrm>
              <a:custGeom>
                <a:avLst/>
                <a:gdLst/>
                <a:ahLst/>
                <a:cxnLst/>
                <a:rect l="l" t="t" r="r" b="b"/>
                <a:pathLst>
                  <a:path w="1509" h="1194" extrusionOk="0">
                    <a:moveTo>
                      <a:pt x="406" y="1"/>
                    </a:moveTo>
                    <a:cubicBezTo>
                      <a:pt x="218" y="1"/>
                      <a:pt x="0" y="94"/>
                      <a:pt x="25" y="320"/>
                    </a:cubicBezTo>
                    <a:lnTo>
                      <a:pt x="25" y="377"/>
                    </a:lnTo>
                    <a:cubicBezTo>
                      <a:pt x="82" y="776"/>
                      <a:pt x="396" y="1062"/>
                      <a:pt x="767" y="1176"/>
                    </a:cubicBezTo>
                    <a:lnTo>
                      <a:pt x="824" y="1176"/>
                    </a:lnTo>
                    <a:cubicBezTo>
                      <a:pt x="867" y="1188"/>
                      <a:pt x="907" y="1194"/>
                      <a:pt x="945" y="1194"/>
                    </a:cubicBezTo>
                    <a:cubicBezTo>
                      <a:pt x="1082" y="1194"/>
                      <a:pt x="1185" y="1117"/>
                      <a:pt x="1252" y="1005"/>
                    </a:cubicBezTo>
                    <a:lnTo>
                      <a:pt x="1252" y="1005"/>
                    </a:lnTo>
                    <a:cubicBezTo>
                      <a:pt x="1259" y="998"/>
                      <a:pt x="1269" y="988"/>
                      <a:pt x="1281" y="976"/>
                    </a:cubicBezTo>
                    <a:cubicBezTo>
                      <a:pt x="1509" y="662"/>
                      <a:pt x="1081" y="263"/>
                      <a:pt x="824" y="149"/>
                    </a:cubicBezTo>
                    <a:cubicBezTo>
                      <a:pt x="710" y="92"/>
                      <a:pt x="596" y="35"/>
                      <a:pt x="482" y="6"/>
                    </a:cubicBezTo>
                    <a:cubicBezTo>
                      <a:pt x="458" y="3"/>
                      <a:pt x="432" y="1"/>
                      <a:pt x="40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8584425" y="1517375"/>
                <a:ext cx="38525" cy="37500"/>
              </a:xfrm>
              <a:custGeom>
                <a:avLst/>
                <a:gdLst/>
                <a:ahLst/>
                <a:cxnLst/>
                <a:rect l="l" t="t" r="r" b="b"/>
                <a:pathLst>
                  <a:path w="1541" h="1500" extrusionOk="0">
                    <a:moveTo>
                      <a:pt x="379" y="1"/>
                    </a:moveTo>
                    <a:cubicBezTo>
                      <a:pt x="283" y="1"/>
                      <a:pt x="193" y="26"/>
                      <a:pt x="143" y="102"/>
                    </a:cubicBezTo>
                    <a:cubicBezTo>
                      <a:pt x="114" y="130"/>
                      <a:pt x="114" y="159"/>
                      <a:pt x="86" y="187"/>
                    </a:cubicBezTo>
                    <a:cubicBezTo>
                      <a:pt x="0" y="301"/>
                      <a:pt x="0" y="416"/>
                      <a:pt x="0" y="530"/>
                    </a:cubicBezTo>
                    <a:cubicBezTo>
                      <a:pt x="0" y="844"/>
                      <a:pt x="228" y="1157"/>
                      <a:pt x="485" y="1300"/>
                    </a:cubicBezTo>
                    <a:cubicBezTo>
                      <a:pt x="685" y="1443"/>
                      <a:pt x="856" y="1500"/>
                      <a:pt x="1113" y="1500"/>
                    </a:cubicBezTo>
                    <a:cubicBezTo>
                      <a:pt x="1427" y="1500"/>
                      <a:pt x="1541" y="1186"/>
                      <a:pt x="1455" y="929"/>
                    </a:cubicBezTo>
                    <a:cubicBezTo>
                      <a:pt x="1398" y="815"/>
                      <a:pt x="1370" y="729"/>
                      <a:pt x="1313" y="615"/>
                    </a:cubicBezTo>
                    <a:cubicBezTo>
                      <a:pt x="1227" y="387"/>
                      <a:pt x="942" y="187"/>
                      <a:pt x="714" y="73"/>
                    </a:cubicBezTo>
                    <a:cubicBezTo>
                      <a:pt x="634" y="41"/>
                      <a:pt x="501" y="1"/>
                      <a:pt x="37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8686225" y="1842650"/>
                <a:ext cx="47050" cy="30625"/>
              </a:xfrm>
              <a:custGeom>
                <a:avLst/>
                <a:gdLst/>
                <a:ahLst/>
                <a:cxnLst/>
                <a:rect l="l" t="t" r="r" b="b"/>
                <a:pathLst>
                  <a:path w="1882" h="1225" extrusionOk="0">
                    <a:moveTo>
                      <a:pt x="732" y="0"/>
                    </a:moveTo>
                    <a:cubicBezTo>
                      <a:pt x="670" y="0"/>
                      <a:pt x="613" y="14"/>
                      <a:pt x="563" y="44"/>
                    </a:cubicBezTo>
                    <a:lnTo>
                      <a:pt x="506" y="73"/>
                    </a:lnTo>
                    <a:cubicBezTo>
                      <a:pt x="1" y="385"/>
                      <a:pt x="671" y="1225"/>
                      <a:pt x="1202" y="1225"/>
                    </a:cubicBezTo>
                    <a:cubicBezTo>
                      <a:pt x="1301" y="1225"/>
                      <a:pt x="1395" y="1196"/>
                      <a:pt x="1476" y="1128"/>
                    </a:cubicBezTo>
                    <a:cubicBezTo>
                      <a:pt x="1476" y="1100"/>
                      <a:pt x="1504" y="1100"/>
                      <a:pt x="1504" y="1071"/>
                    </a:cubicBezTo>
                    <a:cubicBezTo>
                      <a:pt x="1882" y="769"/>
                      <a:pt x="1193" y="0"/>
                      <a:pt x="73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8725175" y="1919325"/>
                <a:ext cx="14725" cy="13950"/>
              </a:xfrm>
              <a:custGeom>
                <a:avLst/>
                <a:gdLst/>
                <a:ahLst/>
                <a:cxnLst/>
                <a:rect l="l" t="t" r="r" b="b"/>
                <a:pathLst>
                  <a:path w="589" h="558" extrusionOk="0">
                    <a:moveTo>
                      <a:pt x="121" y="0"/>
                    </a:moveTo>
                    <a:cubicBezTo>
                      <a:pt x="49" y="0"/>
                      <a:pt x="1" y="41"/>
                      <a:pt x="9" y="144"/>
                    </a:cubicBezTo>
                    <a:cubicBezTo>
                      <a:pt x="9" y="323"/>
                      <a:pt x="301" y="558"/>
                      <a:pt x="467" y="558"/>
                    </a:cubicBezTo>
                    <a:cubicBezTo>
                      <a:pt x="540" y="558"/>
                      <a:pt x="589" y="513"/>
                      <a:pt x="580" y="401"/>
                    </a:cubicBezTo>
                    <a:cubicBezTo>
                      <a:pt x="580" y="222"/>
                      <a:pt x="287" y="0"/>
                      <a:pt x="12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8042825" y="1727175"/>
                <a:ext cx="31675" cy="29300"/>
              </a:xfrm>
              <a:custGeom>
                <a:avLst/>
                <a:gdLst/>
                <a:ahLst/>
                <a:cxnLst/>
                <a:rect l="l" t="t" r="r" b="b"/>
                <a:pathLst>
                  <a:path w="1267" h="1172" extrusionOk="0">
                    <a:moveTo>
                      <a:pt x="386" y="0"/>
                    </a:moveTo>
                    <a:cubicBezTo>
                      <a:pt x="192" y="0"/>
                      <a:pt x="1" y="86"/>
                      <a:pt x="21" y="326"/>
                    </a:cubicBezTo>
                    <a:cubicBezTo>
                      <a:pt x="21" y="669"/>
                      <a:pt x="335" y="983"/>
                      <a:pt x="648" y="1125"/>
                    </a:cubicBezTo>
                    <a:cubicBezTo>
                      <a:pt x="732" y="1153"/>
                      <a:pt x="827" y="1172"/>
                      <a:pt x="917" y="1172"/>
                    </a:cubicBezTo>
                    <a:cubicBezTo>
                      <a:pt x="1104" y="1172"/>
                      <a:pt x="1267" y="1091"/>
                      <a:pt x="1248" y="840"/>
                    </a:cubicBezTo>
                    <a:cubicBezTo>
                      <a:pt x="1248" y="498"/>
                      <a:pt x="934" y="184"/>
                      <a:pt x="620" y="41"/>
                    </a:cubicBezTo>
                    <a:cubicBezTo>
                      <a:pt x="552" y="16"/>
                      <a:pt x="469" y="0"/>
                      <a:pt x="38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7994525" y="1822300"/>
                <a:ext cx="32100" cy="26600"/>
              </a:xfrm>
              <a:custGeom>
                <a:avLst/>
                <a:gdLst/>
                <a:ahLst/>
                <a:cxnLst/>
                <a:rect l="l" t="t" r="r" b="b"/>
                <a:pathLst>
                  <a:path w="1284" h="1064" extrusionOk="0">
                    <a:moveTo>
                      <a:pt x="361" y="1"/>
                    </a:moveTo>
                    <a:cubicBezTo>
                      <a:pt x="346" y="1"/>
                      <a:pt x="330" y="1"/>
                      <a:pt x="314" y="2"/>
                    </a:cubicBezTo>
                    <a:cubicBezTo>
                      <a:pt x="143" y="2"/>
                      <a:pt x="0" y="88"/>
                      <a:pt x="0" y="288"/>
                    </a:cubicBezTo>
                    <a:cubicBezTo>
                      <a:pt x="29" y="544"/>
                      <a:pt x="229" y="773"/>
                      <a:pt x="428" y="915"/>
                    </a:cubicBezTo>
                    <a:cubicBezTo>
                      <a:pt x="485" y="972"/>
                      <a:pt x="571" y="1001"/>
                      <a:pt x="657" y="1029"/>
                    </a:cubicBezTo>
                    <a:cubicBezTo>
                      <a:pt x="729" y="1051"/>
                      <a:pt x="807" y="1064"/>
                      <a:pt x="882" y="1064"/>
                    </a:cubicBezTo>
                    <a:cubicBezTo>
                      <a:pt x="1099" y="1064"/>
                      <a:pt x="1284" y="956"/>
                      <a:pt x="1199" y="659"/>
                    </a:cubicBezTo>
                    <a:cubicBezTo>
                      <a:pt x="1089" y="330"/>
                      <a:pt x="742" y="1"/>
                      <a:pt x="36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7947450" y="1751050"/>
                <a:ext cx="19275" cy="17650"/>
              </a:xfrm>
              <a:custGeom>
                <a:avLst/>
                <a:gdLst/>
                <a:ahLst/>
                <a:cxnLst/>
                <a:rect l="l" t="t" r="r" b="b"/>
                <a:pathLst>
                  <a:path w="771" h="706" extrusionOk="0">
                    <a:moveTo>
                      <a:pt x="172" y="0"/>
                    </a:moveTo>
                    <a:cubicBezTo>
                      <a:pt x="72" y="0"/>
                      <a:pt x="0" y="57"/>
                      <a:pt x="0" y="199"/>
                    </a:cubicBezTo>
                    <a:cubicBezTo>
                      <a:pt x="20" y="418"/>
                      <a:pt x="387" y="706"/>
                      <a:pt x="607" y="706"/>
                    </a:cubicBezTo>
                    <a:cubicBezTo>
                      <a:pt x="703" y="706"/>
                      <a:pt x="771" y="651"/>
                      <a:pt x="771" y="513"/>
                    </a:cubicBezTo>
                    <a:cubicBezTo>
                      <a:pt x="751" y="277"/>
                      <a:pt x="393" y="0"/>
                      <a:pt x="17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8078475" y="1799500"/>
                <a:ext cx="34750" cy="32875"/>
              </a:xfrm>
              <a:custGeom>
                <a:avLst/>
                <a:gdLst/>
                <a:ahLst/>
                <a:cxnLst/>
                <a:rect l="l" t="t" r="r" b="b"/>
                <a:pathLst>
                  <a:path w="1390" h="1315" extrusionOk="0">
                    <a:moveTo>
                      <a:pt x="399" y="0"/>
                    </a:moveTo>
                    <a:cubicBezTo>
                      <a:pt x="193" y="0"/>
                      <a:pt x="1" y="100"/>
                      <a:pt x="20" y="372"/>
                    </a:cubicBezTo>
                    <a:cubicBezTo>
                      <a:pt x="20" y="743"/>
                      <a:pt x="362" y="1114"/>
                      <a:pt x="705" y="1257"/>
                    </a:cubicBezTo>
                    <a:cubicBezTo>
                      <a:pt x="796" y="1293"/>
                      <a:pt x="898" y="1315"/>
                      <a:pt x="996" y="1315"/>
                    </a:cubicBezTo>
                    <a:cubicBezTo>
                      <a:pt x="1204" y="1315"/>
                      <a:pt x="1390" y="1215"/>
                      <a:pt x="1390" y="943"/>
                    </a:cubicBezTo>
                    <a:cubicBezTo>
                      <a:pt x="1361" y="572"/>
                      <a:pt x="1019" y="201"/>
                      <a:pt x="676" y="58"/>
                    </a:cubicBezTo>
                    <a:cubicBezTo>
                      <a:pt x="594" y="22"/>
                      <a:pt x="495" y="0"/>
                      <a:pt x="39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8057300" y="1891525"/>
                <a:ext cx="29450" cy="23225"/>
              </a:xfrm>
              <a:custGeom>
                <a:avLst/>
                <a:gdLst/>
                <a:ahLst/>
                <a:cxnLst/>
                <a:rect l="l" t="t" r="r" b="b"/>
                <a:pathLst>
                  <a:path w="1178" h="929" extrusionOk="0">
                    <a:moveTo>
                      <a:pt x="429" y="1"/>
                    </a:moveTo>
                    <a:cubicBezTo>
                      <a:pt x="400" y="1"/>
                      <a:pt x="343" y="1"/>
                      <a:pt x="314" y="29"/>
                    </a:cubicBezTo>
                    <a:cubicBezTo>
                      <a:pt x="314" y="29"/>
                      <a:pt x="286" y="58"/>
                      <a:pt x="257" y="58"/>
                    </a:cubicBezTo>
                    <a:cubicBezTo>
                      <a:pt x="1" y="229"/>
                      <a:pt x="200" y="543"/>
                      <a:pt x="371" y="686"/>
                    </a:cubicBezTo>
                    <a:cubicBezTo>
                      <a:pt x="457" y="771"/>
                      <a:pt x="543" y="828"/>
                      <a:pt x="657" y="885"/>
                    </a:cubicBezTo>
                    <a:cubicBezTo>
                      <a:pt x="722" y="914"/>
                      <a:pt x="789" y="929"/>
                      <a:pt x="851" y="929"/>
                    </a:cubicBezTo>
                    <a:cubicBezTo>
                      <a:pt x="1035" y="929"/>
                      <a:pt x="1177" y="806"/>
                      <a:pt x="1113" y="572"/>
                    </a:cubicBezTo>
                    <a:cubicBezTo>
                      <a:pt x="1056" y="372"/>
                      <a:pt x="714" y="1"/>
                      <a:pt x="42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8169775" y="1707775"/>
                <a:ext cx="32600" cy="34025"/>
              </a:xfrm>
              <a:custGeom>
                <a:avLst/>
                <a:gdLst/>
                <a:ahLst/>
                <a:cxnLst/>
                <a:rect l="l" t="t" r="r" b="b"/>
                <a:pathLst>
                  <a:path w="1304" h="1361" extrusionOk="0">
                    <a:moveTo>
                      <a:pt x="385" y="0"/>
                    </a:moveTo>
                    <a:cubicBezTo>
                      <a:pt x="190" y="0"/>
                      <a:pt x="1" y="81"/>
                      <a:pt x="20" y="332"/>
                    </a:cubicBezTo>
                    <a:cubicBezTo>
                      <a:pt x="49" y="418"/>
                      <a:pt x="49" y="532"/>
                      <a:pt x="77" y="646"/>
                    </a:cubicBezTo>
                    <a:cubicBezTo>
                      <a:pt x="161" y="856"/>
                      <a:pt x="648" y="1361"/>
                      <a:pt x="978" y="1361"/>
                    </a:cubicBezTo>
                    <a:cubicBezTo>
                      <a:pt x="1096" y="1361"/>
                      <a:pt x="1194" y="1296"/>
                      <a:pt x="1247" y="1131"/>
                    </a:cubicBezTo>
                    <a:cubicBezTo>
                      <a:pt x="1275" y="1045"/>
                      <a:pt x="1275" y="960"/>
                      <a:pt x="1275" y="874"/>
                    </a:cubicBezTo>
                    <a:cubicBezTo>
                      <a:pt x="1304" y="532"/>
                      <a:pt x="933" y="189"/>
                      <a:pt x="648" y="47"/>
                    </a:cubicBezTo>
                    <a:cubicBezTo>
                      <a:pt x="574" y="19"/>
                      <a:pt x="479" y="0"/>
                      <a:pt x="38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8019700" y="1670925"/>
                <a:ext cx="27325" cy="25125"/>
              </a:xfrm>
              <a:custGeom>
                <a:avLst/>
                <a:gdLst/>
                <a:ahLst/>
                <a:cxnLst/>
                <a:rect l="l" t="t" r="r" b="b"/>
                <a:pathLst>
                  <a:path w="1093" h="1005" extrusionOk="0">
                    <a:moveTo>
                      <a:pt x="227" y="1"/>
                    </a:moveTo>
                    <a:cubicBezTo>
                      <a:pt x="93" y="1"/>
                      <a:pt x="0" y="76"/>
                      <a:pt x="9" y="265"/>
                    </a:cubicBezTo>
                    <a:cubicBezTo>
                      <a:pt x="28" y="601"/>
                      <a:pt x="540" y="1004"/>
                      <a:pt x="853" y="1004"/>
                    </a:cubicBezTo>
                    <a:cubicBezTo>
                      <a:pt x="993" y="1004"/>
                      <a:pt x="1093" y="924"/>
                      <a:pt x="1093" y="722"/>
                    </a:cubicBezTo>
                    <a:cubicBezTo>
                      <a:pt x="1073" y="403"/>
                      <a:pt x="538" y="1"/>
                      <a:pt x="22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7886075" y="1786500"/>
                <a:ext cx="24250" cy="19475"/>
              </a:xfrm>
              <a:custGeom>
                <a:avLst/>
                <a:gdLst/>
                <a:ahLst/>
                <a:cxnLst/>
                <a:rect l="l" t="t" r="r" b="b"/>
                <a:pathLst>
                  <a:path w="970" h="779" extrusionOk="0">
                    <a:moveTo>
                      <a:pt x="244" y="1"/>
                    </a:moveTo>
                    <a:cubicBezTo>
                      <a:pt x="34" y="1"/>
                      <a:pt x="0" y="252"/>
                      <a:pt x="142" y="464"/>
                    </a:cubicBezTo>
                    <a:cubicBezTo>
                      <a:pt x="170" y="464"/>
                      <a:pt x="170" y="493"/>
                      <a:pt x="199" y="521"/>
                    </a:cubicBezTo>
                    <a:cubicBezTo>
                      <a:pt x="242" y="608"/>
                      <a:pt x="402" y="778"/>
                      <a:pt x="539" y="778"/>
                    </a:cubicBezTo>
                    <a:cubicBezTo>
                      <a:pt x="581" y="778"/>
                      <a:pt x="622" y="762"/>
                      <a:pt x="656" y="721"/>
                    </a:cubicBezTo>
                    <a:cubicBezTo>
                      <a:pt x="656" y="721"/>
                      <a:pt x="684" y="692"/>
                      <a:pt x="684" y="692"/>
                    </a:cubicBezTo>
                    <a:cubicBezTo>
                      <a:pt x="969" y="493"/>
                      <a:pt x="598" y="122"/>
                      <a:pt x="399" y="36"/>
                    </a:cubicBezTo>
                    <a:cubicBezTo>
                      <a:pt x="339" y="12"/>
                      <a:pt x="288" y="1"/>
                      <a:pt x="24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7755575" y="1685875"/>
                <a:ext cx="30700" cy="29500"/>
              </a:xfrm>
              <a:custGeom>
                <a:avLst/>
                <a:gdLst/>
                <a:ahLst/>
                <a:cxnLst/>
                <a:rect l="l" t="t" r="r" b="b"/>
                <a:pathLst>
                  <a:path w="1228" h="1180" extrusionOk="0">
                    <a:moveTo>
                      <a:pt x="365" y="0"/>
                    </a:moveTo>
                    <a:cubicBezTo>
                      <a:pt x="227" y="0"/>
                      <a:pt x="29" y="51"/>
                      <a:pt x="29" y="209"/>
                    </a:cubicBezTo>
                    <a:cubicBezTo>
                      <a:pt x="29" y="209"/>
                      <a:pt x="58" y="238"/>
                      <a:pt x="58" y="266"/>
                    </a:cubicBezTo>
                    <a:cubicBezTo>
                      <a:pt x="58" y="266"/>
                      <a:pt x="29" y="266"/>
                      <a:pt x="29" y="295"/>
                    </a:cubicBezTo>
                    <a:cubicBezTo>
                      <a:pt x="1" y="409"/>
                      <a:pt x="58" y="495"/>
                      <a:pt x="86" y="609"/>
                    </a:cubicBezTo>
                    <a:cubicBezTo>
                      <a:pt x="143" y="723"/>
                      <a:pt x="257" y="837"/>
                      <a:pt x="372" y="923"/>
                    </a:cubicBezTo>
                    <a:cubicBezTo>
                      <a:pt x="372" y="923"/>
                      <a:pt x="372" y="951"/>
                      <a:pt x="400" y="951"/>
                    </a:cubicBezTo>
                    <a:cubicBezTo>
                      <a:pt x="457" y="1008"/>
                      <a:pt x="543" y="1037"/>
                      <a:pt x="600" y="1094"/>
                    </a:cubicBezTo>
                    <a:lnTo>
                      <a:pt x="657" y="1094"/>
                    </a:lnTo>
                    <a:cubicBezTo>
                      <a:pt x="685" y="1122"/>
                      <a:pt x="742" y="1122"/>
                      <a:pt x="771" y="1151"/>
                    </a:cubicBezTo>
                    <a:lnTo>
                      <a:pt x="857" y="1151"/>
                    </a:lnTo>
                    <a:cubicBezTo>
                      <a:pt x="885" y="1151"/>
                      <a:pt x="914" y="1179"/>
                      <a:pt x="942" y="1179"/>
                    </a:cubicBezTo>
                    <a:cubicBezTo>
                      <a:pt x="1056" y="1151"/>
                      <a:pt x="1142" y="1122"/>
                      <a:pt x="1170" y="1037"/>
                    </a:cubicBezTo>
                    <a:cubicBezTo>
                      <a:pt x="1199" y="1008"/>
                      <a:pt x="1199" y="951"/>
                      <a:pt x="1228" y="894"/>
                    </a:cubicBezTo>
                    <a:cubicBezTo>
                      <a:pt x="1228" y="723"/>
                      <a:pt x="1142" y="523"/>
                      <a:pt x="1056" y="409"/>
                    </a:cubicBezTo>
                    <a:cubicBezTo>
                      <a:pt x="914" y="209"/>
                      <a:pt x="685" y="67"/>
                      <a:pt x="457" y="10"/>
                    </a:cubicBezTo>
                    <a:cubicBezTo>
                      <a:pt x="434" y="4"/>
                      <a:pt x="401" y="0"/>
                      <a:pt x="36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7726325" y="1706800"/>
                <a:ext cx="1450" cy="5000"/>
              </a:xfrm>
              <a:custGeom>
                <a:avLst/>
                <a:gdLst/>
                <a:ahLst/>
                <a:cxnLst/>
                <a:rect l="l" t="t" r="r" b="b"/>
                <a:pathLst>
                  <a:path w="58" h="200" extrusionOk="0">
                    <a:moveTo>
                      <a:pt x="58" y="0"/>
                    </a:moveTo>
                    <a:cubicBezTo>
                      <a:pt x="58" y="23"/>
                      <a:pt x="57" y="43"/>
                      <a:pt x="56" y="61"/>
                    </a:cubicBezTo>
                    <a:lnTo>
                      <a:pt x="56" y="61"/>
                    </a:lnTo>
                    <a:cubicBezTo>
                      <a:pt x="56" y="60"/>
                      <a:pt x="57" y="59"/>
                      <a:pt x="58" y="57"/>
                    </a:cubicBezTo>
                    <a:cubicBezTo>
                      <a:pt x="58" y="57"/>
                      <a:pt x="58" y="29"/>
                      <a:pt x="58" y="0"/>
                    </a:cubicBezTo>
                    <a:close/>
                    <a:moveTo>
                      <a:pt x="56" y="61"/>
                    </a:moveTo>
                    <a:cubicBezTo>
                      <a:pt x="29" y="117"/>
                      <a:pt x="28" y="172"/>
                      <a:pt x="0" y="200"/>
                    </a:cubicBezTo>
                    <a:cubicBezTo>
                      <a:pt x="25" y="200"/>
                      <a:pt x="49" y="159"/>
                      <a:pt x="56" y="6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7800500" y="1644725"/>
                <a:ext cx="20700" cy="14050"/>
              </a:xfrm>
              <a:custGeom>
                <a:avLst/>
                <a:gdLst/>
                <a:ahLst/>
                <a:cxnLst/>
                <a:rect l="l" t="t" r="r" b="b"/>
                <a:pathLst>
                  <a:path w="828" h="562" extrusionOk="0">
                    <a:moveTo>
                      <a:pt x="114" y="1"/>
                    </a:moveTo>
                    <a:cubicBezTo>
                      <a:pt x="0" y="29"/>
                      <a:pt x="0" y="143"/>
                      <a:pt x="29" y="258"/>
                    </a:cubicBezTo>
                    <a:cubicBezTo>
                      <a:pt x="57" y="372"/>
                      <a:pt x="143" y="486"/>
                      <a:pt x="257" y="514"/>
                    </a:cubicBezTo>
                    <a:cubicBezTo>
                      <a:pt x="290" y="548"/>
                      <a:pt x="334" y="562"/>
                      <a:pt x="375" y="562"/>
                    </a:cubicBezTo>
                    <a:cubicBezTo>
                      <a:pt x="404" y="562"/>
                      <a:pt x="433" y="555"/>
                      <a:pt x="457" y="543"/>
                    </a:cubicBezTo>
                    <a:lnTo>
                      <a:pt x="485" y="543"/>
                    </a:lnTo>
                    <a:cubicBezTo>
                      <a:pt x="542" y="514"/>
                      <a:pt x="571" y="486"/>
                      <a:pt x="628" y="457"/>
                    </a:cubicBezTo>
                    <a:cubicBezTo>
                      <a:pt x="828" y="372"/>
                      <a:pt x="542" y="86"/>
                      <a:pt x="428" y="58"/>
                    </a:cubicBezTo>
                    <a:cubicBezTo>
                      <a:pt x="343" y="58"/>
                      <a:pt x="285" y="29"/>
                      <a:pt x="20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7744700" y="1596275"/>
                <a:ext cx="31725" cy="26400"/>
              </a:xfrm>
              <a:custGeom>
                <a:avLst/>
                <a:gdLst/>
                <a:ahLst/>
                <a:cxnLst/>
                <a:rect l="l" t="t" r="r" b="b"/>
                <a:pathLst>
                  <a:path w="1269" h="1056" extrusionOk="0">
                    <a:moveTo>
                      <a:pt x="521" y="0"/>
                    </a:moveTo>
                    <a:cubicBezTo>
                      <a:pt x="391" y="0"/>
                      <a:pt x="299" y="66"/>
                      <a:pt x="307" y="227"/>
                    </a:cubicBezTo>
                    <a:lnTo>
                      <a:pt x="336" y="227"/>
                    </a:lnTo>
                    <a:cubicBezTo>
                      <a:pt x="0" y="367"/>
                      <a:pt x="597" y="1055"/>
                      <a:pt x="890" y="1055"/>
                    </a:cubicBezTo>
                    <a:cubicBezTo>
                      <a:pt x="895" y="1055"/>
                      <a:pt x="901" y="1055"/>
                      <a:pt x="907" y="1054"/>
                    </a:cubicBezTo>
                    <a:cubicBezTo>
                      <a:pt x="1192" y="1026"/>
                      <a:pt x="1249" y="855"/>
                      <a:pt x="1249" y="626"/>
                    </a:cubicBezTo>
                    <a:cubicBezTo>
                      <a:pt x="1269" y="313"/>
                      <a:pt x="805" y="0"/>
                      <a:pt x="52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7642875" y="2380825"/>
                <a:ext cx="27775" cy="24975"/>
              </a:xfrm>
              <a:custGeom>
                <a:avLst/>
                <a:gdLst/>
                <a:ahLst/>
                <a:cxnLst/>
                <a:rect l="l" t="t" r="r" b="b"/>
                <a:pathLst>
                  <a:path w="1111" h="999" extrusionOk="0">
                    <a:moveTo>
                      <a:pt x="386" y="0"/>
                    </a:moveTo>
                    <a:cubicBezTo>
                      <a:pt x="320" y="0"/>
                      <a:pt x="256" y="26"/>
                      <a:pt x="200" y="88"/>
                    </a:cubicBezTo>
                    <a:cubicBezTo>
                      <a:pt x="172" y="116"/>
                      <a:pt x="172" y="116"/>
                      <a:pt x="172" y="145"/>
                    </a:cubicBezTo>
                    <a:cubicBezTo>
                      <a:pt x="172" y="173"/>
                      <a:pt x="143" y="230"/>
                      <a:pt x="143" y="230"/>
                    </a:cubicBezTo>
                    <a:cubicBezTo>
                      <a:pt x="1" y="516"/>
                      <a:pt x="400" y="858"/>
                      <a:pt x="600" y="944"/>
                    </a:cubicBezTo>
                    <a:cubicBezTo>
                      <a:pt x="681" y="981"/>
                      <a:pt x="753" y="998"/>
                      <a:pt x="814" y="998"/>
                    </a:cubicBezTo>
                    <a:cubicBezTo>
                      <a:pt x="1031" y="998"/>
                      <a:pt x="1111" y="783"/>
                      <a:pt x="999" y="516"/>
                    </a:cubicBezTo>
                    <a:cubicBezTo>
                      <a:pt x="910" y="337"/>
                      <a:pt x="628" y="0"/>
                      <a:pt x="38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7767700" y="2157975"/>
                <a:ext cx="28300" cy="26550"/>
              </a:xfrm>
              <a:custGeom>
                <a:avLst/>
                <a:gdLst/>
                <a:ahLst/>
                <a:cxnLst/>
                <a:rect l="l" t="t" r="r" b="b"/>
                <a:pathLst>
                  <a:path w="1132" h="1062" extrusionOk="0">
                    <a:moveTo>
                      <a:pt x="334" y="1"/>
                    </a:moveTo>
                    <a:cubicBezTo>
                      <a:pt x="166" y="1"/>
                      <a:pt x="1" y="81"/>
                      <a:pt x="1" y="299"/>
                    </a:cubicBezTo>
                    <a:cubicBezTo>
                      <a:pt x="29" y="613"/>
                      <a:pt x="314" y="898"/>
                      <a:pt x="571" y="1013"/>
                    </a:cubicBezTo>
                    <a:cubicBezTo>
                      <a:pt x="650" y="1042"/>
                      <a:pt x="741" y="1061"/>
                      <a:pt x="827" y="1061"/>
                    </a:cubicBezTo>
                    <a:cubicBezTo>
                      <a:pt x="991" y="1061"/>
                      <a:pt x="1132" y="990"/>
                      <a:pt x="1113" y="784"/>
                    </a:cubicBezTo>
                    <a:cubicBezTo>
                      <a:pt x="1113" y="470"/>
                      <a:pt x="828" y="185"/>
                      <a:pt x="543" y="42"/>
                    </a:cubicBezTo>
                    <a:cubicBezTo>
                      <a:pt x="482" y="16"/>
                      <a:pt x="408" y="1"/>
                      <a:pt x="33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7806425" y="2165600"/>
                <a:ext cx="21850" cy="20250"/>
              </a:xfrm>
              <a:custGeom>
                <a:avLst/>
                <a:gdLst/>
                <a:ahLst/>
                <a:cxnLst/>
                <a:rect l="l" t="t" r="r" b="b"/>
                <a:pathLst>
                  <a:path w="874" h="810" extrusionOk="0">
                    <a:moveTo>
                      <a:pt x="191" y="0"/>
                    </a:moveTo>
                    <a:cubicBezTo>
                      <a:pt x="78" y="0"/>
                      <a:pt x="0" y="64"/>
                      <a:pt x="9" y="223"/>
                    </a:cubicBezTo>
                    <a:cubicBezTo>
                      <a:pt x="9" y="481"/>
                      <a:pt x="440" y="810"/>
                      <a:pt x="690" y="810"/>
                    </a:cubicBezTo>
                    <a:cubicBezTo>
                      <a:pt x="799" y="810"/>
                      <a:pt x="873" y="748"/>
                      <a:pt x="865" y="593"/>
                    </a:cubicBezTo>
                    <a:cubicBezTo>
                      <a:pt x="865" y="317"/>
                      <a:pt x="442" y="0"/>
                      <a:pt x="19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8618450" y="2285950"/>
                <a:ext cx="36650" cy="34500"/>
              </a:xfrm>
              <a:custGeom>
                <a:avLst/>
                <a:gdLst/>
                <a:ahLst/>
                <a:cxnLst/>
                <a:rect l="l" t="t" r="r" b="b"/>
                <a:pathLst>
                  <a:path w="1466" h="1380" extrusionOk="0">
                    <a:moveTo>
                      <a:pt x="408" y="1"/>
                    </a:moveTo>
                    <a:cubicBezTo>
                      <a:pt x="193" y="1"/>
                      <a:pt x="1" y="101"/>
                      <a:pt x="20" y="373"/>
                    </a:cubicBezTo>
                    <a:cubicBezTo>
                      <a:pt x="20" y="801"/>
                      <a:pt x="391" y="1172"/>
                      <a:pt x="734" y="1315"/>
                    </a:cubicBezTo>
                    <a:cubicBezTo>
                      <a:pt x="831" y="1354"/>
                      <a:pt x="948" y="1379"/>
                      <a:pt x="1059" y="1379"/>
                    </a:cubicBezTo>
                    <a:cubicBezTo>
                      <a:pt x="1274" y="1379"/>
                      <a:pt x="1466" y="1283"/>
                      <a:pt x="1447" y="1001"/>
                    </a:cubicBezTo>
                    <a:cubicBezTo>
                      <a:pt x="1447" y="601"/>
                      <a:pt x="1076" y="230"/>
                      <a:pt x="705" y="59"/>
                    </a:cubicBezTo>
                    <a:cubicBezTo>
                      <a:pt x="614" y="23"/>
                      <a:pt x="509" y="1"/>
                      <a:pt x="40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8535850" y="2259475"/>
                <a:ext cx="35600" cy="32950"/>
              </a:xfrm>
              <a:custGeom>
                <a:avLst/>
                <a:gdLst/>
                <a:ahLst/>
                <a:cxnLst/>
                <a:rect l="l" t="t" r="r" b="b"/>
                <a:pathLst>
                  <a:path w="1424" h="1318" extrusionOk="0">
                    <a:moveTo>
                      <a:pt x="427" y="0"/>
                    </a:moveTo>
                    <a:cubicBezTo>
                      <a:pt x="219" y="0"/>
                      <a:pt x="1" y="97"/>
                      <a:pt x="26" y="348"/>
                    </a:cubicBezTo>
                    <a:cubicBezTo>
                      <a:pt x="54" y="605"/>
                      <a:pt x="54" y="776"/>
                      <a:pt x="283" y="947"/>
                    </a:cubicBezTo>
                    <a:lnTo>
                      <a:pt x="311" y="947"/>
                    </a:lnTo>
                    <a:cubicBezTo>
                      <a:pt x="511" y="1175"/>
                      <a:pt x="796" y="1318"/>
                      <a:pt x="1053" y="1318"/>
                    </a:cubicBezTo>
                    <a:cubicBezTo>
                      <a:pt x="1396" y="1289"/>
                      <a:pt x="1424" y="890"/>
                      <a:pt x="1281" y="662"/>
                    </a:cubicBezTo>
                    <a:cubicBezTo>
                      <a:pt x="1253" y="633"/>
                      <a:pt x="1253" y="605"/>
                      <a:pt x="1224" y="605"/>
                    </a:cubicBezTo>
                    <a:cubicBezTo>
                      <a:pt x="1082" y="319"/>
                      <a:pt x="825" y="63"/>
                      <a:pt x="511" y="5"/>
                    </a:cubicBezTo>
                    <a:cubicBezTo>
                      <a:pt x="484" y="2"/>
                      <a:pt x="456" y="0"/>
                      <a:pt x="42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8552325" y="2373675"/>
                <a:ext cx="29950" cy="24900"/>
              </a:xfrm>
              <a:custGeom>
                <a:avLst/>
                <a:gdLst/>
                <a:ahLst/>
                <a:cxnLst/>
                <a:rect l="l" t="t" r="r" b="b"/>
                <a:pathLst>
                  <a:path w="1198" h="996" extrusionOk="0">
                    <a:moveTo>
                      <a:pt x="476" y="0"/>
                    </a:moveTo>
                    <a:cubicBezTo>
                      <a:pt x="460" y="0"/>
                      <a:pt x="444" y="1"/>
                      <a:pt x="428" y="3"/>
                    </a:cubicBezTo>
                    <a:cubicBezTo>
                      <a:pt x="343" y="60"/>
                      <a:pt x="257" y="117"/>
                      <a:pt x="143" y="174"/>
                    </a:cubicBezTo>
                    <a:cubicBezTo>
                      <a:pt x="0" y="459"/>
                      <a:pt x="457" y="859"/>
                      <a:pt x="656" y="944"/>
                    </a:cubicBezTo>
                    <a:cubicBezTo>
                      <a:pt x="733" y="979"/>
                      <a:pt x="802" y="995"/>
                      <a:pt x="862" y="995"/>
                    </a:cubicBezTo>
                    <a:cubicBezTo>
                      <a:pt x="1095" y="995"/>
                      <a:pt x="1198" y="760"/>
                      <a:pt x="1084" y="488"/>
                    </a:cubicBezTo>
                    <a:cubicBezTo>
                      <a:pt x="976" y="244"/>
                      <a:pt x="765" y="0"/>
                      <a:pt x="47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8644075" y="2414825"/>
                <a:ext cx="42775" cy="39825"/>
              </a:xfrm>
              <a:custGeom>
                <a:avLst/>
                <a:gdLst/>
                <a:ahLst/>
                <a:cxnLst/>
                <a:rect l="l" t="t" r="r" b="b"/>
                <a:pathLst>
                  <a:path w="1711" h="1593" extrusionOk="0">
                    <a:moveTo>
                      <a:pt x="365" y="0"/>
                    </a:moveTo>
                    <a:cubicBezTo>
                      <a:pt x="149" y="0"/>
                      <a:pt x="1" y="125"/>
                      <a:pt x="18" y="439"/>
                    </a:cubicBezTo>
                    <a:cubicBezTo>
                      <a:pt x="38" y="954"/>
                      <a:pt x="854" y="1592"/>
                      <a:pt x="1342" y="1592"/>
                    </a:cubicBezTo>
                    <a:cubicBezTo>
                      <a:pt x="1558" y="1592"/>
                      <a:pt x="1710" y="1468"/>
                      <a:pt x="1701" y="1153"/>
                    </a:cubicBezTo>
                    <a:cubicBezTo>
                      <a:pt x="1682" y="638"/>
                      <a:pt x="852" y="0"/>
                      <a:pt x="36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8669525" y="2364450"/>
                <a:ext cx="23275" cy="21875"/>
              </a:xfrm>
              <a:custGeom>
                <a:avLst/>
                <a:gdLst/>
                <a:ahLst/>
                <a:cxnLst/>
                <a:rect l="l" t="t" r="r" b="b"/>
                <a:pathLst>
                  <a:path w="931" h="875" extrusionOk="0">
                    <a:moveTo>
                      <a:pt x="195" y="1"/>
                    </a:moveTo>
                    <a:cubicBezTo>
                      <a:pt x="80" y="1"/>
                      <a:pt x="0" y="66"/>
                      <a:pt x="9" y="229"/>
                    </a:cubicBezTo>
                    <a:cubicBezTo>
                      <a:pt x="29" y="525"/>
                      <a:pt x="471" y="875"/>
                      <a:pt x="732" y="875"/>
                    </a:cubicBezTo>
                    <a:cubicBezTo>
                      <a:pt x="850" y="875"/>
                      <a:pt x="931" y="805"/>
                      <a:pt x="922" y="628"/>
                    </a:cubicBezTo>
                    <a:cubicBezTo>
                      <a:pt x="922" y="349"/>
                      <a:pt x="462" y="1"/>
                      <a:pt x="19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8609400" y="2371175"/>
                <a:ext cx="28550" cy="22400"/>
              </a:xfrm>
              <a:custGeom>
                <a:avLst/>
                <a:gdLst/>
                <a:ahLst/>
                <a:cxnLst/>
                <a:rect l="l" t="t" r="r" b="b"/>
                <a:pathLst>
                  <a:path w="1142" h="896" extrusionOk="0">
                    <a:moveTo>
                      <a:pt x="265" y="1"/>
                    </a:moveTo>
                    <a:cubicBezTo>
                      <a:pt x="170" y="1"/>
                      <a:pt x="90" y="42"/>
                      <a:pt x="58" y="160"/>
                    </a:cubicBezTo>
                    <a:cubicBezTo>
                      <a:pt x="1" y="302"/>
                      <a:pt x="29" y="502"/>
                      <a:pt x="172" y="616"/>
                    </a:cubicBezTo>
                    <a:lnTo>
                      <a:pt x="229" y="616"/>
                    </a:lnTo>
                    <a:cubicBezTo>
                      <a:pt x="345" y="756"/>
                      <a:pt x="519" y="896"/>
                      <a:pt x="703" y="896"/>
                    </a:cubicBezTo>
                    <a:cubicBezTo>
                      <a:pt x="744" y="896"/>
                      <a:pt x="786" y="889"/>
                      <a:pt x="828" y="873"/>
                    </a:cubicBezTo>
                    <a:cubicBezTo>
                      <a:pt x="1142" y="759"/>
                      <a:pt x="857" y="331"/>
                      <a:pt x="714" y="188"/>
                    </a:cubicBezTo>
                    <a:cubicBezTo>
                      <a:pt x="625" y="117"/>
                      <a:pt x="424" y="1"/>
                      <a:pt x="26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8668375" y="2195700"/>
                <a:ext cx="45225" cy="42250"/>
              </a:xfrm>
              <a:custGeom>
                <a:avLst/>
                <a:gdLst/>
                <a:ahLst/>
                <a:cxnLst/>
                <a:rect l="l" t="t" r="r" b="b"/>
                <a:pathLst>
                  <a:path w="1809" h="1690" extrusionOk="0">
                    <a:moveTo>
                      <a:pt x="509" y="0"/>
                    </a:moveTo>
                    <a:cubicBezTo>
                      <a:pt x="244" y="0"/>
                      <a:pt x="1" y="125"/>
                      <a:pt x="20" y="474"/>
                    </a:cubicBezTo>
                    <a:cubicBezTo>
                      <a:pt x="20" y="959"/>
                      <a:pt x="476" y="1415"/>
                      <a:pt x="933" y="1615"/>
                    </a:cubicBezTo>
                    <a:cubicBezTo>
                      <a:pt x="1045" y="1662"/>
                      <a:pt x="1179" y="1690"/>
                      <a:pt x="1306" y="1690"/>
                    </a:cubicBezTo>
                    <a:cubicBezTo>
                      <a:pt x="1569" y="1690"/>
                      <a:pt x="1808" y="1570"/>
                      <a:pt x="1789" y="1244"/>
                    </a:cubicBezTo>
                    <a:cubicBezTo>
                      <a:pt x="1789" y="730"/>
                      <a:pt x="1332" y="274"/>
                      <a:pt x="876" y="74"/>
                    </a:cubicBezTo>
                    <a:cubicBezTo>
                      <a:pt x="766" y="28"/>
                      <a:pt x="635" y="0"/>
                      <a:pt x="50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8700700" y="2243000"/>
                <a:ext cx="27725" cy="23350"/>
              </a:xfrm>
              <a:custGeom>
                <a:avLst/>
                <a:gdLst/>
                <a:ahLst/>
                <a:cxnLst/>
                <a:rect l="l" t="t" r="r" b="b"/>
                <a:pathLst>
                  <a:path w="1109" h="934" extrusionOk="0">
                    <a:moveTo>
                      <a:pt x="428" y="0"/>
                    </a:moveTo>
                    <a:cubicBezTo>
                      <a:pt x="381" y="0"/>
                      <a:pt x="341" y="19"/>
                      <a:pt x="314" y="65"/>
                    </a:cubicBezTo>
                    <a:cubicBezTo>
                      <a:pt x="314" y="94"/>
                      <a:pt x="229" y="94"/>
                      <a:pt x="200" y="151"/>
                    </a:cubicBezTo>
                    <a:cubicBezTo>
                      <a:pt x="0" y="408"/>
                      <a:pt x="371" y="779"/>
                      <a:pt x="600" y="893"/>
                    </a:cubicBezTo>
                    <a:cubicBezTo>
                      <a:pt x="667" y="921"/>
                      <a:pt x="729" y="933"/>
                      <a:pt x="783" y="933"/>
                    </a:cubicBezTo>
                    <a:cubicBezTo>
                      <a:pt x="1006" y="933"/>
                      <a:pt x="1108" y="723"/>
                      <a:pt x="971" y="493"/>
                    </a:cubicBezTo>
                    <a:cubicBezTo>
                      <a:pt x="942" y="408"/>
                      <a:pt x="885" y="351"/>
                      <a:pt x="856" y="294"/>
                    </a:cubicBezTo>
                    <a:cubicBezTo>
                      <a:pt x="813" y="206"/>
                      <a:pt x="584" y="0"/>
                      <a:pt x="42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8486700" y="2367425"/>
                <a:ext cx="28550" cy="23825"/>
              </a:xfrm>
              <a:custGeom>
                <a:avLst/>
                <a:gdLst/>
                <a:ahLst/>
                <a:cxnLst/>
                <a:rect l="l" t="t" r="r" b="b"/>
                <a:pathLst>
                  <a:path w="1142" h="953" extrusionOk="0">
                    <a:moveTo>
                      <a:pt x="281" y="1"/>
                    </a:moveTo>
                    <a:cubicBezTo>
                      <a:pt x="238" y="1"/>
                      <a:pt x="193" y="8"/>
                      <a:pt x="143" y="24"/>
                    </a:cubicBezTo>
                    <a:cubicBezTo>
                      <a:pt x="86" y="53"/>
                      <a:pt x="29" y="81"/>
                      <a:pt x="29" y="139"/>
                    </a:cubicBezTo>
                    <a:cubicBezTo>
                      <a:pt x="0" y="196"/>
                      <a:pt x="0" y="253"/>
                      <a:pt x="0" y="338"/>
                    </a:cubicBezTo>
                    <a:cubicBezTo>
                      <a:pt x="22" y="532"/>
                      <a:pt x="432" y="952"/>
                      <a:pt x="682" y="952"/>
                    </a:cubicBezTo>
                    <a:cubicBezTo>
                      <a:pt x="764" y="952"/>
                      <a:pt x="828" y="907"/>
                      <a:pt x="856" y="795"/>
                    </a:cubicBezTo>
                    <a:cubicBezTo>
                      <a:pt x="856" y="766"/>
                      <a:pt x="885" y="709"/>
                      <a:pt x="942" y="681"/>
                    </a:cubicBezTo>
                    <a:cubicBezTo>
                      <a:pt x="1141" y="509"/>
                      <a:pt x="771" y="139"/>
                      <a:pt x="599" y="81"/>
                    </a:cubicBezTo>
                    <a:cubicBezTo>
                      <a:pt x="478" y="41"/>
                      <a:pt x="386" y="1"/>
                      <a:pt x="28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8518100" y="2505625"/>
                <a:ext cx="49250" cy="43100"/>
              </a:xfrm>
              <a:custGeom>
                <a:avLst/>
                <a:gdLst/>
                <a:ahLst/>
                <a:cxnLst/>
                <a:rect l="l" t="t" r="r" b="b"/>
                <a:pathLst>
                  <a:path w="1970" h="1724" extrusionOk="0">
                    <a:moveTo>
                      <a:pt x="575" y="0"/>
                    </a:moveTo>
                    <a:cubicBezTo>
                      <a:pt x="555" y="0"/>
                      <a:pt x="534" y="1"/>
                      <a:pt x="514" y="3"/>
                    </a:cubicBezTo>
                    <a:cubicBezTo>
                      <a:pt x="143" y="32"/>
                      <a:pt x="1" y="374"/>
                      <a:pt x="115" y="688"/>
                    </a:cubicBezTo>
                    <a:cubicBezTo>
                      <a:pt x="286" y="1144"/>
                      <a:pt x="714" y="1629"/>
                      <a:pt x="1199" y="1715"/>
                    </a:cubicBezTo>
                    <a:lnTo>
                      <a:pt x="1228" y="1715"/>
                    </a:lnTo>
                    <a:cubicBezTo>
                      <a:pt x="1271" y="1720"/>
                      <a:pt x="1316" y="1724"/>
                      <a:pt x="1361" y="1724"/>
                    </a:cubicBezTo>
                    <a:cubicBezTo>
                      <a:pt x="1557" y="1724"/>
                      <a:pt x="1763" y="1661"/>
                      <a:pt x="1855" y="1430"/>
                    </a:cubicBezTo>
                    <a:cubicBezTo>
                      <a:pt x="1969" y="1059"/>
                      <a:pt x="1656" y="631"/>
                      <a:pt x="1399" y="403"/>
                    </a:cubicBezTo>
                    <a:cubicBezTo>
                      <a:pt x="1185" y="189"/>
                      <a:pt x="872" y="0"/>
                      <a:pt x="57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7886825" y="1619800"/>
                <a:ext cx="666975" cy="614275"/>
              </a:xfrm>
              <a:custGeom>
                <a:avLst/>
                <a:gdLst/>
                <a:ahLst/>
                <a:cxnLst/>
                <a:rect l="l" t="t" r="r" b="b"/>
                <a:pathLst>
                  <a:path w="26679" h="24571" extrusionOk="0">
                    <a:moveTo>
                      <a:pt x="10839" y="1"/>
                    </a:moveTo>
                    <a:cubicBezTo>
                      <a:pt x="8057" y="1"/>
                      <a:pt x="5522" y="798"/>
                      <a:pt x="3710" y="2339"/>
                    </a:cubicBezTo>
                    <a:cubicBezTo>
                      <a:pt x="1912" y="3880"/>
                      <a:pt x="1" y="6790"/>
                      <a:pt x="1028" y="12040"/>
                    </a:cubicBezTo>
                    <a:cubicBezTo>
                      <a:pt x="2312" y="18459"/>
                      <a:pt x="8132" y="23824"/>
                      <a:pt x="14552" y="24508"/>
                    </a:cubicBezTo>
                    <a:cubicBezTo>
                      <a:pt x="14942" y="24550"/>
                      <a:pt x="15330" y="24570"/>
                      <a:pt x="15714" y="24570"/>
                    </a:cubicBezTo>
                    <a:cubicBezTo>
                      <a:pt x="18229" y="24570"/>
                      <a:pt x="20607" y="23692"/>
                      <a:pt x="22513" y="22083"/>
                    </a:cubicBezTo>
                    <a:cubicBezTo>
                      <a:pt x="25309" y="19686"/>
                      <a:pt x="26678" y="16034"/>
                      <a:pt x="26193" y="12297"/>
                    </a:cubicBezTo>
                    <a:cubicBezTo>
                      <a:pt x="25566" y="7332"/>
                      <a:pt x="22028" y="3166"/>
                      <a:pt x="16749" y="1140"/>
                    </a:cubicBezTo>
                    <a:cubicBezTo>
                      <a:pt x="14766" y="375"/>
                      <a:pt x="12744" y="1"/>
                      <a:pt x="10839"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7928900" y="1581625"/>
                <a:ext cx="749000" cy="690375"/>
              </a:xfrm>
              <a:custGeom>
                <a:avLst/>
                <a:gdLst/>
                <a:ahLst/>
                <a:cxnLst/>
                <a:rect l="l" t="t" r="r" b="b"/>
                <a:pathLst>
                  <a:path w="29960" h="27615" extrusionOk="0">
                    <a:moveTo>
                      <a:pt x="12497" y="3062"/>
                    </a:moveTo>
                    <a:cubicBezTo>
                      <a:pt x="18446" y="3062"/>
                      <a:pt x="25466" y="7081"/>
                      <a:pt x="26364" y="14023"/>
                    </a:cubicBezTo>
                    <a:cubicBezTo>
                      <a:pt x="26792" y="17390"/>
                      <a:pt x="25508" y="20472"/>
                      <a:pt x="23226" y="22440"/>
                    </a:cubicBezTo>
                    <a:cubicBezTo>
                      <a:pt x="21664" y="23779"/>
                      <a:pt x="19672" y="24579"/>
                      <a:pt x="17436" y="24579"/>
                    </a:cubicBezTo>
                    <a:cubicBezTo>
                      <a:pt x="17098" y="24579"/>
                      <a:pt x="16755" y="24561"/>
                      <a:pt x="16406" y="24523"/>
                    </a:cubicBezTo>
                    <a:cubicBezTo>
                      <a:pt x="10586" y="23895"/>
                      <a:pt x="5336" y="18988"/>
                      <a:pt x="4223" y="13281"/>
                    </a:cubicBezTo>
                    <a:cubicBezTo>
                      <a:pt x="3453" y="9373"/>
                      <a:pt x="4451" y="6691"/>
                      <a:pt x="6363" y="5036"/>
                    </a:cubicBezTo>
                    <a:cubicBezTo>
                      <a:pt x="7937" y="3697"/>
                      <a:pt x="10132" y="3062"/>
                      <a:pt x="12497" y="3062"/>
                    </a:cubicBezTo>
                    <a:close/>
                    <a:moveTo>
                      <a:pt x="12538" y="1"/>
                    </a:moveTo>
                    <a:cubicBezTo>
                      <a:pt x="9389" y="1"/>
                      <a:pt x="6485" y="925"/>
                      <a:pt x="4394" y="2725"/>
                    </a:cubicBezTo>
                    <a:cubicBezTo>
                      <a:pt x="2682" y="4180"/>
                      <a:pt x="0" y="7575"/>
                      <a:pt x="1227" y="13852"/>
                    </a:cubicBezTo>
                    <a:cubicBezTo>
                      <a:pt x="2625" y="20928"/>
                      <a:pt x="9017" y="26806"/>
                      <a:pt x="16092" y="27547"/>
                    </a:cubicBezTo>
                    <a:cubicBezTo>
                      <a:pt x="16534" y="27592"/>
                      <a:pt x="16973" y="27615"/>
                      <a:pt x="17409" y="27615"/>
                    </a:cubicBezTo>
                    <a:cubicBezTo>
                      <a:pt x="20293" y="27615"/>
                      <a:pt x="23013" y="26635"/>
                      <a:pt x="25194" y="24751"/>
                    </a:cubicBezTo>
                    <a:cubicBezTo>
                      <a:pt x="28390" y="22041"/>
                      <a:pt x="29959" y="17875"/>
                      <a:pt x="29388" y="13624"/>
                    </a:cubicBezTo>
                    <a:cubicBezTo>
                      <a:pt x="28675" y="8089"/>
                      <a:pt x="24795" y="3466"/>
                      <a:pt x="18974" y="1241"/>
                    </a:cubicBezTo>
                    <a:cubicBezTo>
                      <a:pt x="16832" y="409"/>
                      <a:pt x="14631" y="1"/>
                      <a:pt x="125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7442425" y="1959200"/>
                <a:ext cx="55425" cy="51925"/>
              </a:xfrm>
              <a:custGeom>
                <a:avLst/>
                <a:gdLst/>
                <a:ahLst/>
                <a:cxnLst/>
                <a:rect l="l" t="t" r="r" b="b"/>
                <a:pathLst>
                  <a:path w="2217" h="2077" extrusionOk="0">
                    <a:moveTo>
                      <a:pt x="627" y="0"/>
                    </a:moveTo>
                    <a:cubicBezTo>
                      <a:pt x="300" y="0"/>
                      <a:pt x="0" y="151"/>
                      <a:pt x="0" y="575"/>
                    </a:cubicBezTo>
                    <a:cubicBezTo>
                      <a:pt x="29" y="1174"/>
                      <a:pt x="599" y="1745"/>
                      <a:pt x="1142" y="1973"/>
                    </a:cubicBezTo>
                    <a:cubicBezTo>
                      <a:pt x="1273" y="2039"/>
                      <a:pt x="1435" y="2077"/>
                      <a:pt x="1593" y="2077"/>
                    </a:cubicBezTo>
                    <a:cubicBezTo>
                      <a:pt x="1914" y="2077"/>
                      <a:pt x="2216" y="1919"/>
                      <a:pt x="2197" y="1517"/>
                    </a:cubicBezTo>
                    <a:cubicBezTo>
                      <a:pt x="2169" y="889"/>
                      <a:pt x="1627" y="318"/>
                      <a:pt x="1085" y="90"/>
                    </a:cubicBezTo>
                    <a:cubicBezTo>
                      <a:pt x="946" y="35"/>
                      <a:pt x="783" y="0"/>
                      <a:pt x="62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7477375" y="2042975"/>
                <a:ext cx="40425" cy="37400"/>
              </a:xfrm>
              <a:custGeom>
                <a:avLst/>
                <a:gdLst/>
                <a:ahLst/>
                <a:cxnLst/>
                <a:rect l="l" t="t" r="r" b="b"/>
                <a:pathLst>
                  <a:path w="1617" h="1496" extrusionOk="0">
                    <a:moveTo>
                      <a:pt x="446" y="0"/>
                    </a:moveTo>
                    <a:cubicBezTo>
                      <a:pt x="212" y="0"/>
                      <a:pt x="0" y="109"/>
                      <a:pt x="0" y="391"/>
                    </a:cubicBezTo>
                    <a:cubicBezTo>
                      <a:pt x="29" y="848"/>
                      <a:pt x="428" y="1276"/>
                      <a:pt x="828" y="1418"/>
                    </a:cubicBezTo>
                    <a:cubicBezTo>
                      <a:pt x="934" y="1467"/>
                      <a:pt x="1061" y="1496"/>
                      <a:pt x="1180" y="1496"/>
                    </a:cubicBezTo>
                    <a:cubicBezTo>
                      <a:pt x="1412" y="1496"/>
                      <a:pt x="1617" y="1387"/>
                      <a:pt x="1598" y="1104"/>
                    </a:cubicBezTo>
                    <a:cubicBezTo>
                      <a:pt x="1598" y="648"/>
                      <a:pt x="1170" y="220"/>
                      <a:pt x="799" y="77"/>
                    </a:cubicBezTo>
                    <a:cubicBezTo>
                      <a:pt x="692" y="29"/>
                      <a:pt x="566" y="0"/>
                      <a:pt x="44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7540550" y="2018200"/>
                <a:ext cx="41800" cy="37725"/>
              </a:xfrm>
              <a:custGeom>
                <a:avLst/>
                <a:gdLst/>
                <a:ahLst/>
                <a:cxnLst/>
                <a:rect l="l" t="t" r="r" b="b"/>
                <a:pathLst>
                  <a:path w="1672" h="1509" extrusionOk="0">
                    <a:moveTo>
                      <a:pt x="459" y="1"/>
                    </a:moveTo>
                    <a:cubicBezTo>
                      <a:pt x="129" y="1"/>
                      <a:pt x="1" y="313"/>
                      <a:pt x="159" y="697"/>
                    </a:cubicBezTo>
                    <a:cubicBezTo>
                      <a:pt x="188" y="783"/>
                      <a:pt x="216" y="840"/>
                      <a:pt x="245" y="926"/>
                    </a:cubicBezTo>
                    <a:cubicBezTo>
                      <a:pt x="333" y="1080"/>
                      <a:pt x="798" y="1509"/>
                      <a:pt x="1109" y="1509"/>
                    </a:cubicBezTo>
                    <a:cubicBezTo>
                      <a:pt x="1200" y="1509"/>
                      <a:pt x="1277" y="1472"/>
                      <a:pt x="1329" y="1382"/>
                    </a:cubicBezTo>
                    <a:cubicBezTo>
                      <a:pt x="1357" y="1325"/>
                      <a:pt x="1386" y="1297"/>
                      <a:pt x="1414" y="1240"/>
                    </a:cubicBezTo>
                    <a:cubicBezTo>
                      <a:pt x="1671" y="783"/>
                      <a:pt x="1186" y="241"/>
                      <a:pt x="758" y="70"/>
                    </a:cubicBezTo>
                    <a:cubicBezTo>
                      <a:pt x="645" y="22"/>
                      <a:pt x="545" y="1"/>
                      <a:pt x="45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7508075" y="1960550"/>
                <a:ext cx="20225" cy="21225"/>
              </a:xfrm>
              <a:custGeom>
                <a:avLst/>
                <a:gdLst/>
                <a:ahLst/>
                <a:cxnLst/>
                <a:rect l="l" t="t" r="r" b="b"/>
                <a:pathLst>
                  <a:path w="809" h="849" extrusionOk="0">
                    <a:moveTo>
                      <a:pt x="213" y="1"/>
                    </a:moveTo>
                    <a:cubicBezTo>
                      <a:pt x="88" y="1"/>
                      <a:pt x="0" y="75"/>
                      <a:pt x="30" y="264"/>
                    </a:cubicBezTo>
                    <a:cubicBezTo>
                      <a:pt x="58" y="436"/>
                      <a:pt x="115" y="521"/>
                      <a:pt x="201" y="664"/>
                    </a:cubicBezTo>
                    <a:cubicBezTo>
                      <a:pt x="273" y="736"/>
                      <a:pt x="406" y="848"/>
                      <a:pt x="531" y="848"/>
                    </a:cubicBezTo>
                    <a:cubicBezTo>
                      <a:pt x="554" y="848"/>
                      <a:pt x="578" y="844"/>
                      <a:pt x="601" y="835"/>
                    </a:cubicBezTo>
                    <a:cubicBezTo>
                      <a:pt x="629" y="835"/>
                      <a:pt x="629" y="806"/>
                      <a:pt x="658" y="806"/>
                    </a:cubicBezTo>
                    <a:cubicBezTo>
                      <a:pt x="743" y="778"/>
                      <a:pt x="743" y="721"/>
                      <a:pt x="743" y="635"/>
                    </a:cubicBezTo>
                    <a:cubicBezTo>
                      <a:pt x="772" y="607"/>
                      <a:pt x="772" y="550"/>
                      <a:pt x="772" y="521"/>
                    </a:cubicBezTo>
                    <a:cubicBezTo>
                      <a:pt x="809" y="261"/>
                      <a:pt x="447" y="1"/>
                      <a:pt x="21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7683300" y="1806975"/>
                <a:ext cx="49025" cy="45750"/>
              </a:xfrm>
              <a:custGeom>
                <a:avLst/>
                <a:gdLst/>
                <a:ahLst/>
                <a:cxnLst/>
                <a:rect l="l" t="t" r="r" b="b"/>
                <a:pathLst>
                  <a:path w="1961" h="1830" extrusionOk="0">
                    <a:moveTo>
                      <a:pt x="568" y="0"/>
                    </a:moveTo>
                    <a:cubicBezTo>
                      <a:pt x="274" y="0"/>
                      <a:pt x="0" y="131"/>
                      <a:pt x="20" y="501"/>
                    </a:cubicBezTo>
                    <a:cubicBezTo>
                      <a:pt x="20" y="1043"/>
                      <a:pt x="534" y="1528"/>
                      <a:pt x="990" y="1757"/>
                    </a:cubicBezTo>
                    <a:cubicBezTo>
                      <a:pt x="1116" y="1802"/>
                      <a:pt x="1260" y="1830"/>
                      <a:pt x="1397" y="1830"/>
                    </a:cubicBezTo>
                    <a:cubicBezTo>
                      <a:pt x="1694" y="1830"/>
                      <a:pt x="1960" y="1699"/>
                      <a:pt x="1960" y="1329"/>
                    </a:cubicBezTo>
                    <a:cubicBezTo>
                      <a:pt x="1932" y="787"/>
                      <a:pt x="1447" y="273"/>
                      <a:pt x="962" y="73"/>
                    </a:cubicBezTo>
                    <a:cubicBezTo>
                      <a:pt x="844" y="28"/>
                      <a:pt x="704" y="0"/>
                      <a:pt x="56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
            <p:cNvGrpSpPr/>
            <p:nvPr/>
          </p:nvGrpSpPr>
          <p:grpSpPr>
            <a:xfrm>
              <a:off x="1006247" y="222434"/>
              <a:ext cx="1112671" cy="914014"/>
              <a:chOff x="-27515175" y="-1214900"/>
              <a:chExt cx="696900" cy="572475"/>
            </a:xfrm>
          </p:grpSpPr>
          <p:sp>
            <p:nvSpPr>
              <p:cNvPr id="173" name="Google Shape;173;p2"/>
              <p:cNvSpPr/>
              <p:nvPr/>
            </p:nvSpPr>
            <p:spPr>
              <a:xfrm>
                <a:off x="-27515175" y="-1122875"/>
                <a:ext cx="94175" cy="113275"/>
              </a:xfrm>
              <a:custGeom>
                <a:avLst/>
                <a:gdLst/>
                <a:ahLst/>
                <a:cxnLst/>
                <a:rect l="l" t="t" r="r" b="b"/>
                <a:pathLst>
                  <a:path w="3767" h="4531" extrusionOk="0">
                    <a:moveTo>
                      <a:pt x="2111" y="0"/>
                    </a:moveTo>
                    <a:cubicBezTo>
                      <a:pt x="1683" y="0"/>
                      <a:pt x="1227" y="228"/>
                      <a:pt x="999" y="628"/>
                    </a:cubicBezTo>
                    <a:cubicBezTo>
                      <a:pt x="827" y="913"/>
                      <a:pt x="685" y="1170"/>
                      <a:pt x="542" y="1455"/>
                    </a:cubicBezTo>
                    <a:cubicBezTo>
                      <a:pt x="371" y="1826"/>
                      <a:pt x="200" y="2197"/>
                      <a:pt x="86" y="2597"/>
                    </a:cubicBezTo>
                    <a:cubicBezTo>
                      <a:pt x="29" y="2911"/>
                      <a:pt x="0" y="3224"/>
                      <a:pt x="57" y="3510"/>
                    </a:cubicBezTo>
                    <a:cubicBezTo>
                      <a:pt x="171" y="3995"/>
                      <a:pt x="542" y="4366"/>
                      <a:pt x="999" y="4480"/>
                    </a:cubicBezTo>
                    <a:cubicBezTo>
                      <a:pt x="1122" y="4514"/>
                      <a:pt x="1244" y="4530"/>
                      <a:pt x="1363" y="4530"/>
                    </a:cubicBezTo>
                    <a:cubicBezTo>
                      <a:pt x="1739" y="4530"/>
                      <a:pt x="2086" y="4369"/>
                      <a:pt x="2368" y="4109"/>
                    </a:cubicBezTo>
                    <a:cubicBezTo>
                      <a:pt x="2539" y="3966"/>
                      <a:pt x="2682" y="3766"/>
                      <a:pt x="2825" y="3595"/>
                    </a:cubicBezTo>
                    <a:cubicBezTo>
                      <a:pt x="3024" y="3310"/>
                      <a:pt x="3167" y="2939"/>
                      <a:pt x="3310" y="2625"/>
                    </a:cubicBezTo>
                    <a:cubicBezTo>
                      <a:pt x="3338" y="2540"/>
                      <a:pt x="3367" y="2454"/>
                      <a:pt x="3424" y="2368"/>
                    </a:cubicBezTo>
                    <a:cubicBezTo>
                      <a:pt x="3452" y="2311"/>
                      <a:pt x="3481" y="2254"/>
                      <a:pt x="3509" y="2169"/>
                    </a:cubicBezTo>
                    <a:cubicBezTo>
                      <a:pt x="3567" y="2026"/>
                      <a:pt x="3624" y="1912"/>
                      <a:pt x="3681" y="1769"/>
                    </a:cubicBezTo>
                    <a:cubicBezTo>
                      <a:pt x="3766" y="1484"/>
                      <a:pt x="3709" y="1284"/>
                      <a:pt x="3681" y="999"/>
                    </a:cubicBezTo>
                    <a:cubicBezTo>
                      <a:pt x="3624" y="913"/>
                      <a:pt x="3595" y="799"/>
                      <a:pt x="3538" y="714"/>
                    </a:cubicBezTo>
                    <a:cubicBezTo>
                      <a:pt x="3424" y="514"/>
                      <a:pt x="3281" y="343"/>
                      <a:pt x="3081" y="228"/>
                    </a:cubicBezTo>
                    <a:cubicBezTo>
                      <a:pt x="2910" y="143"/>
                      <a:pt x="2739" y="86"/>
                      <a:pt x="2568" y="57"/>
                    </a:cubicBezTo>
                    <a:cubicBezTo>
                      <a:pt x="2425" y="0"/>
                      <a:pt x="2254" y="0"/>
                      <a:pt x="2111"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7351125" y="-1214900"/>
                <a:ext cx="97750" cy="131275"/>
              </a:xfrm>
              <a:custGeom>
                <a:avLst/>
                <a:gdLst/>
                <a:ahLst/>
                <a:cxnLst/>
                <a:rect l="l" t="t" r="r" b="b"/>
                <a:pathLst>
                  <a:path w="3910" h="5251" extrusionOk="0">
                    <a:moveTo>
                      <a:pt x="2682" y="1"/>
                    </a:moveTo>
                    <a:cubicBezTo>
                      <a:pt x="2254" y="1"/>
                      <a:pt x="1855" y="229"/>
                      <a:pt x="1627" y="600"/>
                    </a:cubicBezTo>
                    <a:cubicBezTo>
                      <a:pt x="1541" y="771"/>
                      <a:pt x="1456" y="971"/>
                      <a:pt x="1370" y="1142"/>
                    </a:cubicBezTo>
                    <a:lnTo>
                      <a:pt x="1284" y="1199"/>
                    </a:lnTo>
                    <a:cubicBezTo>
                      <a:pt x="1199" y="1256"/>
                      <a:pt x="1113" y="1313"/>
                      <a:pt x="1028" y="1399"/>
                    </a:cubicBezTo>
                    <a:cubicBezTo>
                      <a:pt x="856" y="1541"/>
                      <a:pt x="742" y="1741"/>
                      <a:pt x="685" y="1941"/>
                    </a:cubicBezTo>
                    <a:cubicBezTo>
                      <a:pt x="571" y="2226"/>
                      <a:pt x="485" y="2483"/>
                      <a:pt x="371" y="2768"/>
                    </a:cubicBezTo>
                    <a:cubicBezTo>
                      <a:pt x="257" y="3054"/>
                      <a:pt x="115" y="3367"/>
                      <a:pt x="57" y="3653"/>
                    </a:cubicBezTo>
                    <a:cubicBezTo>
                      <a:pt x="0" y="3881"/>
                      <a:pt x="0" y="4109"/>
                      <a:pt x="57" y="4337"/>
                    </a:cubicBezTo>
                    <a:cubicBezTo>
                      <a:pt x="143" y="4651"/>
                      <a:pt x="371" y="4937"/>
                      <a:pt x="628" y="5079"/>
                    </a:cubicBezTo>
                    <a:cubicBezTo>
                      <a:pt x="828" y="5193"/>
                      <a:pt x="1056" y="5250"/>
                      <a:pt x="1284" y="5250"/>
                    </a:cubicBezTo>
                    <a:cubicBezTo>
                      <a:pt x="1598" y="5250"/>
                      <a:pt x="1969" y="5136"/>
                      <a:pt x="2169" y="4880"/>
                    </a:cubicBezTo>
                    <a:cubicBezTo>
                      <a:pt x="2283" y="4765"/>
                      <a:pt x="2397" y="4623"/>
                      <a:pt x="2483" y="4452"/>
                    </a:cubicBezTo>
                    <a:cubicBezTo>
                      <a:pt x="2540" y="4395"/>
                      <a:pt x="2568" y="4309"/>
                      <a:pt x="2597" y="4252"/>
                    </a:cubicBezTo>
                    <a:lnTo>
                      <a:pt x="2625" y="4223"/>
                    </a:lnTo>
                    <a:cubicBezTo>
                      <a:pt x="2882" y="4109"/>
                      <a:pt x="3082" y="3909"/>
                      <a:pt x="3225" y="3681"/>
                    </a:cubicBezTo>
                    <a:cubicBezTo>
                      <a:pt x="3453" y="3339"/>
                      <a:pt x="3538" y="2911"/>
                      <a:pt x="3653" y="2511"/>
                    </a:cubicBezTo>
                    <a:cubicBezTo>
                      <a:pt x="3767" y="2112"/>
                      <a:pt x="3909" y="1655"/>
                      <a:pt x="3909" y="1227"/>
                    </a:cubicBezTo>
                    <a:cubicBezTo>
                      <a:pt x="3909" y="685"/>
                      <a:pt x="3538" y="200"/>
                      <a:pt x="2996" y="58"/>
                    </a:cubicBezTo>
                    <a:cubicBezTo>
                      <a:pt x="2911" y="29"/>
                      <a:pt x="2797" y="1"/>
                      <a:pt x="2682"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7494500" y="-942425"/>
                <a:ext cx="94900" cy="140350"/>
              </a:xfrm>
              <a:custGeom>
                <a:avLst/>
                <a:gdLst/>
                <a:ahLst/>
                <a:cxnLst/>
                <a:rect l="l" t="t" r="r" b="b"/>
                <a:pathLst>
                  <a:path w="3796" h="5614" extrusionOk="0">
                    <a:moveTo>
                      <a:pt x="2312" y="1"/>
                    </a:moveTo>
                    <a:cubicBezTo>
                      <a:pt x="1741" y="1"/>
                      <a:pt x="1170" y="400"/>
                      <a:pt x="999" y="999"/>
                    </a:cubicBezTo>
                    <a:cubicBezTo>
                      <a:pt x="885" y="1485"/>
                      <a:pt x="742" y="1998"/>
                      <a:pt x="628" y="2512"/>
                    </a:cubicBezTo>
                    <a:lnTo>
                      <a:pt x="600" y="2540"/>
                    </a:lnTo>
                    <a:lnTo>
                      <a:pt x="571" y="2569"/>
                    </a:lnTo>
                    <a:cubicBezTo>
                      <a:pt x="514" y="2683"/>
                      <a:pt x="457" y="2797"/>
                      <a:pt x="400" y="2911"/>
                    </a:cubicBezTo>
                    <a:cubicBezTo>
                      <a:pt x="314" y="3054"/>
                      <a:pt x="257" y="3225"/>
                      <a:pt x="172" y="3396"/>
                    </a:cubicBezTo>
                    <a:cubicBezTo>
                      <a:pt x="58" y="3739"/>
                      <a:pt x="0" y="4109"/>
                      <a:pt x="115" y="4480"/>
                    </a:cubicBezTo>
                    <a:cubicBezTo>
                      <a:pt x="172" y="4709"/>
                      <a:pt x="286" y="4908"/>
                      <a:pt x="457" y="5051"/>
                    </a:cubicBezTo>
                    <a:cubicBezTo>
                      <a:pt x="628" y="5308"/>
                      <a:pt x="913" y="5508"/>
                      <a:pt x="1199" y="5565"/>
                    </a:cubicBezTo>
                    <a:cubicBezTo>
                      <a:pt x="1313" y="5598"/>
                      <a:pt x="1430" y="5614"/>
                      <a:pt x="1547" y="5614"/>
                    </a:cubicBezTo>
                    <a:cubicBezTo>
                      <a:pt x="2125" y="5614"/>
                      <a:pt x="2687" y="5222"/>
                      <a:pt x="2854" y="4652"/>
                    </a:cubicBezTo>
                    <a:cubicBezTo>
                      <a:pt x="3110" y="3681"/>
                      <a:pt x="3367" y="2683"/>
                      <a:pt x="3624" y="1713"/>
                    </a:cubicBezTo>
                    <a:cubicBezTo>
                      <a:pt x="3795" y="999"/>
                      <a:pt x="3396" y="258"/>
                      <a:pt x="2682" y="58"/>
                    </a:cubicBezTo>
                    <a:cubicBezTo>
                      <a:pt x="2568" y="29"/>
                      <a:pt x="2426" y="1"/>
                      <a:pt x="2312"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7336150" y="-956675"/>
                <a:ext cx="85625" cy="106300"/>
              </a:xfrm>
              <a:custGeom>
                <a:avLst/>
                <a:gdLst/>
                <a:ahLst/>
                <a:cxnLst/>
                <a:rect l="l" t="t" r="r" b="b"/>
                <a:pathLst>
                  <a:path w="3425" h="4252" extrusionOk="0">
                    <a:moveTo>
                      <a:pt x="1855" y="0"/>
                    </a:moveTo>
                    <a:cubicBezTo>
                      <a:pt x="1684" y="29"/>
                      <a:pt x="1513" y="57"/>
                      <a:pt x="1342" y="143"/>
                    </a:cubicBezTo>
                    <a:cubicBezTo>
                      <a:pt x="1285" y="200"/>
                      <a:pt x="1227" y="257"/>
                      <a:pt x="1170" y="314"/>
                    </a:cubicBezTo>
                    <a:cubicBezTo>
                      <a:pt x="1085" y="371"/>
                      <a:pt x="1028" y="428"/>
                      <a:pt x="971" y="542"/>
                    </a:cubicBezTo>
                    <a:lnTo>
                      <a:pt x="885" y="656"/>
                    </a:lnTo>
                    <a:lnTo>
                      <a:pt x="799" y="885"/>
                    </a:lnTo>
                    <a:cubicBezTo>
                      <a:pt x="714" y="1027"/>
                      <a:pt x="657" y="1199"/>
                      <a:pt x="571" y="1341"/>
                    </a:cubicBezTo>
                    <a:cubicBezTo>
                      <a:pt x="486" y="1598"/>
                      <a:pt x="372" y="1855"/>
                      <a:pt x="257" y="2112"/>
                    </a:cubicBezTo>
                    <a:cubicBezTo>
                      <a:pt x="143" y="2425"/>
                      <a:pt x="58" y="2768"/>
                      <a:pt x="115" y="3110"/>
                    </a:cubicBezTo>
                    <a:lnTo>
                      <a:pt x="86" y="3196"/>
                    </a:lnTo>
                    <a:cubicBezTo>
                      <a:pt x="1" y="3396"/>
                      <a:pt x="58" y="3652"/>
                      <a:pt x="172" y="3852"/>
                    </a:cubicBezTo>
                    <a:cubicBezTo>
                      <a:pt x="257" y="4023"/>
                      <a:pt x="457" y="4166"/>
                      <a:pt x="657" y="4223"/>
                    </a:cubicBezTo>
                    <a:cubicBezTo>
                      <a:pt x="733" y="4242"/>
                      <a:pt x="809" y="4251"/>
                      <a:pt x="884" y="4251"/>
                    </a:cubicBezTo>
                    <a:cubicBezTo>
                      <a:pt x="1034" y="4251"/>
                      <a:pt x="1180" y="4213"/>
                      <a:pt x="1313" y="4137"/>
                    </a:cubicBezTo>
                    <a:lnTo>
                      <a:pt x="1342" y="4137"/>
                    </a:lnTo>
                    <a:cubicBezTo>
                      <a:pt x="1456" y="4137"/>
                      <a:pt x="1570" y="4109"/>
                      <a:pt x="1684" y="4080"/>
                    </a:cubicBezTo>
                    <a:cubicBezTo>
                      <a:pt x="1750" y="4095"/>
                      <a:pt x="1819" y="4102"/>
                      <a:pt x="1887" y="4102"/>
                    </a:cubicBezTo>
                    <a:cubicBezTo>
                      <a:pt x="2084" y="4102"/>
                      <a:pt x="2285" y="4043"/>
                      <a:pt x="2454" y="3938"/>
                    </a:cubicBezTo>
                    <a:cubicBezTo>
                      <a:pt x="2740" y="3766"/>
                      <a:pt x="2911" y="3510"/>
                      <a:pt x="3025" y="3224"/>
                    </a:cubicBezTo>
                    <a:cubicBezTo>
                      <a:pt x="3082" y="2996"/>
                      <a:pt x="3168" y="2796"/>
                      <a:pt x="3225" y="2597"/>
                    </a:cubicBezTo>
                    <a:cubicBezTo>
                      <a:pt x="3253" y="2483"/>
                      <a:pt x="3282" y="2397"/>
                      <a:pt x="3310" y="2283"/>
                    </a:cubicBezTo>
                    <a:cubicBezTo>
                      <a:pt x="3367" y="1997"/>
                      <a:pt x="3424" y="1655"/>
                      <a:pt x="3339" y="1370"/>
                    </a:cubicBezTo>
                    <a:cubicBezTo>
                      <a:pt x="3253" y="1113"/>
                      <a:pt x="3139" y="856"/>
                      <a:pt x="2911" y="685"/>
                    </a:cubicBezTo>
                    <a:lnTo>
                      <a:pt x="2768" y="571"/>
                    </a:lnTo>
                    <a:lnTo>
                      <a:pt x="2768" y="514"/>
                    </a:lnTo>
                    <a:cubicBezTo>
                      <a:pt x="2654" y="343"/>
                      <a:pt x="2540" y="286"/>
                      <a:pt x="2369" y="143"/>
                    </a:cubicBezTo>
                    <a:cubicBezTo>
                      <a:pt x="2226" y="57"/>
                      <a:pt x="2055" y="0"/>
                      <a:pt x="1855"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7133575" y="-946700"/>
                <a:ext cx="96325" cy="136700"/>
              </a:xfrm>
              <a:custGeom>
                <a:avLst/>
                <a:gdLst/>
                <a:ahLst/>
                <a:cxnLst/>
                <a:rect l="l" t="t" r="r" b="b"/>
                <a:pathLst>
                  <a:path w="3853" h="5468" extrusionOk="0">
                    <a:moveTo>
                      <a:pt x="2369" y="1"/>
                    </a:moveTo>
                    <a:cubicBezTo>
                      <a:pt x="2112" y="1"/>
                      <a:pt x="1855" y="58"/>
                      <a:pt x="1656" y="172"/>
                    </a:cubicBezTo>
                    <a:cubicBezTo>
                      <a:pt x="1570" y="257"/>
                      <a:pt x="1456" y="343"/>
                      <a:pt x="1370" y="400"/>
                    </a:cubicBezTo>
                    <a:cubicBezTo>
                      <a:pt x="1199" y="571"/>
                      <a:pt x="1085" y="800"/>
                      <a:pt x="999" y="1028"/>
                    </a:cubicBezTo>
                    <a:cubicBezTo>
                      <a:pt x="857" y="1370"/>
                      <a:pt x="714" y="1741"/>
                      <a:pt x="571" y="2084"/>
                    </a:cubicBezTo>
                    <a:cubicBezTo>
                      <a:pt x="429" y="2454"/>
                      <a:pt x="258" y="2825"/>
                      <a:pt x="143" y="3225"/>
                    </a:cubicBezTo>
                    <a:cubicBezTo>
                      <a:pt x="1" y="3624"/>
                      <a:pt x="86" y="4052"/>
                      <a:pt x="315" y="4366"/>
                    </a:cubicBezTo>
                    <a:cubicBezTo>
                      <a:pt x="400" y="4880"/>
                      <a:pt x="743" y="5279"/>
                      <a:pt x="1256" y="5422"/>
                    </a:cubicBezTo>
                    <a:cubicBezTo>
                      <a:pt x="1374" y="5451"/>
                      <a:pt x="1499" y="5467"/>
                      <a:pt x="1624" y="5467"/>
                    </a:cubicBezTo>
                    <a:cubicBezTo>
                      <a:pt x="1861" y="5467"/>
                      <a:pt x="2096" y="5410"/>
                      <a:pt x="2283" y="5279"/>
                    </a:cubicBezTo>
                    <a:cubicBezTo>
                      <a:pt x="2369" y="5222"/>
                      <a:pt x="2483" y="5165"/>
                      <a:pt x="2569" y="5079"/>
                    </a:cubicBezTo>
                    <a:cubicBezTo>
                      <a:pt x="2740" y="4908"/>
                      <a:pt x="2854" y="4708"/>
                      <a:pt x="2911" y="4480"/>
                    </a:cubicBezTo>
                    <a:lnTo>
                      <a:pt x="2940" y="4423"/>
                    </a:lnTo>
                    <a:lnTo>
                      <a:pt x="2911" y="4452"/>
                    </a:lnTo>
                    <a:cubicBezTo>
                      <a:pt x="3025" y="4195"/>
                      <a:pt x="3139" y="3910"/>
                      <a:pt x="3225" y="3653"/>
                    </a:cubicBezTo>
                    <a:cubicBezTo>
                      <a:pt x="3339" y="3282"/>
                      <a:pt x="3510" y="2911"/>
                      <a:pt x="3567" y="2540"/>
                    </a:cubicBezTo>
                    <a:cubicBezTo>
                      <a:pt x="3624" y="2369"/>
                      <a:pt x="3624" y="2226"/>
                      <a:pt x="3624" y="2055"/>
                    </a:cubicBezTo>
                    <a:cubicBezTo>
                      <a:pt x="3653" y="1969"/>
                      <a:pt x="3681" y="1884"/>
                      <a:pt x="3738" y="1798"/>
                    </a:cubicBezTo>
                    <a:cubicBezTo>
                      <a:pt x="3853" y="1456"/>
                      <a:pt x="3767" y="999"/>
                      <a:pt x="3567" y="685"/>
                    </a:cubicBezTo>
                    <a:cubicBezTo>
                      <a:pt x="3396" y="372"/>
                      <a:pt x="3082" y="143"/>
                      <a:pt x="2740" y="58"/>
                    </a:cubicBezTo>
                    <a:cubicBezTo>
                      <a:pt x="2597" y="29"/>
                      <a:pt x="2483" y="1"/>
                      <a:pt x="2369"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7341850" y="-760525"/>
                <a:ext cx="88475" cy="118100"/>
              </a:xfrm>
              <a:custGeom>
                <a:avLst/>
                <a:gdLst/>
                <a:ahLst/>
                <a:cxnLst/>
                <a:rect l="l" t="t" r="r" b="b"/>
                <a:pathLst>
                  <a:path w="3539" h="4724" extrusionOk="0">
                    <a:moveTo>
                      <a:pt x="2140" y="1"/>
                    </a:moveTo>
                    <a:cubicBezTo>
                      <a:pt x="1941" y="1"/>
                      <a:pt x="1741" y="29"/>
                      <a:pt x="1570" y="143"/>
                    </a:cubicBezTo>
                    <a:cubicBezTo>
                      <a:pt x="1341" y="286"/>
                      <a:pt x="1085" y="543"/>
                      <a:pt x="1027" y="828"/>
                    </a:cubicBezTo>
                    <a:lnTo>
                      <a:pt x="999" y="885"/>
                    </a:lnTo>
                    <a:cubicBezTo>
                      <a:pt x="856" y="1056"/>
                      <a:pt x="742" y="1227"/>
                      <a:pt x="685" y="1456"/>
                    </a:cubicBezTo>
                    <a:cubicBezTo>
                      <a:pt x="685" y="1513"/>
                      <a:pt x="657" y="1570"/>
                      <a:pt x="657" y="1655"/>
                    </a:cubicBezTo>
                    <a:cubicBezTo>
                      <a:pt x="600" y="1770"/>
                      <a:pt x="542" y="1912"/>
                      <a:pt x="514" y="2055"/>
                    </a:cubicBezTo>
                    <a:cubicBezTo>
                      <a:pt x="485" y="2140"/>
                      <a:pt x="457" y="2226"/>
                      <a:pt x="428" y="2312"/>
                    </a:cubicBezTo>
                    <a:cubicBezTo>
                      <a:pt x="343" y="2511"/>
                      <a:pt x="257" y="2740"/>
                      <a:pt x="172" y="2968"/>
                    </a:cubicBezTo>
                    <a:cubicBezTo>
                      <a:pt x="0" y="3567"/>
                      <a:pt x="314" y="4223"/>
                      <a:pt x="828" y="4537"/>
                    </a:cubicBezTo>
                    <a:cubicBezTo>
                      <a:pt x="1032" y="4662"/>
                      <a:pt x="1273" y="4724"/>
                      <a:pt x="1516" y="4724"/>
                    </a:cubicBezTo>
                    <a:cubicBezTo>
                      <a:pt x="1883" y="4724"/>
                      <a:pt x="2254" y="4583"/>
                      <a:pt x="2511" y="4309"/>
                    </a:cubicBezTo>
                    <a:cubicBezTo>
                      <a:pt x="2654" y="4166"/>
                      <a:pt x="2768" y="4024"/>
                      <a:pt x="2854" y="3824"/>
                    </a:cubicBezTo>
                    <a:cubicBezTo>
                      <a:pt x="2939" y="3653"/>
                      <a:pt x="2996" y="3481"/>
                      <a:pt x="3053" y="3310"/>
                    </a:cubicBezTo>
                    <a:lnTo>
                      <a:pt x="3110" y="3196"/>
                    </a:lnTo>
                    <a:cubicBezTo>
                      <a:pt x="3196" y="3053"/>
                      <a:pt x="3253" y="2911"/>
                      <a:pt x="3310" y="2768"/>
                    </a:cubicBezTo>
                    <a:cubicBezTo>
                      <a:pt x="3367" y="2568"/>
                      <a:pt x="3453" y="2397"/>
                      <a:pt x="3481" y="2226"/>
                    </a:cubicBezTo>
                    <a:lnTo>
                      <a:pt x="3538" y="1827"/>
                    </a:lnTo>
                    <a:cubicBezTo>
                      <a:pt x="3538" y="1570"/>
                      <a:pt x="3453" y="1342"/>
                      <a:pt x="3339" y="1113"/>
                    </a:cubicBezTo>
                    <a:cubicBezTo>
                      <a:pt x="3310" y="600"/>
                      <a:pt x="2939" y="172"/>
                      <a:pt x="2454" y="29"/>
                    </a:cubicBezTo>
                    <a:cubicBezTo>
                      <a:pt x="2369" y="1"/>
                      <a:pt x="2254" y="1"/>
                      <a:pt x="2140"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7033000" y="-1142850"/>
                <a:ext cx="92750" cy="115150"/>
              </a:xfrm>
              <a:custGeom>
                <a:avLst/>
                <a:gdLst/>
                <a:ahLst/>
                <a:cxnLst/>
                <a:rect l="l" t="t" r="r" b="b"/>
                <a:pathLst>
                  <a:path w="3710" h="4606" extrusionOk="0">
                    <a:moveTo>
                      <a:pt x="2141" y="0"/>
                    </a:moveTo>
                    <a:lnTo>
                      <a:pt x="1741" y="57"/>
                    </a:lnTo>
                    <a:cubicBezTo>
                      <a:pt x="1484" y="143"/>
                      <a:pt x="1256" y="257"/>
                      <a:pt x="1085" y="457"/>
                    </a:cubicBezTo>
                    <a:cubicBezTo>
                      <a:pt x="885" y="600"/>
                      <a:pt x="743" y="856"/>
                      <a:pt x="600" y="1085"/>
                    </a:cubicBezTo>
                    <a:cubicBezTo>
                      <a:pt x="514" y="1170"/>
                      <a:pt x="457" y="1284"/>
                      <a:pt x="400" y="1370"/>
                    </a:cubicBezTo>
                    <a:cubicBezTo>
                      <a:pt x="315" y="1570"/>
                      <a:pt x="229" y="1769"/>
                      <a:pt x="143" y="1969"/>
                    </a:cubicBezTo>
                    <a:cubicBezTo>
                      <a:pt x="86" y="2197"/>
                      <a:pt x="58" y="2483"/>
                      <a:pt x="29" y="2711"/>
                    </a:cubicBezTo>
                    <a:cubicBezTo>
                      <a:pt x="1" y="3025"/>
                      <a:pt x="86" y="3367"/>
                      <a:pt x="229" y="3681"/>
                    </a:cubicBezTo>
                    <a:cubicBezTo>
                      <a:pt x="372" y="3966"/>
                      <a:pt x="571" y="4252"/>
                      <a:pt x="857" y="4394"/>
                    </a:cubicBezTo>
                    <a:cubicBezTo>
                      <a:pt x="1095" y="4537"/>
                      <a:pt x="1358" y="4606"/>
                      <a:pt x="1619" y="4606"/>
                    </a:cubicBezTo>
                    <a:cubicBezTo>
                      <a:pt x="1983" y="4606"/>
                      <a:pt x="2343" y="4472"/>
                      <a:pt x="2626" y="4223"/>
                    </a:cubicBezTo>
                    <a:cubicBezTo>
                      <a:pt x="2740" y="4137"/>
                      <a:pt x="2854" y="4052"/>
                      <a:pt x="2940" y="3938"/>
                    </a:cubicBezTo>
                    <a:cubicBezTo>
                      <a:pt x="3082" y="3738"/>
                      <a:pt x="3225" y="3567"/>
                      <a:pt x="3339" y="3367"/>
                    </a:cubicBezTo>
                    <a:cubicBezTo>
                      <a:pt x="3453" y="3139"/>
                      <a:pt x="3567" y="2911"/>
                      <a:pt x="3624" y="2654"/>
                    </a:cubicBezTo>
                    <a:cubicBezTo>
                      <a:pt x="3710" y="2368"/>
                      <a:pt x="3710" y="2083"/>
                      <a:pt x="3624" y="1798"/>
                    </a:cubicBezTo>
                    <a:lnTo>
                      <a:pt x="3624" y="1712"/>
                    </a:lnTo>
                    <a:cubicBezTo>
                      <a:pt x="3653" y="1513"/>
                      <a:pt x="3624" y="1313"/>
                      <a:pt x="3567" y="1113"/>
                    </a:cubicBezTo>
                    <a:cubicBezTo>
                      <a:pt x="3539" y="999"/>
                      <a:pt x="3482" y="856"/>
                      <a:pt x="3425" y="742"/>
                    </a:cubicBezTo>
                    <a:cubicBezTo>
                      <a:pt x="3311" y="542"/>
                      <a:pt x="3139" y="371"/>
                      <a:pt x="2911" y="229"/>
                    </a:cubicBezTo>
                    <a:lnTo>
                      <a:pt x="2883" y="200"/>
                    </a:lnTo>
                    <a:cubicBezTo>
                      <a:pt x="2654" y="86"/>
                      <a:pt x="2397" y="0"/>
                      <a:pt x="2141"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6914575" y="-1000900"/>
                <a:ext cx="96300" cy="133525"/>
              </a:xfrm>
              <a:custGeom>
                <a:avLst/>
                <a:gdLst/>
                <a:ahLst/>
                <a:cxnLst/>
                <a:rect l="l" t="t" r="r" b="b"/>
                <a:pathLst>
                  <a:path w="3852" h="5341" extrusionOk="0">
                    <a:moveTo>
                      <a:pt x="1826" y="0"/>
                    </a:moveTo>
                    <a:cubicBezTo>
                      <a:pt x="1598" y="0"/>
                      <a:pt x="1427" y="57"/>
                      <a:pt x="1227" y="171"/>
                    </a:cubicBezTo>
                    <a:cubicBezTo>
                      <a:pt x="999" y="314"/>
                      <a:pt x="770" y="571"/>
                      <a:pt x="713" y="856"/>
                    </a:cubicBezTo>
                    <a:cubicBezTo>
                      <a:pt x="571" y="1227"/>
                      <a:pt x="485" y="1627"/>
                      <a:pt x="371" y="1997"/>
                    </a:cubicBezTo>
                    <a:cubicBezTo>
                      <a:pt x="285" y="2397"/>
                      <a:pt x="171" y="2768"/>
                      <a:pt x="86" y="3139"/>
                    </a:cubicBezTo>
                    <a:lnTo>
                      <a:pt x="57" y="3281"/>
                    </a:lnTo>
                    <a:cubicBezTo>
                      <a:pt x="0" y="3624"/>
                      <a:pt x="0" y="3824"/>
                      <a:pt x="57" y="4166"/>
                    </a:cubicBezTo>
                    <a:cubicBezTo>
                      <a:pt x="114" y="4451"/>
                      <a:pt x="285" y="4737"/>
                      <a:pt x="485" y="4908"/>
                    </a:cubicBezTo>
                    <a:cubicBezTo>
                      <a:pt x="656" y="5107"/>
                      <a:pt x="856" y="5222"/>
                      <a:pt x="1113" y="5279"/>
                    </a:cubicBezTo>
                    <a:cubicBezTo>
                      <a:pt x="1256" y="5307"/>
                      <a:pt x="1398" y="5336"/>
                      <a:pt x="1541" y="5336"/>
                    </a:cubicBezTo>
                    <a:cubicBezTo>
                      <a:pt x="1568" y="5339"/>
                      <a:pt x="1595" y="5340"/>
                      <a:pt x="1623" y="5340"/>
                    </a:cubicBezTo>
                    <a:cubicBezTo>
                      <a:pt x="1862" y="5340"/>
                      <a:pt x="2132" y="5235"/>
                      <a:pt x="2311" y="5107"/>
                    </a:cubicBezTo>
                    <a:cubicBezTo>
                      <a:pt x="2454" y="5022"/>
                      <a:pt x="2568" y="4936"/>
                      <a:pt x="2654" y="4794"/>
                    </a:cubicBezTo>
                    <a:cubicBezTo>
                      <a:pt x="2739" y="4708"/>
                      <a:pt x="2825" y="4594"/>
                      <a:pt x="2910" y="4451"/>
                    </a:cubicBezTo>
                    <a:cubicBezTo>
                      <a:pt x="2967" y="4366"/>
                      <a:pt x="3025" y="4252"/>
                      <a:pt x="3082" y="4166"/>
                    </a:cubicBezTo>
                    <a:cubicBezTo>
                      <a:pt x="3253" y="3795"/>
                      <a:pt x="3367" y="3424"/>
                      <a:pt x="3567" y="3082"/>
                    </a:cubicBezTo>
                    <a:cubicBezTo>
                      <a:pt x="3852" y="2625"/>
                      <a:pt x="3852" y="2055"/>
                      <a:pt x="3567" y="1598"/>
                    </a:cubicBezTo>
                    <a:cubicBezTo>
                      <a:pt x="3424" y="1370"/>
                      <a:pt x="3253" y="1170"/>
                      <a:pt x="3025" y="1056"/>
                    </a:cubicBezTo>
                    <a:lnTo>
                      <a:pt x="2967" y="885"/>
                    </a:lnTo>
                    <a:cubicBezTo>
                      <a:pt x="2910" y="685"/>
                      <a:pt x="2825" y="514"/>
                      <a:pt x="2682" y="371"/>
                    </a:cubicBezTo>
                    <a:cubicBezTo>
                      <a:pt x="2597" y="286"/>
                      <a:pt x="2511" y="228"/>
                      <a:pt x="2425" y="171"/>
                    </a:cubicBezTo>
                    <a:cubicBezTo>
                      <a:pt x="2254" y="57"/>
                      <a:pt x="2054" y="0"/>
                      <a:pt x="1826"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7055825" y="-744825"/>
                <a:ext cx="79200" cy="96350"/>
              </a:xfrm>
              <a:custGeom>
                <a:avLst/>
                <a:gdLst/>
                <a:ahLst/>
                <a:cxnLst/>
                <a:rect l="l" t="t" r="r" b="b"/>
                <a:pathLst>
                  <a:path w="3168" h="3854" extrusionOk="0">
                    <a:moveTo>
                      <a:pt x="1855" y="0"/>
                    </a:moveTo>
                    <a:cubicBezTo>
                      <a:pt x="1741" y="0"/>
                      <a:pt x="1627" y="0"/>
                      <a:pt x="1484" y="29"/>
                    </a:cubicBezTo>
                    <a:cubicBezTo>
                      <a:pt x="1056" y="114"/>
                      <a:pt x="714" y="485"/>
                      <a:pt x="486" y="828"/>
                    </a:cubicBezTo>
                    <a:cubicBezTo>
                      <a:pt x="372" y="1027"/>
                      <a:pt x="286" y="1227"/>
                      <a:pt x="200" y="1427"/>
                    </a:cubicBezTo>
                    <a:cubicBezTo>
                      <a:pt x="172" y="1512"/>
                      <a:pt x="115" y="1627"/>
                      <a:pt x="115" y="1712"/>
                    </a:cubicBezTo>
                    <a:cubicBezTo>
                      <a:pt x="86" y="1883"/>
                      <a:pt x="58" y="2055"/>
                      <a:pt x="29" y="2226"/>
                    </a:cubicBezTo>
                    <a:cubicBezTo>
                      <a:pt x="1" y="2540"/>
                      <a:pt x="86" y="2882"/>
                      <a:pt x="258" y="3139"/>
                    </a:cubicBezTo>
                    <a:cubicBezTo>
                      <a:pt x="400" y="3367"/>
                      <a:pt x="571" y="3538"/>
                      <a:pt x="771" y="3652"/>
                    </a:cubicBezTo>
                    <a:cubicBezTo>
                      <a:pt x="996" y="3784"/>
                      <a:pt x="1246" y="3853"/>
                      <a:pt x="1495" y="3853"/>
                    </a:cubicBezTo>
                    <a:cubicBezTo>
                      <a:pt x="1626" y="3853"/>
                      <a:pt x="1757" y="3834"/>
                      <a:pt x="1884" y="3795"/>
                    </a:cubicBezTo>
                    <a:cubicBezTo>
                      <a:pt x="2455" y="3652"/>
                      <a:pt x="2940" y="3082"/>
                      <a:pt x="2940" y="2483"/>
                    </a:cubicBezTo>
                    <a:cubicBezTo>
                      <a:pt x="2968" y="2368"/>
                      <a:pt x="2997" y="2283"/>
                      <a:pt x="3025" y="2169"/>
                    </a:cubicBezTo>
                    <a:cubicBezTo>
                      <a:pt x="3054" y="2083"/>
                      <a:pt x="3054" y="1997"/>
                      <a:pt x="3082" y="1940"/>
                    </a:cubicBezTo>
                    <a:lnTo>
                      <a:pt x="3111" y="1798"/>
                    </a:lnTo>
                    <a:cubicBezTo>
                      <a:pt x="3139" y="1627"/>
                      <a:pt x="3168" y="1512"/>
                      <a:pt x="3168" y="1370"/>
                    </a:cubicBezTo>
                    <a:cubicBezTo>
                      <a:pt x="3168" y="1256"/>
                      <a:pt x="3168" y="1113"/>
                      <a:pt x="3111" y="970"/>
                    </a:cubicBezTo>
                    <a:cubicBezTo>
                      <a:pt x="3025" y="628"/>
                      <a:pt x="2797" y="343"/>
                      <a:pt x="2512" y="171"/>
                    </a:cubicBezTo>
                    <a:cubicBezTo>
                      <a:pt x="2283" y="57"/>
                      <a:pt x="2084" y="0"/>
                      <a:pt x="1855"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27187775" y="-1204900"/>
                <a:ext cx="108450" cy="163350"/>
              </a:xfrm>
              <a:custGeom>
                <a:avLst/>
                <a:gdLst/>
                <a:ahLst/>
                <a:cxnLst/>
                <a:rect l="l" t="t" r="r" b="b"/>
                <a:pathLst>
                  <a:path w="4338" h="6534" extrusionOk="0">
                    <a:moveTo>
                      <a:pt x="2711" y="0"/>
                    </a:moveTo>
                    <a:cubicBezTo>
                      <a:pt x="2426" y="0"/>
                      <a:pt x="2140" y="86"/>
                      <a:pt x="1883" y="228"/>
                    </a:cubicBezTo>
                    <a:cubicBezTo>
                      <a:pt x="1798" y="285"/>
                      <a:pt x="1684" y="371"/>
                      <a:pt x="1570" y="457"/>
                    </a:cubicBezTo>
                    <a:cubicBezTo>
                      <a:pt x="1370" y="656"/>
                      <a:pt x="1227" y="913"/>
                      <a:pt x="1170" y="1170"/>
                    </a:cubicBezTo>
                    <a:cubicBezTo>
                      <a:pt x="1056" y="1398"/>
                      <a:pt x="999" y="1655"/>
                      <a:pt x="913" y="1912"/>
                    </a:cubicBezTo>
                    <a:cubicBezTo>
                      <a:pt x="856" y="2054"/>
                      <a:pt x="799" y="2197"/>
                      <a:pt x="742" y="2368"/>
                    </a:cubicBezTo>
                    <a:cubicBezTo>
                      <a:pt x="599" y="2711"/>
                      <a:pt x="457" y="3082"/>
                      <a:pt x="400" y="3452"/>
                    </a:cubicBezTo>
                    <a:cubicBezTo>
                      <a:pt x="343" y="3652"/>
                      <a:pt x="314" y="3852"/>
                      <a:pt x="343" y="4052"/>
                    </a:cubicBezTo>
                    <a:cubicBezTo>
                      <a:pt x="314" y="4223"/>
                      <a:pt x="257" y="4365"/>
                      <a:pt x="229" y="4537"/>
                    </a:cubicBezTo>
                    <a:cubicBezTo>
                      <a:pt x="0" y="5364"/>
                      <a:pt x="485" y="6249"/>
                      <a:pt x="1341" y="6477"/>
                    </a:cubicBezTo>
                    <a:cubicBezTo>
                      <a:pt x="1479" y="6515"/>
                      <a:pt x="1619" y="6533"/>
                      <a:pt x="1758" y="6533"/>
                    </a:cubicBezTo>
                    <a:cubicBezTo>
                      <a:pt x="2453" y="6533"/>
                      <a:pt x="3115" y="6077"/>
                      <a:pt x="3281" y="5364"/>
                    </a:cubicBezTo>
                    <a:cubicBezTo>
                      <a:pt x="3396" y="4965"/>
                      <a:pt x="3510" y="4537"/>
                      <a:pt x="3624" y="4109"/>
                    </a:cubicBezTo>
                    <a:cubicBezTo>
                      <a:pt x="3709" y="3909"/>
                      <a:pt x="3795" y="3709"/>
                      <a:pt x="3909" y="3509"/>
                    </a:cubicBezTo>
                    <a:lnTo>
                      <a:pt x="3909" y="3509"/>
                    </a:lnTo>
                    <a:lnTo>
                      <a:pt x="3881" y="3538"/>
                    </a:lnTo>
                    <a:cubicBezTo>
                      <a:pt x="3966" y="3424"/>
                      <a:pt x="3995" y="3310"/>
                      <a:pt x="4052" y="3167"/>
                    </a:cubicBezTo>
                    <a:cubicBezTo>
                      <a:pt x="4109" y="3024"/>
                      <a:pt x="4109" y="2882"/>
                      <a:pt x="4109" y="2711"/>
                    </a:cubicBezTo>
                    <a:cubicBezTo>
                      <a:pt x="4109" y="2654"/>
                      <a:pt x="4109" y="2596"/>
                      <a:pt x="4109" y="2511"/>
                    </a:cubicBezTo>
                    <a:lnTo>
                      <a:pt x="4137" y="2397"/>
                    </a:lnTo>
                    <a:cubicBezTo>
                      <a:pt x="4166" y="2311"/>
                      <a:pt x="4195" y="2254"/>
                      <a:pt x="4223" y="2168"/>
                    </a:cubicBezTo>
                    <a:cubicBezTo>
                      <a:pt x="4337" y="1855"/>
                      <a:pt x="4309" y="1484"/>
                      <a:pt x="4252" y="1170"/>
                    </a:cubicBezTo>
                    <a:cubicBezTo>
                      <a:pt x="4080" y="485"/>
                      <a:pt x="3396" y="0"/>
                      <a:pt x="2711"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1">
    <p:bg>
      <p:bgPr>
        <a:solidFill>
          <a:schemeClr val="dk2"/>
        </a:solidFill>
        <a:effectLst/>
      </p:bgPr>
    </p:bg>
    <p:spTree>
      <p:nvGrpSpPr>
        <p:cNvPr id="1" name="Shape 3351"/>
        <p:cNvGrpSpPr/>
        <p:nvPr/>
      </p:nvGrpSpPr>
      <p:grpSpPr>
        <a:xfrm>
          <a:off x="0" y="0"/>
          <a:ext cx="0" cy="0"/>
          <a:chOff x="0" y="0"/>
          <a:chExt cx="0" cy="0"/>
        </a:xfrm>
      </p:grpSpPr>
      <p:grpSp>
        <p:nvGrpSpPr>
          <p:cNvPr id="3352" name="Google Shape;3352;p35"/>
          <p:cNvGrpSpPr/>
          <p:nvPr/>
        </p:nvGrpSpPr>
        <p:grpSpPr>
          <a:xfrm>
            <a:off x="197405" y="4199300"/>
            <a:ext cx="848071" cy="731580"/>
            <a:chOff x="6668150" y="3630500"/>
            <a:chExt cx="910925" cy="785800"/>
          </a:xfrm>
        </p:grpSpPr>
        <p:sp>
          <p:nvSpPr>
            <p:cNvPr id="3353" name="Google Shape;3353;p35"/>
            <p:cNvSpPr/>
            <p:nvPr/>
          </p:nvSpPr>
          <p:spPr>
            <a:xfrm>
              <a:off x="6917100" y="4174275"/>
              <a:ext cx="230425" cy="242025"/>
            </a:xfrm>
            <a:custGeom>
              <a:avLst/>
              <a:gdLst/>
              <a:ahLst/>
              <a:cxnLst/>
              <a:rect l="l" t="t" r="r" b="b"/>
              <a:pathLst>
                <a:path w="9217" h="9681" extrusionOk="0">
                  <a:moveTo>
                    <a:pt x="4642" y="1"/>
                  </a:moveTo>
                  <a:cubicBezTo>
                    <a:pt x="4512" y="1"/>
                    <a:pt x="4382" y="8"/>
                    <a:pt x="4252" y="19"/>
                  </a:cubicBezTo>
                  <a:cubicBezTo>
                    <a:pt x="4052" y="48"/>
                    <a:pt x="3852" y="76"/>
                    <a:pt x="3681" y="105"/>
                  </a:cubicBezTo>
                  <a:cubicBezTo>
                    <a:pt x="3453" y="133"/>
                    <a:pt x="3139" y="305"/>
                    <a:pt x="2939" y="390"/>
                  </a:cubicBezTo>
                  <a:cubicBezTo>
                    <a:pt x="2825" y="447"/>
                    <a:pt x="2711" y="504"/>
                    <a:pt x="2597" y="590"/>
                  </a:cubicBezTo>
                  <a:cubicBezTo>
                    <a:pt x="1969" y="961"/>
                    <a:pt x="1427" y="1503"/>
                    <a:pt x="999" y="2102"/>
                  </a:cubicBezTo>
                  <a:cubicBezTo>
                    <a:pt x="314" y="3101"/>
                    <a:pt x="1" y="4385"/>
                    <a:pt x="172" y="5583"/>
                  </a:cubicBezTo>
                  <a:cubicBezTo>
                    <a:pt x="229" y="6125"/>
                    <a:pt x="343" y="6639"/>
                    <a:pt x="486" y="7181"/>
                  </a:cubicBezTo>
                  <a:cubicBezTo>
                    <a:pt x="600" y="7666"/>
                    <a:pt x="771" y="8122"/>
                    <a:pt x="914" y="8608"/>
                  </a:cubicBezTo>
                  <a:cubicBezTo>
                    <a:pt x="1056" y="8978"/>
                    <a:pt x="1285" y="9292"/>
                    <a:pt x="1627" y="9492"/>
                  </a:cubicBezTo>
                  <a:cubicBezTo>
                    <a:pt x="1851" y="9623"/>
                    <a:pt x="2100" y="9680"/>
                    <a:pt x="2349" y="9680"/>
                  </a:cubicBezTo>
                  <a:cubicBezTo>
                    <a:pt x="2480" y="9680"/>
                    <a:pt x="2612" y="9664"/>
                    <a:pt x="2740" y="9635"/>
                  </a:cubicBezTo>
                  <a:cubicBezTo>
                    <a:pt x="3482" y="9435"/>
                    <a:pt x="4024" y="8579"/>
                    <a:pt x="3767" y="7809"/>
                  </a:cubicBezTo>
                  <a:cubicBezTo>
                    <a:pt x="3510" y="7067"/>
                    <a:pt x="3253" y="6325"/>
                    <a:pt x="3111" y="5526"/>
                  </a:cubicBezTo>
                  <a:cubicBezTo>
                    <a:pt x="3082" y="5269"/>
                    <a:pt x="3082" y="5012"/>
                    <a:pt x="3082" y="4756"/>
                  </a:cubicBezTo>
                  <a:cubicBezTo>
                    <a:pt x="3139" y="4556"/>
                    <a:pt x="3168" y="4356"/>
                    <a:pt x="3225" y="4156"/>
                  </a:cubicBezTo>
                  <a:cubicBezTo>
                    <a:pt x="3310" y="4014"/>
                    <a:pt x="3396" y="3871"/>
                    <a:pt x="3482" y="3729"/>
                  </a:cubicBezTo>
                  <a:cubicBezTo>
                    <a:pt x="3596" y="3586"/>
                    <a:pt x="3710" y="3472"/>
                    <a:pt x="3852" y="3358"/>
                  </a:cubicBezTo>
                  <a:lnTo>
                    <a:pt x="3967" y="3272"/>
                  </a:lnTo>
                  <a:cubicBezTo>
                    <a:pt x="4109" y="3158"/>
                    <a:pt x="4252" y="3101"/>
                    <a:pt x="4395" y="3015"/>
                  </a:cubicBezTo>
                  <a:lnTo>
                    <a:pt x="4480" y="2987"/>
                  </a:lnTo>
                  <a:lnTo>
                    <a:pt x="4651" y="3044"/>
                  </a:lnTo>
                  <a:cubicBezTo>
                    <a:pt x="4937" y="3158"/>
                    <a:pt x="5193" y="3329"/>
                    <a:pt x="5422" y="3500"/>
                  </a:cubicBezTo>
                  <a:cubicBezTo>
                    <a:pt x="5821" y="3814"/>
                    <a:pt x="6164" y="4156"/>
                    <a:pt x="6534" y="4499"/>
                  </a:cubicBezTo>
                  <a:cubicBezTo>
                    <a:pt x="6859" y="4767"/>
                    <a:pt x="7259" y="4909"/>
                    <a:pt x="7654" y="4909"/>
                  </a:cubicBezTo>
                  <a:cubicBezTo>
                    <a:pt x="8058" y="4909"/>
                    <a:pt x="8457" y="4759"/>
                    <a:pt x="8760" y="4442"/>
                  </a:cubicBezTo>
                  <a:cubicBezTo>
                    <a:pt x="9045" y="4156"/>
                    <a:pt x="9217" y="3757"/>
                    <a:pt x="9217" y="3329"/>
                  </a:cubicBezTo>
                  <a:cubicBezTo>
                    <a:pt x="9188" y="2901"/>
                    <a:pt x="9017" y="2530"/>
                    <a:pt x="8731" y="2216"/>
                  </a:cubicBezTo>
                  <a:cubicBezTo>
                    <a:pt x="8332" y="1817"/>
                    <a:pt x="7875" y="1474"/>
                    <a:pt x="7419" y="1161"/>
                  </a:cubicBezTo>
                  <a:cubicBezTo>
                    <a:pt x="7077" y="904"/>
                    <a:pt x="6706" y="676"/>
                    <a:pt x="6306" y="476"/>
                  </a:cubicBezTo>
                  <a:cubicBezTo>
                    <a:pt x="5964" y="276"/>
                    <a:pt x="5564" y="162"/>
                    <a:pt x="5193" y="48"/>
                  </a:cubicBezTo>
                  <a:cubicBezTo>
                    <a:pt x="5010" y="14"/>
                    <a:pt x="4826" y="1"/>
                    <a:pt x="4642" y="1"/>
                  </a:cubicBezTo>
                  <a:close/>
                </a:path>
              </a:pathLst>
            </a:custGeom>
            <a:solidFill>
              <a:srgbClr val="E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5"/>
            <p:cNvSpPr/>
            <p:nvPr/>
          </p:nvSpPr>
          <p:spPr>
            <a:xfrm>
              <a:off x="7317975" y="3974625"/>
              <a:ext cx="183350" cy="210900"/>
            </a:xfrm>
            <a:custGeom>
              <a:avLst/>
              <a:gdLst/>
              <a:ahLst/>
              <a:cxnLst/>
              <a:rect l="l" t="t" r="r" b="b"/>
              <a:pathLst>
                <a:path w="7334" h="8436" extrusionOk="0">
                  <a:moveTo>
                    <a:pt x="4070" y="1"/>
                  </a:moveTo>
                  <a:cubicBezTo>
                    <a:pt x="3868" y="1"/>
                    <a:pt x="3669" y="23"/>
                    <a:pt x="3482" y="73"/>
                  </a:cubicBezTo>
                  <a:cubicBezTo>
                    <a:pt x="3082" y="159"/>
                    <a:pt x="2711" y="330"/>
                    <a:pt x="2369" y="501"/>
                  </a:cubicBezTo>
                  <a:lnTo>
                    <a:pt x="2255" y="558"/>
                  </a:lnTo>
                  <a:cubicBezTo>
                    <a:pt x="1998" y="730"/>
                    <a:pt x="1741" y="929"/>
                    <a:pt x="1513" y="1129"/>
                  </a:cubicBezTo>
                  <a:cubicBezTo>
                    <a:pt x="1399" y="1243"/>
                    <a:pt x="1285" y="1357"/>
                    <a:pt x="1171" y="1471"/>
                  </a:cubicBezTo>
                  <a:cubicBezTo>
                    <a:pt x="714" y="2014"/>
                    <a:pt x="286" y="2584"/>
                    <a:pt x="143" y="3298"/>
                  </a:cubicBezTo>
                  <a:cubicBezTo>
                    <a:pt x="1" y="3954"/>
                    <a:pt x="115" y="4610"/>
                    <a:pt x="257" y="5266"/>
                  </a:cubicBezTo>
                  <a:cubicBezTo>
                    <a:pt x="400" y="6008"/>
                    <a:pt x="657" y="6693"/>
                    <a:pt x="885" y="7406"/>
                  </a:cubicBezTo>
                  <a:cubicBezTo>
                    <a:pt x="999" y="7777"/>
                    <a:pt x="1228" y="8062"/>
                    <a:pt x="1570" y="8262"/>
                  </a:cubicBezTo>
                  <a:cubicBezTo>
                    <a:pt x="1773" y="8373"/>
                    <a:pt x="2011" y="8436"/>
                    <a:pt x="2247" y="8436"/>
                  </a:cubicBezTo>
                  <a:cubicBezTo>
                    <a:pt x="2376" y="8436"/>
                    <a:pt x="2504" y="8417"/>
                    <a:pt x="2626" y="8376"/>
                  </a:cubicBezTo>
                  <a:cubicBezTo>
                    <a:pt x="3367" y="8177"/>
                    <a:pt x="3853" y="7378"/>
                    <a:pt x="3624" y="6636"/>
                  </a:cubicBezTo>
                  <a:cubicBezTo>
                    <a:pt x="3367" y="5837"/>
                    <a:pt x="3082" y="5009"/>
                    <a:pt x="2911" y="4182"/>
                  </a:cubicBezTo>
                  <a:lnTo>
                    <a:pt x="2911" y="3897"/>
                  </a:lnTo>
                  <a:lnTo>
                    <a:pt x="2911" y="3868"/>
                  </a:lnTo>
                  <a:lnTo>
                    <a:pt x="2997" y="3697"/>
                  </a:lnTo>
                  <a:cubicBezTo>
                    <a:pt x="3168" y="3497"/>
                    <a:pt x="3339" y="3326"/>
                    <a:pt x="3510" y="3183"/>
                  </a:cubicBezTo>
                  <a:cubicBezTo>
                    <a:pt x="3624" y="3098"/>
                    <a:pt x="3767" y="3012"/>
                    <a:pt x="3881" y="2955"/>
                  </a:cubicBezTo>
                  <a:lnTo>
                    <a:pt x="3967" y="2927"/>
                  </a:lnTo>
                  <a:cubicBezTo>
                    <a:pt x="4109" y="3098"/>
                    <a:pt x="4252" y="3269"/>
                    <a:pt x="4395" y="3440"/>
                  </a:cubicBezTo>
                  <a:cubicBezTo>
                    <a:pt x="4480" y="3526"/>
                    <a:pt x="4537" y="3640"/>
                    <a:pt x="4623" y="3726"/>
                  </a:cubicBezTo>
                  <a:cubicBezTo>
                    <a:pt x="4794" y="3954"/>
                    <a:pt x="5022" y="4096"/>
                    <a:pt x="5251" y="4268"/>
                  </a:cubicBezTo>
                  <a:cubicBezTo>
                    <a:pt x="5479" y="4382"/>
                    <a:pt x="5707" y="4439"/>
                    <a:pt x="5964" y="4439"/>
                  </a:cubicBezTo>
                  <a:cubicBezTo>
                    <a:pt x="6335" y="4410"/>
                    <a:pt x="6677" y="4268"/>
                    <a:pt x="6963" y="3982"/>
                  </a:cubicBezTo>
                  <a:cubicBezTo>
                    <a:pt x="7134" y="3811"/>
                    <a:pt x="7248" y="3611"/>
                    <a:pt x="7305" y="3383"/>
                  </a:cubicBezTo>
                  <a:cubicBezTo>
                    <a:pt x="7305" y="3240"/>
                    <a:pt x="7333" y="3126"/>
                    <a:pt x="7333" y="3012"/>
                  </a:cubicBezTo>
                  <a:cubicBezTo>
                    <a:pt x="7333" y="2755"/>
                    <a:pt x="7276" y="2527"/>
                    <a:pt x="7134" y="2299"/>
                  </a:cubicBezTo>
                  <a:cubicBezTo>
                    <a:pt x="6963" y="1899"/>
                    <a:pt x="6677" y="1557"/>
                    <a:pt x="6392" y="1215"/>
                  </a:cubicBezTo>
                  <a:cubicBezTo>
                    <a:pt x="5992" y="730"/>
                    <a:pt x="5479" y="273"/>
                    <a:pt x="4851" y="102"/>
                  </a:cubicBezTo>
                  <a:cubicBezTo>
                    <a:pt x="4595" y="38"/>
                    <a:pt x="4329" y="1"/>
                    <a:pt x="4070" y="1"/>
                  </a:cubicBezTo>
                  <a:close/>
                </a:path>
              </a:pathLst>
            </a:custGeom>
            <a:solidFill>
              <a:srgbClr val="E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5"/>
            <p:cNvSpPr/>
            <p:nvPr/>
          </p:nvSpPr>
          <p:spPr>
            <a:xfrm>
              <a:off x="7009125" y="3888175"/>
              <a:ext cx="209025" cy="196100"/>
            </a:xfrm>
            <a:custGeom>
              <a:avLst/>
              <a:gdLst/>
              <a:ahLst/>
              <a:cxnLst/>
              <a:rect l="l" t="t" r="r" b="b"/>
              <a:pathLst>
                <a:path w="8361" h="7844" extrusionOk="0">
                  <a:moveTo>
                    <a:pt x="3967" y="1"/>
                  </a:moveTo>
                  <a:cubicBezTo>
                    <a:pt x="3304" y="1"/>
                    <a:pt x="2654" y="179"/>
                    <a:pt x="2083" y="536"/>
                  </a:cubicBezTo>
                  <a:cubicBezTo>
                    <a:pt x="1998" y="593"/>
                    <a:pt x="1912" y="650"/>
                    <a:pt x="1798" y="735"/>
                  </a:cubicBezTo>
                  <a:cubicBezTo>
                    <a:pt x="1598" y="878"/>
                    <a:pt x="1370" y="1049"/>
                    <a:pt x="1170" y="1220"/>
                  </a:cubicBezTo>
                  <a:cubicBezTo>
                    <a:pt x="885" y="1477"/>
                    <a:pt x="685" y="1734"/>
                    <a:pt x="485" y="2048"/>
                  </a:cubicBezTo>
                  <a:cubicBezTo>
                    <a:pt x="371" y="2247"/>
                    <a:pt x="286" y="2504"/>
                    <a:pt x="200" y="2733"/>
                  </a:cubicBezTo>
                  <a:cubicBezTo>
                    <a:pt x="171" y="2847"/>
                    <a:pt x="114" y="2961"/>
                    <a:pt x="114" y="3075"/>
                  </a:cubicBezTo>
                  <a:cubicBezTo>
                    <a:pt x="0" y="3560"/>
                    <a:pt x="29" y="4045"/>
                    <a:pt x="114" y="4530"/>
                  </a:cubicBezTo>
                  <a:cubicBezTo>
                    <a:pt x="286" y="5443"/>
                    <a:pt x="714" y="6299"/>
                    <a:pt x="1142" y="7126"/>
                  </a:cubicBezTo>
                  <a:cubicBezTo>
                    <a:pt x="1405" y="7596"/>
                    <a:pt x="1940" y="7843"/>
                    <a:pt x="2462" y="7843"/>
                  </a:cubicBezTo>
                  <a:cubicBezTo>
                    <a:pt x="2733" y="7843"/>
                    <a:pt x="3000" y="7777"/>
                    <a:pt x="3224" y="7640"/>
                  </a:cubicBezTo>
                  <a:cubicBezTo>
                    <a:pt x="3567" y="7440"/>
                    <a:pt x="3824" y="7098"/>
                    <a:pt x="3938" y="6698"/>
                  </a:cubicBezTo>
                  <a:cubicBezTo>
                    <a:pt x="4023" y="6299"/>
                    <a:pt x="3938" y="5928"/>
                    <a:pt x="3767" y="5557"/>
                  </a:cubicBezTo>
                  <a:cubicBezTo>
                    <a:pt x="3624" y="5272"/>
                    <a:pt x="3481" y="5015"/>
                    <a:pt x="3339" y="4730"/>
                  </a:cubicBezTo>
                  <a:cubicBezTo>
                    <a:pt x="3224" y="4444"/>
                    <a:pt x="3139" y="4159"/>
                    <a:pt x="3082" y="3874"/>
                  </a:cubicBezTo>
                  <a:lnTo>
                    <a:pt x="3082" y="3703"/>
                  </a:lnTo>
                  <a:lnTo>
                    <a:pt x="3110" y="3560"/>
                  </a:lnTo>
                  <a:lnTo>
                    <a:pt x="3139" y="3503"/>
                  </a:lnTo>
                  <a:cubicBezTo>
                    <a:pt x="3310" y="3332"/>
                    <a:pt x="3453" y="3189"/>
                    <a:pt x="3624" y="3046"/>
                  </a:cubicBezTo>
                  <a:cubicBezTo>
                    <a:pt x="3738" y="2961"/>
                    <a:pt x="3824" y="2904"/>
                    <a:pt x="3938" y="2847"/>
                  </a:cubicBezTo>
                  <a:lnTo>
                    <a:pt x="4023" y="2818"/>
                  </a:lnTo>
                  <a:lnTo>
                    <a:pt x="4394" y="2818"/>
                  </a:lnTo>
                  <a:cubicBezTo>
                    <a:pt x="4680" y="2875"/>
                    <a:pt x="4965" y="2932"/>
                    <a:pt x="5250" y="3018"/>
                  </a:cubicBezTo>
                  <a:cubicBezTo>
                    <a:pt x="5393" y="3103"/>
                    <a:pt x="5564" y="3189"/>
                    <a:pt x="5735" y="3275"/>
                  </a:cubicBezTo>
                  <a:cubicBezTo>
                    <a:pt x="5963" y="3417"/>
                    <a:pt x="6220" y="3588"/>
                    <a:pt x="6449" y="3703"/>
                  </a:cubicBezTo>
                  <a:cubicBezTo>
                    <a:pt x="6649" y="3814"/>
                    <a:pt x="6871" y="3869"/>
                    <a:pt x="7090" y="3869"/>
                  </a:cubicBezTo>
                  <a:cubicBezTo>
                    <a:pt x="7431" y="3869"/>
                    <a:pt x="7763" y="3735"/>
                    <a:pt x="7989" y="3474"/>
                  </a:cubicBezTo>
                  <a:cubicBezTo>
                    <a:pt x="8218" y="3246"/>
                    <a:pt x="8360" y="2904"/>
                    <a:pt x="8360" y="2561"/>
                  </a:cubicBezTo>
                  <a:cubicBezTo>
                    <a:pt x="8360" y="2190"/>
                    <a:pt x="8189" y="1934"/>
                    <a:pt x="7961" y="1648"/>
                  </a:cubicBezTo>
                  <a:cubicBezTo>
                    <a:pt x="7675" y="1334"/>
                    <a:pt x="7304" y="1078"/>
                    <a:pt x="6934" y="849"/>
                  </a:cubicBezTo>
                  <a:cubicBezTo>
                    <a:pt x="6534" y="621"/>
                    <a:pt x="6135" y="450"/>
                    <a:pt x="5735" y="307"/>
                  </a:cubicBezTo>
                  <a:cubicBezTo>
                    <a:pt x="5279" y="165"/>
                    <a:pt x="4822" y="79"/>
                    <a:pt x="4366" y="22"/>
                  </a:cubicBezTo>
                  <a:cubicBezTo>
                    <a:pt x="4233" y="8"/>
                    <a:pt x="4099" y="1"/>
                    <a:pt x="3967" y="1"/>
                  </a:cubicBezTo>
                  <a:close/>
                </a:path>
              </a:pathLst>
            </a:custGeom>
            <a:solidFill>
              <a:srgbClr val="E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5"/>
            <p:cNvSpPr/>
            <p:nvPr/>
          </p:nvSpPr>
          <p:spPr>
            <a:xfrm>
              <a:off x="7341525" y="3644475"/>
              <a:ext cx="237550" cy="156025"/>
            </a:xfrm>
            <a:custGeom>
              <a:avLst/>
              <a:gdLst/>
              <a:ahLst/>
              <a:cxnLst/>
              <a:rect l="l" t="t" r="r" b="b"/>
              <a:pathLst>
                <a:path w="9502" h="6241" extrusionOk="0">
                  <a:moveTo>
                    <a:pt x="4522" y="1"/>
                  </a:moveTo>
                  <a:cubicBezTo>
                    <a:pt x="4433" y="1"/>
                    <a:pt x="4343" y="4"/>
                    <a:pt x="4252" y="12"/>
                  </a:cubicBezTo>
                  <a:cubicBezTo>
                    <a:pt x="3881" y="41"/>
                    <a:pt x="3510" y="98"/>
                    <a:pt x="3167" y="240"/>
                  </a:cubicBezTo>
                  <a:cubicBezTo>
                    <a:pt x="2911" y="326"/>
                    <a:pt x="2682" y="440"/>
                    <a:pt x="2454" y="554"/>
                  </a:cubicBezTo>
                  <a:cubicBezTo>
                    <a:pt x="2055" y="811"/>
                    <a:pt x="1712" y="1125"/>
                    <a:pt x="1398" y="1467"/>
                  </a:cubicBezTo>
                  <a:cubicBezTo>
                    <a:pt x="942" y="1952"/>
                    <a:pt x="628" y="2523"/>
                    <a:pt x="400" y="3151"/>
                  </a:cubicBezTo>
                  <a:cubicBezTo>
                    <a:pt x="257" y="3578"/>
                    <a:pt x="143" y="4035"/>
                    <a:pt x="57" y="4492"/>
                  </a:cubicBezTo>
                  <a:cubicBezTo>
                    <a:pt x="0" y="4862"/>
                    <a:pt x="29" y="5233"/>
                    <a:pt x="229" y="5547"/>
                  </a:cubicBezTo>
                  <a:cubicBezTo>
                    <a:pt x="400" y="5890"/>
                    <a:pt x="714" y="6118"/>
                    <a:pt x="1084" y="6203"/>
                  </a:cubicBezTo>
                  <a:cubicBezTo>
                    <a:pt x="1190" y="6229"/>
                    <a:pt x="1298" y="6241"/>
                    <a:pt x="1407" y="6241"/>
                  </a:cubicBezTo>
                  <a:cubicBezTo>
                    <a:pt x="2035" y="6241"/>
                    <a:pt x="2675" y="5833"/>
                    <a:pt x="2796" y="5176"/>
                  </a:cubicBezTo>
                  <a:cubicBezTo>
                    <a:pt x="2882" y="4777"/>
                    <a:pt x="2939" y="4406"/>
                    <a:pt x="3082" y="4006"/>
                  </a:cubicBezTo>
                  <a:cubicBezTo>
                    <a:pt x="3139" y="3835"/>
                    <a:pt x="3224" y="3693"/>
                    <a:pt x="3339" y="3550"/>
                  </a:cubicBezTo>
                  <a:cubicBezTo>
                    <a:pt x="3453" y="3379"/>
                    <a:pt x="3595" y="3236"/>
                    <a:pt x="3738" y="3093"/>
                  </a:cubicBezTo>
                  <a:cubicBezTo>
                    <a:pt x="3824" y="3036"/>
                    <a:pt x="3909" y="2979"/>
                    <a:pt x="4023" y="2922"/>
                  </a:cubicBezTo>
                  <a:lnTo>
                    <a:pt x="4309" y="2837"/>
                  </a:lnTo>
                  <a:cubicBezTo>
                    <a:pt x="4404" y="2837"/>
                    <a:pt x="4499" y="2824"/>
                    <a:pt x="4594" y="2824"/>
                  </a:cubicBezTo>
                  <a:cubicBezTo>
                    <a:pt x="4641" y="2824"/>
                    <a:pt x="4689" y="2827"/>
                    <a:pt x="4737" y="2837"/>
                  </a:cubicBezTo>
                  <a:cubicBezTo>
                    <a:pt x="5022" y="2865"/>
                    <a:pt x="5279" y="2922"/>
                    <a:pt x="5507" y="3008"/>
                  </a:cubicBezTo>
                  <a:cubicBezTo>
                    <a:pt x="5650" y="3065"/>
                    <a:pt x="5764" y="3122"/>
                    <a:pt x="5878" y="3208"/>
                  </a:cubicBezTo>
                  <a:cubicBezTo>
                    <a:pt x="6049" y="3265"/>
                    <a:pt x="6163" y="3379"/>
                    <a:pt x="6306" y="3464"/>
                  </a:cubicBezTo>
                  <a:cubicBezTo>
                    <a:pt x="6534" y="3636"/>
                    <a:pt x="6762" y="3835"/>
                    <a:pt x="6962" y="4035"/>
                  </a:cubicBezTo>
                  <a:cubicBezTo>
                    <a:pt x="7240" y="4285"/>
                    <a:pt x="7592" y="4413"/>
                    <a:pt x="7943" y="4413"/>
                  </a:cubicBezTo>
                  <a:cubicBezTo>
                    <a:pt x="8313" y="4413"/>
                    <a:pt x="8681" y="4271"/>
                    <a:pt x="8959" y="3978"/>
                  </a:cubicBezTo>
                  <a:cubicBezTo>
                    <a:pt x="9501" y="3436"/>
                    <a:pt x="9501" y="2494"/>
                    <a:pt x="8931" y="1981"/>
                  </a:cubicBezTo>
                  <a:cubicBezTo>
                    <a:pt x="8389" y="1496"/>
                    <a:pt x="7847" y="1039"/>
                    <a:pt x="7219" y="668"/>
                  </a:cubicBezTo>
                  <a:cubicBezTo>
                    <a:pt x="6877" y="497"/>
                    <a:pt x="6506" y="383"/>
                    <a:pt x="6163" y="240"/>
                  </a:cubicBezTo>
                  <a:cubicBezTo>
                    <a:pt x="5878" y="155"/>
                    <a:pt x="5536" y="98"/>
                    <a:pt x="5250" y="69"/>
                  </a:cubicBezTo>
                  <a:cubicBezTo>
                    <a:pt x="5000" y="27"/>
                    <a:pt x="4764" y="1"/>
                    <a:pt x="4522" y="1"/>
                  </a:cubicBezTo>
                  <a:close/>
                </a:path>
              </a:pathLst>
            </a:custGeom>
            <a:solidFill>
              <a:srgbClr val="E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35"/>
            <p:cNvSpPr/>
            <p:nvPr/>
          </p:nvSpPr>
          <p:spPr>
            <a:xfrm>
              <a:off x="6668150" y="4080025"/>
              <a:ext cx="189775" cy="157075"/>
            </a:xfrm>
            <a:custGeom>
              <a:avLst/>
              <a:gdLst/>
              <a:ahLst/>
              <a:cxnLst/>
              <a:rect l="l" t="t" r="r" b="b"/>
              <a:pathLst>
                <a:path w="7591" h="6283" extrusionOk="0">
                  <a:moveTo>
                    <a:pt x="4278" y="0"/>
                  </a:moveTo>
                  <a:cubicBezTo>
                    <a:pt x="3906" y="0"/>
                    <a:pt x="3530" y="47"/>
                    <a:pt x="3139" y="109"/>
                  </a:cubicBezTo>
                  <a:cubicBezTo>
                    <a:pt x="2883" y="137"/>
                    <a:pt x="2569" y="280"/>
                    <a:pt x="2312" y="394"/>
                  </a:cubicBezTo>
                  <a:lnTo>
                    <a:pt x="2141" y="508"/>
                  </a:lnTo>
                  <a:cubicBezTo>
                    <a:pt x="1855" y="679"/>
                    <a:pt x="1570" y="908"/>
                    <a:pt x="1342" y="1136"/>
                  </a:cubicBezTo>
                  <a:cubicBezTo>
                    <a:pt x="1114" y="1364"/>
                    <a:pt x="942" y="1621"/>
                    <a:pt x="771" y="1878"/>
                  </a:cubicBezTo>
                  <a:cubicBezTo>
                    <a:pt x="686" y="2020"/>
                    <a:pt x="629" y="2163"/>
                    <a:pt x="571" y="2306"/>
                  </a:cubicBezTo>
                  <a:cubicBezTo>
                    <a:pt x="429" y="2620"/>
                    <a:pt x="315" y="2905"/>
                    <a:pt x="229" y="3219"/>
                  </a:cubicBezTo>
                  <a:cubicBezTo>
                    <a:pt x="86" y="3789"/>
                    <a:pt x="1" y="4389"/>
                    <a:pt x="58" y="4988"/>
                  </a:cubicBezTo>
                  <a:cubicBezTo>
                    <a:pt x="86" y="5216"/>
                    <a:pt x="144" y="5444"/>
                    <a:pt x="258" y="5644"/>
                  </a:cubicBezTo>
                  <a:cubicBezTo>
                    <a:pt x="429" y="5929"/>
                    <a:pt x="714" y="6158"/>
                    <a:pt x="1057" y="6243"/>
                  </a:cubicBezTo>
                  <a:cubicBezTo>
                    <a:pt x="1154" y="6270"/>
                    <a:pt x="1256" y="6282"/>
                    <a:pt x="1360" y="6282"/>
                  </a:cubicBezTo>
                  <a:cubicBezTo>
                    <a:pt x="1592" y="6282"/>
                    <a:pt x="1830" y="6219"/>
                    <a:pt x="2027" y="6100"/>
                  </a:cubicBezTo>
                  <a:cubicBezTo>
                    <a:pt x="2312" y="5929"/>
                    <a:pt x="2569" y="5615"/>
                    <a:pt x="2626" y="5302"/>
                  </a:cubicBezTo>
                  <a:cubicBezTo>
                    <a:pt x="2711" y="4645"/>
                    <a:pt x="2797" y="3989"/>
                    <a:pt x="3025" y="3333"/>
                  </a:cubicBezTo>
                  <a:cubicBezTo>
                    <a:pt x="3054" y="3247"/>
                    <a:pt x="3111" y="3162"/>
                    <a:pt x="3168" y="3048"/>
                  </a:cubicBezTo>
                  <a:cubicBezTo>
                    <a:pt x="3254" y="2962"/>
                    <a:pt x="3339" y="2876"/>
                    <a:pt x="3425" y="2791"/>
                  </a:cubicBezTo>
                  <a:lnTo>
                    <a:pt x="3596" y="2677"/>
                  </a:lnTo>
                  <a:lnTo>
                    <a:pt x="3881" y="2620"/>
                  </a:lnTo>
                  <a:cubicBezTo>
                    <a:pt x="3998" y="2611"/>
                    <a:pt x="4118" y="2608"/>
                    <a:pt x="4238" y="2608"/>
                  </a:cubicBezTo>
                  <a:cubicBezTo>
                    <a:pt x="4529" y="2608"/>
                    <a:pt x="4826" y="2628"/>
                    <a:pt x="5108" y="2648"/>
                  </a:cubicBezTo>
                  <a:cubicBezTo>
                    <a:pt x="5393" y="2677"/>
                    <a:pt x="5650" y="2734"/>
                    <a:pt x="5907" y="2762"/>
                  </a:cubicBezTo>
                  <a:cubicBezTo>
                    <a:pt x="6035" y="2792"/>
                    <a:pt x="6156" y="2808"/>
                    <a:pt x="6273" y="2808"/>
                  </a:cubicBezTo>
                  <a:cubicBezTo>
                    <a:pt x="6495" y="2808"/>
                    <a:pt x="6700" y="2750"/>
                    <a:pt x="6906" y="2620"/>
                  </a:cubicBezTo>
                  <a:cubicBezTo>
                    <a:pt x="7191" y="2448"/>
                    <a:pt x="7419" y="2163"/>
                    <a:pt x="7505" y="1821"/>
                  </a:cubicBezTo>
                  <a:cubicBezTo>
                    <a:pt x="7590" y="1507"/>
                    <a:pt x="7533" y="1136"/>
                    <a:pt x="7362" y="851"/>
                  </a:cubicBezTo>
                  <a:cubicBezTo>
                    <a:pt x="7191" y="565"/>
                    <a:pt x="6877" y="308"/>
                    <a:pt x="6563" y="251"/>
                  </a:cubicBezTo>
                  <a:cubicBezTo>
                    <a:pt x="5936" y="137"/>
                    <a:pt x="5336" y="80"/>
                    <a:pt x="4709" y="23"/>
                  </a:cubicBezTo>
                  <a:cubicBezTo>
                    <a:pt x="4565" y="7"/>
                    <a:pt x="4422" y="0"/>
                    <a:pt x="4278" y="0"/>
                  </a:cubicBezTo>
                  <a:close/>
                </a:path>
              </a:pathLst>
            </a:custGeom>
            <a:solidFill>
              <a:srgbClr val="E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5"/>
            <p:cNvSpPr/>
            <p:nvPr/>
          </p:nvSpPr>
          <p:spPr>
            <a:xfrm>
              <a:off x="6718800" y="3822650"/>
              <a:ext cx="168375" cy="158775"/>
            </a:xfrm>
            <a:custGeom>
              <a:avLst/>
              <a:gdLst/>
              <a:ahLst/>
              <a:cxnLst/>
              <a:rect l="l" t="t" r="r" b="b"/>
              <a:pathLst>
                <a:path w="6735" h="6351" extrusionOk="0">
                  <a:moveTo>
                    <a:pt x="3888" y="0"/>
                  </a:moveTo>
                  <a:cubicBezTo>
                    <a:pt x="3209" y="0"/>
                    <a:pt x="2558" y="217"/>
                    <a:pt x="1969" y="560"/>
                  </a:cubicBezTo>
                  <a:cubicBezTo>
                    <a:pt x="1855" y="646"/>
                    <a:pt x="1770" y="703"/>
                    <a:pt x="1656" y="760"/>
                  </a:cubicBezTo>
                  <a:cubicBezTo>
                    <a:pt x="1170" y="1102"/>
                    <a:pt x="800" y="1502"/>
                    <a:pt x="457" y="1987"/>
                  </a:cubicBezTo>
                  <a:cubicBezTo>
                    <a:pt x="400" y="2072"/>
                    <a:pt x="314" y="2158"/>
                    <a:pt x="286" y="2272"/>
                  </a:cubicBezTo>
                  <a:cubicBezTo>
                    <a:pt x="200" y="2415"/>
                    <a:pt x="143" y="2586"/>
                    <a:pt x="86" y="2729"/>
                  </a:cubicBezTo>
                  <a:cubicBezTo>
                    <a:pt x="29" y="3099"/>
                    <a:pt x="1" y="3413"/>
                    <a:pt x="86" y="3784"/>
                  </a:cubicBezTo>
                  <a:cubicBezTo>
                    <a:pt x="172" y="4212"/>
                    <a:pt x="372" y="4612"/>
                    <a:pt x="600" y="5011"/>
                  </a:cubicBezTo>
                  <a:cubicBezTo>
                    <a:pt x="714" y="5239"/>
                    <a:pt x="857" y="5439"/>
                    <a:pt x="999" y="5667"/>
                  </a:cubicBezTo>
                  <a:cubicBezTo>
                    <a:pt x="1264" y="6103"/>
                    <a:pt x="1731" y="6350"/>
                    <a:pt x="2206" y="6350"/>
                  </a:cubicBezTo>
                  <a:cubicBezTo>
                    <a:pt x="2447" y="6350"/>
                    <a:pt x="2690" y="6287"/>
                    <a:pt x="2911" y="6152"/>
                  </a:cubicBezTo>
                  <a:cubicBezTo>
                    <a:pt x="3539" y="5781"/>
                    <a:pt x="3767" y="4897"/>
                    <a:pt x="3367" y="4241"/>
                  </a:cubicBezTo>
                  <a:cubicBezTo>
                    <a:pt x="3196" y="3955"/>
                    <a:pt x="2997" y="3642"/>
                    <a:pt x="2825" y="3328"/>
                  </a:cubicBezTo>
                  <a:lnTo>
                    <a:pt x="2911" y="3214"/>
                  </a:lnTo>
                  <a:cubicBezTo>
                    <a:pt x="3054" y="3042"/>
                    <a:pt x="3196" y="2900"/>
                    <a:pt x="3339" y="2757"/>
                  </a:cubicBezTo>
                  <a:cubicBezTo>
                    <a:pt x="3453" y="2671"/>
                    <a:pt x="3567" y="2614"/>
                    <a:pt x="3681" y="2557"/>
                  </a:cubicBezTo>
                  <a:lnTo>
                    <a:pt x="3852" y="2500"/>
                  </a:lnTo>
                  <a:lnTo>
                    <a:pt x="4252" y="2500"/>
                  </a:lnTo>
                  <a:cubicBezTo>
                    <a:pt x="4566" y="2557"/>
                    <a:pt x="4880" y="2643"/>
                    <a:pt x="5194" y="2729"/>
                  </a:cubicBezTo>
                  <a:cubicBezTo>
                    <a:pt x="5289" y="2755"/>
                    <a:pt x="5387" y="2768"/>
                    <a:pt x="5484" y="2768"/>
                  </a:cubicBezTo>
                  <a:cubicBezTo>
                    <a:pt x="5909" y="2768"/>
                    <a:pt x="6331" y="2524"/>
                    <a:pt x="6563" y="2129"/>
                  </a:cubicBezTo>
                  <a:cubicBezTo>
                    <a:pt x="6706" y="1873"/>
                    <a:pt x="6734" y="1530"/>
                    <a:pt x="6649" y="1245"/>
                  </a:cubicBezTo>
                  <a:cubicBezTo>
                    <a:pt x="6592" y="960"/>
                    <a:pt x="6363" y="617"/>
                    <a:pt x="6078" y="503"/>
                  </a:cubicBezTo>
                  <a:cubicBezTo>
                    <a:pt x="5764" y="360"/>
                    <a:pt x="5479" y="246"/>
                    <a:pt x="5165" y="161"/>
                  </a:cubicBezTo>
                  <a:cubicBezTo>
                    <a:pt x="4851" y="75"/>
                    <a:pt x="4537" y="47"/>
                    <a:pt x="4223" y="18"/>
                  </a:cubicBezTo>
                  <a:cubicBezTo>
                    <a:pt x="4111" y="6"/>
                    <a:pt x="3999" y="0"/>
                    <a:pt x="3888" y="0"/>
                  </a:cubicBezTo>
                  <a:close/>
                </a:path>
              </a:pathLst>
            </a:custGeom>
            <a:solidFill>
              <a:srgbClr val="E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5"/>
            <p:cNvSpPr/>
            <p:nvPr/>
          </p:nvSpPr>
          <p:spPr>
            <a:xfrm>
              <a:off x="7017675" y="3630500"/>
              <a:ext cx="190475" cy="191175"/>
            </a:xfrm>
            <a:custGeom>
              <a:avLst/>
              <a:gdLst/>
              <a:ahLst/>
              <a:cxnLst/>
              <a:rect l="l" t="t" r="r" b="b"/>
              <a:pathLst>
                <a:path w="7619" h="7647" extrusionOk="0">
                  <a:moveTo>
                    <a:pt x="3795" y="0"/>
                  </a:moveTo>
                  <a:cubicBezTo>
                    <a:pt x="3596" y="29"/>
                    <a:pt x="3367" y="57"/>
                    <a:pt x="3139" y="114"/>
                  </a:cubicBezTo>
                  <a:cubicBezTo>
                    <a:pt x="2797" y="143"/>
                    <a:pt x="2454" y="314"/>
                    <a:pt x="2169" y="485"/>
                  </a:cubicBezTo>
                  <a:lnTo>
                    <a:pt x="2055" y="542"/>
                  </a:lnTo>
                  <a:cubicBezTo>
                    <a:pt x="1827" y="685"/>
                    <a:pt x="1598" y="856"/>
                    <a:pt x="1399" y="1027"/>
                  </a:cubicBezTo>
                  <a:cubicBezTo>
                    <a:pt x="1199" y="1227"/>
                    <a:pt x="999" y="1427"/>
                    <a:pt x="828" y="1655"/>
                  </a:cubicBezTo>
                  <a:cubicBezTo>
                    <a:pt x="486" y="2083"/>
                    <a:pt x="257" y="2540"/>
                    <a:pt x="115" y="3082"/>
                  </a:cubicBezTo>
                  <a:cubicBezTo>
                    <a:pt x="29" y="3424"/>
                    <a:pt x="29" y="3767"/>
                    <a:pt x="1" y="4109"/>
                  </a:cubicBezTo>
                  <a:cubicBezTo>
                    <a:pt x="1" y="4451"/>
                    <a:pt x="29" y="4765"/>
                    <a:pt x="29" y="5108"/>
                  </a:cubicBezTo>
                  <a:cubicBezTo>
                    <a:pt x="58" y="5536"/>
                    <a:pt x="86" y="5992"/>
                    <a:pt x="115" y="6420"/>
                  </a:cubicBezTo>
                  <a:cubicBezTo>
                    <a:pt x="143" y="6762"/>
                    <a:pt x="257" y="7048"/>
                    <a:pt x="514" y="7305"/>
                  </a:cubicBezTo>
                  <a:cubicBezTo>
                    <a:pt x="742" y="7504"/>
                    <a:pt x="1056" y="7647"/>
                    <a:pt x="1370" y="7647"/>
                  </a:cubicBezTo>
                  <a:cubicBezTo>
                    <a:pt x="1998" y="7618"/>
                    <a:pt x="2626" y="7076"/>
                    <a:pt x="2569" y="6392"/>
                  </a:cubicBezTo>
                  <a:cubicBezTo>
                    <a:pt x="2540" y="5906"/>
                    <a:pt x="2511" y="5393"/>
                    <a:pt x="2483" y="4908"/>
                  </a:cubicBezTo>
                  <a:cubicBezTo>
                    <a:pt x="2454" y="4537"/>
                    <a:pt x="2454" y="4166"/>
                    <a:pt x="2483" y="3795"/>
                  </a:cubicBezTo>
                  <a:cubicBezTo>
                    <a:pt x="2483" y="3681"/>
                    <a:pt x="2511" y="3567"/>
                    <a:pt x="2540" y="3453"/>
                  </a:cubicBezTo>
                  <a:cubicBezTo>
                    <a:pt x="2597" y="3367"/>
                    <a:pt x="2654" y="3282"/>
                    <a:pt x="2711" y="3196"/>
                  </a:cubicBezTo>
                  <a:cubicBezTo>
                    <a:pt x="2854" y="3025"/>
                    <a:pt x="3025" y="2854"/>
                    <a:pt x="3196" y="2682"/>
                  </a:cubicBezTo>
                  <a:cubicBezTo>
                    <a:pt x="3282" y="2625"/>
                    <a:pt x="3367" y="2568"/>
                    <a:pt x="3482" y="2511"/>
                  </a:cubicBezTo>
                  <a:lnTo>
                    <a:pt x="3681" y="2454"/>
                  </a:lnTo>
                  <a:lnTo>
                    <a:pt x="3995" y="2454"/>
                  </a:lnTo>
                  <a:cubicBezTo>
                    <a:pt x="4081" y="2483"/>
                    <a:pt x="4195" y="2511"/>
                    <a:pt x="4280" y="2540"/>
                  </a:cubicBezTo>
                  <a:cubicBezTo>
                    <a:pt x="4480" y="2625"/>
                    <a:pt x="4651" y="2711"/>
                    <a:pt x="4823" y="2854"/>
                  </a:cubicBezTo>
                  <a:cubicBezTo>
                    <a:pt x="5079" y="3025"/>
                    <a:pt x="5336" y="3224"/>
                    <a:pt x="5621" y="3339"/>
                  </a:cubicBezTo>
                  <a:cubicBezTo>
                    <a:pt x="5821" y="3453"/>
                    <a:pt x="6021" y="3510"/>
                    <a:pt x="6249" y="3510"/>
                  </a:cubicBezTo>
                  <a:cubicBezTo>
                    <a:pt x="6563" y="3510"/>
                    <a:pt x="6905" y="3367"/>
                    <a:pt x="7134" y="3110"/>
                  </a:cubicBezTo>
                  <a:cubicBezTo>
                    <a:pt x="7590" y="2654"/>
                    <a:pt x="7619" y="1798"/>
                    <a:pt x="7105" y="1341"/>
                  </a:cubicBezTo>
                  <a:cubicBezTo>
                    <a:pt x="6791" y="1085"/>
                    <a:pt x="6420" y="856"/>
                    <a:pt x="6078" y="628"/>
                  </a:cubicBezTo>
                  <a:cubicBezTo>
                    <a:pt x="5764" y="428"/>
                    <a:pt x="5365" y="286"/>
                    <a:pt x="5022" y="172"/>
                  </a:cubicBezTo>
                  <a:cubicBezTo>
                    <a:pt x="4623" y="57"/>
                    <a:pt x="4223" y="0"/>
                    <a:pt x="3795" y="0"/>
                  </a:cubicBezTo>
                  <a:close/>
                </a:path>
              </a:pathLst>
            </a:custGeom>
            <a:solidFill>
              <a:srgbClr val="E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5"/>
            <p:cNvSpPr/>
            <p:nvPr/>
          </p:nvSpPr>
          <p:spPr>
            <a:xfrm>
              <a:off x="6923525" y="4248225"/>
              <a:ext cx="97750" cy="131275"/>
            </a:xfrm>
            <a:custGeom>
              <a:avLst/>
              <a:gdLst/>
              <a:ahLst/>
              <a:cxnLst/>
              <a:rect l="l" t="t" r="r" b="b"/>
              <a:pathLst>
                <a:path w="3910" h="5251" extrusionOk="0">
                  <a:moveTo>
                    <a:pt x="2682" y="0"/>
                  </a:moveTo>
                  <a:cubicBezTo>
                    <a:pt x="2283" y="0"/>
                    <a:pt x="1855" y="228"/>
                    <a:pt x="1627" y="599"/>
                  </a:cubicBezTo>
                  <a:cubicBezTo>
                    <a:pt x="1541" y="771"/>
                    <a:pt x="1456" y="970"/>
                    <a:pt x="1370" y="1141"/>
                  </a:cubicBezTo>
                  <a:lnTo>
                    <a:pt x="1284" y="1198"/>
                  </a:lnTo>
                  <a:cubicBezTo>
                    <a:pt x="1199" y="1256"/>
                    <a:pt x="1113" y="1313"/>
                    <a:pt x="1028" y="1398"/>
                  </a:cubicBezTo>
                  <a:cubicBezTo>
                    <a:pt x="856" y="1541"/>
                    <a:pt x="742" y="1741"/>
                    <a:pt x="685" y="1940"/>
                  </a:cubicBezTo>
                  <a:cubicBezTo>
                    <a:pt x="600" y="2226"/>
                    <a:pt x="485" y="2482"/>
                    <a:pt x="371" y="2768"/>
                  </a:cubicBezTo>
                  <a:cubicBezTo>
                    <a:pt x="257" y="3053"/>
                    <a:pt x="115" y="3367"/>
                    <a:pt x="57" y="3652"/>
                  </a:cubicBezTo>
                  <a:cubicBezTo>
                    <a:pt x="0" y="3881"/>
                    <a:pt x="0" y="4109"/>
                    <a:pt x="57" y="4337"/>
                  </a:cubicBezTo>
                  <a:cubicBezTo>
                    <a:pt x="143" y="4651"/>
                    <a:pt x="371" y="4908"/>
                    <a:pt x="657" y="5079"/>
                  </a:cubicBezTo>
                  <a:cubicBezTo>
                    <a:pt x="828" y="5193"/>
                    <a:pt x="1056" y="5250"/>
                    <a:pt x="1284" y="5250"/>
                  </a:cubicBezTo>
                  <a:cubicBezTo>
                    <a:pt x="1598" y="5250"/>
                    <a:pt x="1969" y="5136"/>
                    <a:pt x="2169" y="4879"/>
                  </a:cubicBezTo>
                  <a:cubicBezTo>
                    <a:pt x="2283" y="4765"/>
                    <a:pt x="2397" y="4622"/>
                    <a:pt x="2483" y="4451"/>
                  </a:cubicBezTo>
                  <a:cubicBezTo>
                    <a:pt x="2540" y="4394"/>
                    <a:pt x="2568" y="4308"/>
                    <a:pt x="2597" y="4251"/>
                  </a:cubicBezTo>
                  <a:lnTo>
                    <a:pt x="2625" y="4223"/>
                  </a:lnTo>
                  <a:cubicBezTo>
                    <a:pt x="2882" y="4109"/>
                    <a:pt x="3082" y="3909"/>
                    <a:pt x="3253" y="3681"/>
                  </a:cubicBezTo>
                  <a:cubicBezTo>
                    <a:pt x="3453" y="3338"/>
                    <a:pt x="3538" y="2910"/>
                    <a:pt x="3653" y="2511"/>
                  </a:cubicBezTo>
                  <a:cubicBezTo>
                    <a:pt x="3767" y="2112"/>
                    <a:pt x="3909" y="1655"/>
                    <a:pt x="3909" y="1227"/>
                  </a:cubicBezTo>
                  <a:cubicBezTo>
                    <a:pt x="3909" y="685"/>
                    <a:pt x="3538" y="200"/>
                    <a:pt x="3025" y="57"/>
                  </a:cubicBezTo>
                  <a:cubicBezTo>
                    <a:pt x="2911" y="29"/>
                    <a:pt x="2797" y="0"/>
                    <a:pt x="2682" y="0"/>
                  </a:cubicBezTo>
                  <a:close/>
                </a:path>
              </a:pathLst>
            </a:custGeom>
            <a:solidFill>
              <a:srgbClr val="E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1" name="Google Shape;3361;p35"/>
          <p:cNvGrpSpPr/>
          <p:nvPr/>
        </p:nvGrpSpPr>
        <p:grpSpPr>
          <a:xfrm rot="-7200284">
            <a:off x="-223681" y="-110495"/>
            <a:ext cx="1027819" cy="580256"/>
            <a:chOff x="7015550" y="3058050"/>
            <a:chExt cx="1381675" cy="780025"/>
          </a:xfrm>
        </p:grpSpPr>
        <p:sp>
          <p:nvSpPr>
            <p:cNvPr id="3362" name="Google Shape;3362;p35"/>
            <p:cNvSpPr/>
            <p:nvPr/>
          </p:nvSpPr>
          <p:spPr>
            <a:xfrm>
              <a:off x="7565500" y="3206675"/>
              <a:ext cx="145325" cy="56125"/>
            </a:xfrm>
            <a:custGeom>
              <a:avLst/>
              <a:gdLst/>
              <a:ahLst/>
              <a:cxnLst/>
              <a:rect l="l" t="t" r="r" b="b"/>
              <a:pathLst>
                <a:path w="5813" h="2245" extrusionOk="0">
                  <a:moveTo>
                    <a:pt x="4582" y="1"/>
                  </a:moveTo>
                  <a:cubicBezTo>
                    <a:pt x="4316" y="1"/>
                    <a:pt x="4104" y="100"/>
                    <a:pt x="3824" y="176"/>
                  </a:cubicBezTo>
                  <a:cubicBezTo>
                    <a:pt x="3424" y="319"/>
                    <a:pt x="3025" y="433"/>
                    <a:pt x="2597" y="519"/>
                  </a:cubicBezTo>
                  <a:cubicBezTo>
                    <a:pt x="2197" y="604"/>
                    <a:pt x="1798" y="633"/>
                    <a:pt x="1427" y="747"/>
                  </a:cubicBezTo>
                  <a:cubicBezTo>
                    <a:pt x="1142" y="833"/>
                    <a:pt x="885" y="1004"/>
                    <a:pt x="571" y="1032"/>
                  </a:cubicBezTo>
                  <a:cubicBezTo>
                    <a:pt x="0" y="1147"/>
                    <a:pt x="0" y="2060"/>
                    <a:pt x="571" y="2202"/>
                  </a:cubicBezTo>
                  <a:cubicBezTo>
                    <a:pt x="703" y="2232"/>
                    <a:pt x="837" y="2245"/>
                    <a:pt x="973" y="2245"/>
                  </a:cubicBezTo>
                  <a:cubicBezTo>
                    <a:pt x="1484" y="2245"/>
                    <a:pt x="2015" y="2070"/>
                    <a:pt x="2511" y="2003"/>
                  </a:cubicBezTo>
                  <a:cubicBezTo>
                    <a:pt x="2882" y="1974"/>
                    <a:pt x="3253" y="1917"/>
                    <a:pt x="3624" y="1860"/>
                  </a:cubicBezTo>
                  <a:cubicBezTo>
                    <a:pt x="3795" y="1831"/>
                    <a:pt x="3938" y="1803"/>
                    <a:pt x="4109" y="1774"/>
                  </a:cubicBezTo>
                  <a:cubicBezTo>
                    <a:pt x="4080" y="1774"/>
                    <a:pt x="4708" y="1689"/>
                    <a:pt x="4423" y="1632"/>
                  </a:cubicBezTo>
                  <a:lnTo>
                    <a:pt x="4423" y="1632"/>
                  </a:lnTo>
                  <a:cubicBezTo>
                    <a:pt x="4489" y="1643"/>
                    <a:pt x="4552" y="1648"/>
                    <a:pt x="4612" y="1648"/>
                  </a:cubicBezTo>
                  <a:cubicBezTo>
                    <a:pt x="5645" y="1648"/>
                    <a:pt x="5812" y="113"/>
                    <a:pt x="4680" y="5"/>
                  </a:cubicBezTo>
                  <a:cubicBezTo>
                    <a:pt x="4646" y="2"/>
                    <a:pt x="4614" y="1"/>
                    <a:pt x="458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5"/>
            <p:cNvSpPr/>
            <p:nvPr/>
          </p:nvSpPr>
          <p:spPr>
            <a:xfrm>
              <a:off x="7343650" y="3058050"/>
              <a:ext cx="127000" cy="54025"/>
            </a:xfrm>
            <a:custGeom>
              <a:avLst/>
              <a:gdLst/>
              <a:ahLst/>
              <a:cxnLst/>
              <a:rect l="l" t="t" r="r" b="b"/>
              <a:pathLst>
                <a:path w="5080" h="2161" extrusionOk="0">
                  <a:moveTo>
                    <a:pt x="4075" y="1"/>
                  </a:moveTo>
                  <a:cubicBezTo>
                    <a:pt x="3787" y="1"/>
                    <a:pt x="3621" y="103"/>
                    <a:pt x="3339" y="244"/>
                  </a:cubicBezTo>
                  <a:cubicBezTo>
                    <a:pt x="3054" y="386"/>
                    <a:pt x="2654" y="472"/>
                    <a:pt x="2369" y="586"/>
                  </a:cubicBezTo>
                  <a:cubicBezTo>
                    <a:pt x="1713" y="814"/>
                    <a:pt x="1057" y="1157"/>
                    <a:pt x="372" y="1357"/>
                  </a:cubicBezTo>
                  <a:cubicBezTo>
                    <a:pt x="86" y="1442"/>
                    <a:pt x="1" y="1870"/>
                    <a:pt x="286" y="2013"/>
                  </a:cubicBezTo>
                  <a:cubicBezTo>
                    <a:pt x="485" y="2123"/>
                    <a:pt x="730" y="2161"/>
                    <a:pt x="989" y="2161"/>
                  </a:cubicBezTo>
                  <a:cubicBezTo>
                    <a:pt x="1401" y="2161"/>
                    <a:pt x="1848" y="2065"/>
                    <a:pt x="2198" y="2013"/>
                  </a:cubicBezTo>
                  <a:cubicBezTo>
                    <a:pt x="2597" y="1956"/>
                    <a:pt x="2997" y="1870"/>
                    <a:pt x="3396" y="1785"/>
                  </a:cubicBezTo>
                  <a:cubicBezTo>
                    <a:pt x="3682" y="1728"/>
                    <a:pt x="4052" y="1585"/>
                    <a:pt x="4252" y="1556"/>
                  </a:cubicBezTo>
                  <a:cubicBezTo>
                    <a:pt x="4994" y="1414"/>
                    <a:pt x="5080" y="130"/>
                    <a:pt x="4281" y="16"/>
                  </a:cubicBezTo>
                  <a:cubicBezTo>
                    <a:pt x="4205" y="5"/>
                    <a:pt x="4137" y="1"/>
                    <a:pt x="407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5"/>
            <p:cNvSpPr/>
            <p:nvPr/>
          </p:nvSpPr>
          <p:spPr>
            <a:xfrm>
              <a:off x="7570500" y="3076125"/>
              <a:ext cx="114850" cy="51050"/>
            </a:xfrm>
            <a:custGeom>
              <a:avLst/>
              <a:gdLst/>
              <a:ahLst/>
              <a:cxnLst/>
              <a:rect l="l" t="t" r="r" b="b"/>
              <a:pathLst>
                <a:path w="4594" h="2042" extrusionOk="0">
                  <a:moveTo>
                    <a:pt x="3430" y="0"/>
                  </a:moveTo>
                  <a:cubicBezTo>
                    <a:pt x="2777" y="0"/>
                    <a:pt x="2040" y="358"/>
                    <a:pt x="1427" y="491"/>
                  </a:cubicBezTo>
                  <a:cubicBezTo>
                    <a:pt x="942" y="605"/>
                    <a:pt x="0" y="805"/>
                    <a:pt x="86" y="1490"/>
                  </a:cubicBezTo>
                  <a:lnTo>
                    <a:pt x="114" y="1547"/>
                  </a:lnTo>
                  <a:cubicBezTo>
                    <a:pt x="143" y="1746"/>
                    <a:pt x="342" y="1975"/>
                    <a:pt x="542" y="2003"/>
                  </a:cubicBezTo>
                  <a:cubicBezTo>
                    <a:pt x="666" y="2031"/>
                    <a:pt x="789" y="2042"/>
                    <a:pt x="913" y="2042"/>
                  </a:cubicBezTo>
                  <a:cubicBezTo>
                    <a:pt x="1303" y="2042"/>
                    <a:pt x="1693" y="1932"/>
                    <a:pt x="2083" y="1889"/>
                  </a:cubicBezTo>
                  <a:cubicBezTo>
                    <a:pt x="2568" y="1803"/>
                    <a:pt x="3053" y="1661"/>
                    <a:pt x="3538" y="1632"/>
                  </a:cubicBezTo>
                  <a:cubicBezTo>
                    <a:pt x="4565" y="1547"/>
                    <a:pt x="4594" y="91"/>
                    <a:pt x="3567" y="6"/>
                  </a:cubicBezTo>
                  <a:cubicBezTo>
                    <a:pt x="3522" y="2"/>
                    <a:pt x="3476" y="0"/>
                    <a:pt x="343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5"/>
            <p:cNvSpPr/>
            <p:nvPr/>
          </p:nvSpPr>
          <p:spPr>
            <a:xfrm>
              <a:off x="7804450" y="3239325"/>
              <a:ext cx="122625" cy="46050"/>
            </a:xfrm>
            <a:custGeom>
              <a:avLst/>
              <a:gdLst/>
              <a:ahLst/>
              <a:cxnLst/>
              <a:rect l="l" t="t" r="r" b="b"/>
              <a:pathLst>
                <a:path w="4905" h="1842" extrusionOk="0">
                  <a:moveTo>
                    <a:pt x="3871" y="1"/>
                  </a:moveTo>
                  <a:cubicBezTo>
                    <a:pt x="3764" y="1"/>
                    <a:pt x="3652" y="30"/>
                    <a:pt x="3539" y="97"/>
                  </a:cubicBezTo>
                  <a:cubicBezTo>
                    <a:pt x="3111" y="354"/>
                    <a:pt x="2569" y="354"/>
                    <a:pt x="2112" y="440"/>
                  </a:cubicBezTo>
                  <a:cubicBezTo>
                    <a:pt x="1541" y="554"/>
                    <a:pt x="942" y="697"/>
                    <a:pt x="372" y="839"/>
                  </a:cubicBezTo>
                  <a:cubicBezTo>
                    <a:pt x="1" y="953"/>
                    <a:pt x="1" y="1410"/>
                    <a:pt x="257" y="1610"/>
                  </a:cubicBezTo>
                  <a:cubicBezTo>
                    <a:pt x="481" y="1786"/>
                    <a:pt x="767" y="1841"/>
                    <a:pt x="1071" y="1841"/>
                  </a:cubicBezTo>
                  <a:cubicBezTo>
                    <a:pt x="1504" y="1841"/>
                    <a:pt x="1971" y="1729"/>
                    <a:pt x="2340" y="1695"/>
                  </a:cubicBezTo>
                  <a:cubicBezTo>
                    <a:pt x="2997" y="1610"/>
                    <a:pt x="3624" y="1638"/>
                    <a:pt x="4223" y="1353"/>
                  </a:cubicBezTo>
                  <a:cubicBezTo>
                    <a:pt x="4905" y="988"/>
                    <a:pt x="4486" y="1"/>
                    <a:pt x="387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5"/>
            <p:cNvSpPr/>
            <p:nvPr/>
          </p:nvSpPr>
          <p:spPr>
            <a:xfrm>
              <a:off x="7821425" y="3375900"/>
              <a:ext cx="107175" cy="55775"/>
            </a:xfrm>
            <a:custGeom>
              <a:avLst/>
              <a:gdLst/>
              <a:ahLst/>
              <a:cxnLst/>
              <a:rect l="l" t="t" r="r" b="b"/>
              <a:pathLst>
                <a:path w="4287" h="2231" extrusionOk="0">
                  <a:moveTo>
                    <a:pt x="3517" y="0"/>
                  </a:moveTo>
                  <a:cubicBezTo>
                    <a:pt x="3441" y="0"/>
                    <a:pt x="3364" y="9"/>
                    <a:pt x="3288" y="27"/>
                  </a:cubicBezTo>
                  <a:cubicBezTo>
                    <a:pt x="2803" y="141"/>
                    <a:pt x="2346" y="426"/>
                    <a:pt x="1861" y="598"/>
                  </a:cubicBezTo>
                  <a:cubicBezTo>
                    <a:pt x="1405" y="797"/>
                    <a:pt x="834" y="911"/>
                    <a:pt x="406" y="1225"/>
                  </a:cubicBezTo>
                  <a:cubicBezTo>
                    <a:pt x="0" y="1523"/>
                    <a:pt x="184" y="2230"/>
                    <a:pt x="690" y="2230"/>
                  </a:cubicBezTo>
                  <a:cubicBezTo>
                    <a:pt x="718" y="2230"/>
                    <a:pt x="747" y="2228"/>
                    <a:pt x="777" y="2224"/>
                  </a:cubicBezTo>
                  <a:cubicBezTo>
                    <a:pt x="1804" y="2110"/>
                    <a:pt x="2774" y="1596"/>
                    <a:pt x="3773" y="1339"/>
                  </a:cubicBezTo>
                  <a:cubicBezTo>
                    <a:pt x="4144" y="1254"/>
                    <a:pt x="4286" y="769"/>
                    <a:pt x="4172" y="455"/>
                  </a:cubicBezTo>
                  <a:cubicBezTo>
                    <a:pt x="4081" y="137"/>
                    <a:pt x="3811" y="0"/>
                    <a:pt x="351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5"/>
            <p:cNvSpPr/>
            <p:nvPr/>
          </p:nvSpPr>
          <p:spPr>
            <a:xfrm>
              <a:off x="7684950" y="3525400"/>
              <a:ext cx="119875" cy="89475"/>
            </a:xfrm>
            <a:custGeom>
              <a:avLst/>
              <a:gdLst/>
              <a:ahLst/>
              <a:cxnLst/>
              <a:rect l="l" t="t" r="r" b="b"/>
              <a:pathLst>
                <a:path w="4795" h="3579" extrusionOk="0">
                  <a:moveTo>
                    <a:pt x="3519" y="0"/>
                  </a:moveTo>
                  <a:cubicBezTo>
                    <a:pt x="3335" y="0"/>
                    <a:pt x="3140" y="70"/>
                    <a:pt x="2955" y="238"/>
                  </a:cubicBezTo>
                  <a:cubicBezTo>
                    <a:pt x="2698" y="467"/>
                    <a:pt x="2441" y="638"/>
                    <a:pt x="2184" y="895"/>
                  </a:cubicBezTo>
                  <a:cubicBezTo>
                    <a:pt x="1899" y="1180"/>
                    <a:pt x="1614" y="1437"/>
                    <a:pt x="1271" y="1694"/>
                  </a:cubicBezTo>
                  <a:cubicBezTo>
                    <a:pt x="786" y="2064"/>
                    <a:pt x="101" y="2464"/>
                    <a:pt x="44" y="3149"/>
                  </a:cubicBezTo>
                  <a:cubicBezTo>
                    <a:pt x="1" y="3388"/>
                    <a:pt x="240" y="3578"/>
                    <a:pt x="470" y="3578"/>
                  </a:cubicBezTo>
                  <a:cubicBezTo>
                    <a:pt x="541" y="3578"/>
                    <a:pt x="611" y="3560"/>
                    <a:pt x="672" y="3520"/>
                  </a:cubicBezTo>
                  <a:cubicBezTo>
                    <a:pt x="1756" y="2863"/>
                    <a:pt x="2898" y="2264"/>
                    <a:pt x="3953" y="1608"/>
                  </a:cubicBezTo>
                  <a:cubicBezTo>
                    <a:pt x="4795" y="1085"/>
                    <a:pt x="4240" y="0"/>
                    <a:pt x="351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5"/>
            <p:cNvSpPr/>
            <p:nvPr/>
          </p:nvSpPr>
          <p:spPr>
            <a:xfrm>
              <a:off x="7461350" y="3516375"/>
              <a:ext cx="101275" cy="72925"/>
            </a:xfrm>
            <a:custGeom>
              <a:avLst/>
              <a:gdLst/>
              <a:ahLst/>
              <a:cxnLst/>
              <a:rect l="l" t="t" r="r" b="b"/>
              <a:pathLst>
                <a:path w="4051" h="2917" extrusionOk="0">
                  <a:moveTo>
                    <a:pt x="2859" y="0"/>
                  </a:moveTo>
                  <a:cubicBezTo>
                    <a:pt x="2660" y="0"/>
                    <a:pt x="2463" y="84"/>
                    <a:pt x="2312" y="286"/>
                  </a:cubicBezTo>
                  <a:cubicBezTo>
                    <a:pt x="1713" y="1084"/>
                    <a:pt x="315" y="1313"/>
                    <a:pt x="58" y="2368"/>
                  </a:cubicBezTo>
                  <a:cubicBezTo>
                    <a:pt x="1" y="2597"/>
                    <a:pt x="200" y="2910"/>
                    <a:pt x="457" y="2910"/>
                  </a:cubicBezTo>
                  <a:cubicBezTo>
                    <a:pt x="495" y="2914"/>
                    <a:pt x="533" y="2916"/>
                    <a:pt x="572" y="2916"/>
                  </a:cubicBezTo>
                  <a:cubicBezTo>
                    <a:pt x="1089" y="2916"/>
                    <a:pt x="1687" y="2575"/>
                    <a:pt x="2112" y="2283"/>
                  </a:cubicBezTo>
                  <a:cubicBezTo>
                    <a:pt x="2597" y="1969"/>
                    <a:pt x="3139" y="1741"/>
                    <a:pt x="3539" y="1284"/>
                  </a:cubicBezTo>
                  <a:cubicBezTo>
                    <a:pt x="4050" y="730"/>
                    <a:pt x="3447" y="0"/>
                    <a:pt x="285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5"/>
            <p:cNvSpPr/>
            <p:nvPr/>
          </p:nvSpPr>
          <p:spPr>
            <a:xfrm>
              <a:off x="7228100" y="3577325"/>
              <a:ext cx="96100" cy="89325"/>
            </a:xfrm>
            <a:custGeom>
              <a:avLst/>
              <a:gdLst/>
              <a:ahLst/>
              <a:cxnLst/>
              <a:rect l="l" t="t" r="r" b="b"/>
              <a:pathLst>
                <a:path w="3844" h="3573" extrusionOk="0">
                  <a:moveTo>
                    <a:pt x="2782" y="0"/>
                  </a:moveTo>
                  <a:cubicBezTo>
                    <a:pt x="2628" y="0"/>
                    <a:pt x="2473" y="64"/>
                    <a:pt x="2340" y="216"/>
                  </a:cubicBezTo>
                  <a:cubicBezTo>
                    <a:pt x="1798" y="843"/>
                    <a:pt x="1256" y="1443"/>
                    <a:pt x="742" y="2099"/>
                  </a:cubicBezTo>
                  <a:cubicBezTo>
                    <a:pt x="457" y="2498"/>
                    <a:pt x="1" y="2869"/>
                    <a:pt x="229" y="3383"/>
                  </a:cubicBezTo>
                  <a:cubicBezTo>
                    <a:pt x="290" y="3517"/>
                    <a:pt x="403" y="3573"/>
                    <a:pt x="519" y="3573"/>
                  </a:cubicBezTo>
                  <a:cubicBezTo>
                    <a:pt x="675" y="3573"/>
                    <a:pt x="836" y="3473"/>
                    <a:pt x="885" y="3326"/>
                  </a:cubicBezTo>
                  <a:lnTo>
                    <a:pt x="885" y="3326"/>
                  </a:lnTo>
                  <a:cubicBezTo>
                    <a:pt x="880" y="3346"/>
                    <a:pt x="885" y="3354"/>
                    <a:pt x="897" y="3354"/>
                  </a:cubicBezTo>
                  <a:cubicBezTo>
                    <a:pt x="951" y="3354"/>
                    <a:pt x="1157" y="3168"/>
                    <a:pt x="1228" y="3097"/>
                  </a:cubicBezTo>
                  <a:cubicBezTo>
                    <a:pt x="1456" y="2926"/>
                    <a:pt x="1656" y="2698"/>
                    <a:pt x="1884" y="2498"/>
                  </a:cubicBezTo>
                  <a:cubicBezTo>
                    <a:pt x="2340" y="2042"/>
                    <a:pt x="2854" y="1699"/>
                    <a:pt x="3310" y="1271"/>
                  </a:cubicBezTo>
                  <a:cubicBezTo>
                    <a:pt x="3843" y="783"/>
                    <a:pt x="3322" y="0"/>
                    <a:pt x="278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5"/>
            <p:cNvSpPr/>
            <p:nvPr/>
          </p:nvSpPr>
          <p:spPr>
            <a:xfrm>
              <a:off x="7097575" y="3507425"/>
              <a:ext cx="92750" cy="86025"/>
            </a:xfrm>
            <a:custGeom>
              <a:avLst/>
              <a:gdLst/>
              <a:ahLst/>
              <a:cxnLst/>
              <a:rect l="l" t="t" r="r" b="b"/>
              <a:pathLst>
                <a:path w="3710" h="3441" extrusionOk="0">
                  <a:moveTo>
                    <a:pt x="2828" y="0"/>
                  </a:moveTo>
                  <a:cubicBezTo>
                    <a:pt x="1869" y="0"/>
                    <a:pt x="1536" y="1174"/>
                    <a:pt x="1027" y="1870"/>
                  </a:cubicBezTo>
                  <a:cubicBezTo>
                    <a:pt x="913" y="2042"/>
                    <a:pt x="0" y="3440"/>
                    <a:pt x="771" y="3440"/>
                  </a:cubicBezTo>
                  <a:cubicBezTo>
                    <a:pt x="781" y="3440"/>
                    <a:pt x="792" y="3441"/>
                    <a:pt x="802" y="3441"/>
                  </a:cubicBezTo>
                  <a:cubicBezTo>
                    <a:pt x="1251" y="3441"/>
                    <a:pt x="1748" y="2862"/>
                    <a:pt x="2055" y="2584"/>
                  </a:cubicBezTo>
                  <a:cubicBezTo>
                    <a:pt x="2311" y="2355"/>
                    <a:pt x="2511" y="2099"/>
                    <a:pt x="2768" y="1842"/>
                  </a:cubicBezTo>
                  <a:cubicBezTo>
                    <a:pt x="2768" y="1824"/>
                    <a:pt x="2941" y="1623"/>
                    <a:pt x="3001" y="1544"/>
                  </a:cubicBezTo>
                  <a:lnTo>
                    <a:pt x="3001" y="1544"/>
                  </a:lnTo>
                  <a:cubicBezTo>
                    <a:pt x="3105" y="1479"/>
                    <a:pt x="3230" y="1437"/>
                    <a:pt x="3339" y="1328"/>
                  </a:cubicBezTo>
                  <a:cubicBezTo>
                    <a:pt x="3709" y="957"/>
                    <a:pt x="3624" y="130"/>
                    <a:pt x="3025" y="16"/>
                  </a:cubicBezTo>
                  <a:cubicBezTo>
                    <a:pt x="2956" y="5"/>
                    <a:pt x="2891" y="0"/>
                    <a:pt x="282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5"/>
            <p:cNvSpPr/>
            <p:nvPr/>
          </p:nvSpPr>
          <p:spPr>
            <a:xfrm>
              <a:off x="7308000" y="3435475"/>
              <a:ext cx="113100" cy="62625"/>
            </a:xfrm>
            <a:custGeom>
              <a:avLst/>
              <a:gdLst/>
              <a:ahLst/>
              <a:cxnLst/>
              <a:rect l="l" t="t" r="r" b="b"/>
              <a:pathLst>
                <a:path w="4524" h="2505" extrusionOk="0">
                  <a:moveTo>
                    <a:pt x="3587" y="1"/>
                  </a:moveTo>
                  <a:cubicBezTo>
                    <a:pt x="3491" y="1"/>
                    <a:pt x="3388" y="22"/>
                    <a:pt x="3281" y="69"/>
                  </a:cubicBezTo>
                  <a:cubicBezTo>
                    <a:pt x="2911" y="240"/>
                    <a:pt x="2597" y="469"/>
                    <a:pt x="2254" y="668"/>
                  </a:cubicBezTo>
                  <a:cubicBezTo>
                    <a:pt x="1855" y="868"/>
                    <a:pt x="1455" y="1068"/>
                    <a:pt x="1084" y="1267"/>
                  </a:cubicBezTo>
                  <a:cubicBezTo>
                    <a:pt x="685" y="1496"/>
                    <a:pt x="0" y="1753"/>
                    <a:pt x="114" y="2295"/>
                  </a:cubicBezTo>
                  <a:cubicBezTo>
                    <a:pt x="134" y="2434"/>
                    <a:pt x="238" y="2504"/>
                    <a:pt x="357" y="2504"/>
                  </a:cubicBezTo>
                  <a:cubicBezTo>
                    <a:pt x="409" y="2504"/>
                    <a:pt x="462" y="2492"/>
                    <a:pt x="514" y="2466"/>
                  </a:cubicBezTo>
                  <a:cubicBezTo>
                    <a:pt x="628" y="2409"/>
                    <a:pt x="828" y="2437"/>
                    <a:pt x="970" y="2409"/>
                  </a:cubicBezTo>
                  <a:cubicBezTo>
                    <a:pt x="1341" y="2352"/>
                    <a:pt x="1712" y="2209"/>
                    <a:pt x="2055" y="2066"/>
                  </a:cubicBezTo>
                  <a:cubicBezTo>
                    <a:pt x="2682" y="1838"/>
                    <a:pt x="3367" y="1610"/>
                    <a:pt x="3909" y="1239"/>
                  </a:cubicBezTo>
                  <a:cubicBezTo>
                    <a:pt x="4524" y="821"/>
                    <a:pt x="4185" y="1"/>
                    <a:pt x="3587"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5"/>
            <p:cNvSpPr/>
            <p:nvPr/>
          </p:nvSpPr>
          <p:spPr>
            <a:xfrm>
              <a:off x="7181025" y="3353775"/>
              <a:ext cx="59825" cy="79000"/>
            </a:xfrm>
            <a:custGeom>
              <a:avLst/>
              <a:gdLst/>
              <a:ahLst/>
              <a:cxnLst/>
              <a:rect l="l" t="t" r="r" b="b"/>
              <a:pathLst>
                <a:path w="2393" h="3160" extrusionOk="0">
                  <a:moveTo>
                    <a:pt x="1570" y="1"/>
                  </a:moveTo>
                  <a:cubicBezTo>
                    <a:pt x="1514" y="1"/>
                    <a:pt x="1457" y="9"/>
                    <a:pt x="1399" y="27"/>
                  </a:cubicBezTo>
                  <a:cubicBezTo>
                    <a:pt x="771" y="199"/>
                    <a:pt x="600" y="769"/>
                    <a:pt x="428" y="1340"/>
                  </a:cubicBezTo>
                  <a:cubicBezTo>
                    <a:pt x="314" y="1853"/>
                    <a:pt x="1" y="2453"/>
                    <a:pt x="86" y="2966"/>
                  </a:cubicBezTo>
                  <a:cubicBezTo>
                    <a:pt x="86" y="3091"/>
                    <a:pt x="186" y="3160"/>
                    <a:pt x="295" y="3160"/>
                  </a:cubicBezTo>
                  <a:cubicBezTo>
                    <a:pt x="362" y="3160"/>
                    <a:pt x="432" y="3134"/>
                    <a:pt x="486" y="3080"/>
                  </a:cubicBezTo>
                  <a:cubicBezTo>
                    <a:pt x="828" y="2738"/>
                    <a:pt x="1085" y="2367"/>
                    <a:pt x="1370" y="1968"/>
                  </a:cubicBezTo>
                  <a:cubicBezTo>
                    <a:pt x="1598" y="1597"/>
                    <a:pt x="1912" y="1368"/>
                    <a:pt x="2112" y="1026"/>
                  </a:cubicBezTo>
                  <a:cubicBezTo>
                    <a:pt x="2392" y="593"/>
                    <a:pt x="2035" y="1"/>
                    <a:pt x="157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5"/>
            <p:cNvSpPr/>
            <p:nvPr/>
          </p:nvSpPr>
          <p:spPr>
            <a:xfrm>
              <a:off x="7839400" y="3101675"/>
              <a:ext cx="120575" cy="51150"/>
            </a:xfrm>
            <a:custGeom>
              <a:avLst/>
              <a:gdLst/>
              <a:ahLst/>
              <a:cxnLst/>
              <a:rect l="l" t="t" r="r" b="b"/>
              <a:pathLst>
                <a:path w="4823" h="2046" extrusionOk="0">
                  <a:moveTo>
                    <a:pt x="810" y="0"/>
                  </a:moveTo>
                  <a:cubicBezTo>
                    <a:pt x="687" y="0"/>
                    <a:pt x="568" y="12"/>
                    <a:pt x="457" y="40"/>
                  </a:cubicBezTo>
                  <a:cubicBezTo>
                    <a:pt x="1" y="154"/>
                    <a:pt x="29" y="753"/>
                    <a:pt x="429" y="896"/>
                  </a:cubicBezTo>
                  <a:cubicBezTo>
                    <a:pt x="1056" y="1124"/>
                    <a:pt x="1656" y="1352"/>
                    <a:pt x="2283" y="1552"/>
                  </a:cubicBezTo>
                  <a:cubicBezTo>
                    <a:pt x="2836" y="1743"/>
                    <a:pt x="3341" y="2045"/>
                    <a:pt x="3882" y="2045"/>
                  </a:cubicBezTo>
                  <a:cubicBezTo>
                    <a:pt x="4066" y="2045"/>
                    <a:pt x="4255" y="2010"/>
                    <a:pt x="4452" y="1923"/>
                  </a:cubicBezTo>
                  <a:cubicBezTo>
                    <a:pt x="4709" y="1780"/>
                    <a:pt x="4823" y="1409"/>
                    <a:pt x="4651" y="1181"/>
                  </a:cubicBezTo>
                  <a:cubicBezTo>
                    <a:pt x="4195" y="439"/>
                    <a:pt x="3168" y="382"/>
                    <a:pt x="2369" y="268"/>
                  </a:cubicBezTo>
                  <a:cubicBezTo>
                    <a:pt x="1909" y="199"/>
                    <a:pt x="1320" y="0"/>
                    <a:pt x="81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5"/>
            <p:cNvSpPr/>
            <p:nvPr/>
          </p:nvSpPr>
          <p:spPr>
            <a:xfrm>
              <a:off x="8074075" y="3235300"/>
              <a:ext cx="118800" cy="61375"/>
            </a:xfrm>
            <a:custGeom>
              <a:avLst/>
              <a:gdLst/>
              <a:ahLst/>
              <a:cxnLst/>
              <a:rect l="l" t="t" r="r" b="b"/>
              <a:pathLst>
                <a:path w="4752" h="2455" extrusionOk="0">
                  <a:moveTo>
                    <a:pt x="418" y="0"/>
                  </a:moveTo>
                  <a:cubicBezTo>
                    <a:pt x="359" y="0"/>
                    <a:pt x="305" y="32"/>
                    <a:pt x="286" y="87"/>
                  </a:cubicBezTo>
                  <a:cubicBezTo>
                    <a:pt x="1" y="515"/>
                    <a:pt x="600" y="886"/>
                    <a:pt x="914" y="1057"/>
                  </a:cubicBezTo>
                  <a:cubicBezTo>
                    <a:pt x="1713" y="1457"/>
                    <a:pt x="2512" y="1856"/>
                    <a:pt x="3282" y="2341"/>
                  </a:cubicBezTo>
                  <a:cubicBezTo>
                    <a:pt x="3406" y="2421"/>
                    <a:pt x="3529" y="2455"/>
                    <a:pt x="3647" y="2455"/>
                  </a:cubicBezTo>
                  <a:cubicBezTo>
                    <a:pt x="4289" y="2455"/>
                    <a:pt x="4752" y="1428"/>
                    <a:pt x="4052" y="1114"/>
                  </a:cubicBezTo>
                  <a:cubicBezTo>
                    <a:pt x="3311" y="772"/>
                    <a:pt x="2540" y="515"/>
                    <a:pt x="1770" y="344"/>
                  </a:cubicBezTo>
                  <a:cubicBezTo>
                    <a:pt x="1427" y="258"/>
                    <a:pt x="800" y="230"/>
                    <a:pt x="514" y="30"/>
                  </a:cubicBezTo>
                  <a:cubicBezTo>
                    <a:pt x="484" y="10"/>
                    <a:pt x="450" y="0"/>
                    <a:pt x="41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5"/>
            <p:cNvSpPr/>
            <p:nvPr/>
          </p:nvSpPr>
          <p:spPr>
            <a:xfrm>
              <a:off x="8067675" y="3357025"/>
              <a:ext cx="118450" cy="64150"/>
            </a:xfrm>
            <a:custGeom>
              <a:avLst/>
              <a:gdLst/>
              <a:ahLst/>
              <a:cxnLst/>
              <a:rect l="l" t="t" r="r" b="b"/>
              <a:pathLst>
                <a:path w="4738" h="2566" extrusionOk="0">
                  <a:moveTo>
                    <a:pt x="639" y="1"/>
                  </a:moveTo>
                  <a:cubicBezTo>
                    <a:pt x="577" y="1"/>
                    <a:pt x="516" y="4"/>
                    <a:pt x="457" y="12"/>
                  </a:cubicBezTo>
                  <a:cubicBezTo>
                    <a:pt x="114" y="40"/>
                    <a:pt x="0" y="440"/>
                    <a:pt x="285" y="668"/>
                  </a:cubicBezTo>
                  <a:cubicBezTo>
                    <a:pt x="827" y="1096"/>
                    <a:pt x="1370" y="1495"/>
                    <a:pt x="1997" y="1838"/>
                  </a:cubicBezTo>
                  <a:cubicBezTo>
                    <a:pt x="2482" y="2094"/>
                    <a:pt x="3053" y="2437"/>
                    <a:pt x="3595" y="2551"/>
                  </a:cubicBezTo>
                  <a:cubicBezTo>
                    <a:pt x="3647" y="2561"/>
                    <a:pt x="3699" y="2566"/>
                    <a:pt x="3750" y="2566"/>
                  </a:cubicBezTo>
                  <a:cubicBezTo>
                    <a:pt x="4287" y="2566"/>
                    <a:pt x="4738" y="2042"/>
                    <a:pt x="4451" y="1495"/>
                  </a:cubicBezTo>
                  <a:cubicBezTo>
                    <a:pt x="4080" y="867"/>
                    <a:pt x="3310" y="839"/>
                    <a:pt x="2682" y="611"/>
                  </a:cubicBezTo>
                  <a:cubicBezTo>
                    <a:pt x="2081" y="402"/>
                    <a:pt x="1312" y="1"/>
                    <a:pt x="63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5"/>
            <p:cNvSpPr/>
            <p:nvPr/>
          </p:nvSpPr>
          <p:spPr>
            <a:xfrm>
              <a:off x="8104750" y="3507350"/>
              <a:ext cx="144700" cy="61225"/>
            </a:xfrm>
            <a:custGeom>
              <a:avLst/>
              <a:gdLst/>
              <a:ahLst/>
              <a:cxnLst/>
              <a:rect l="l" t="t" r="r" b="b"/>
              <a:pathLst>
                <a:path w="5788" h="2449" extrusionOk="0">
                  <a:moveTo>
                    <a:pt x="822" y="1"/>
                  </a:moveTo>
                  <a:cubicBezTo>
                    <a:pt x="701" y="1"/>
                    <a:pt x="579" y="6"/>
                    <a:pt x="457" y="19"/>
                  </a:cubicBezTo>
                  <a:cubicBezTo>
                    <a:pt x="115" y="76"/>
                    <a:pt x="1" y="475"/>
                    <a:pt x="286" y="704"/>
                  </a:cubicBezTo>
                  <a:cubicBezTo>
                    <a:pt x="1342" y="1560"/>
                    <a:pt x="2854" y="1645"/>
                    <a:pt x="4024" y="2301"/>
                  </a:cubicBezTo>
                  <a:cubicBezTo>
                    <a:pt x="4201" y="2404"/>
                    <a:pt x="4367" y="2448"/>
                    <a:pt x="4517" y="2448"/>
                  </a:cubicBezTo>
                  <a:cubicBezTo>
                    <a:pt x="5455" y="2448"/>
                    <a:pt x="5788" y="724"/>
                    <a:pt x="4509" y="675"/>
                  </a:cubicBezTo>
                  <a:cubicBezTo>
                    <a:pt x="3285" y="623"/>
                    <a:pt x="2085" y="1"/>
                    <a:pt x="82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5"/>
            <p:cNvSpPr/>
            <p:nvPr/>
          </p:nvSpPr>
          <p:spPr>
            <a:xfrm>
              <a:off x="7475425" y="3662125"/>
              <a:ext cx="105800" cy="73050"/>
            </a:xfrm>
            <a:custGeom>
              <a:avLst/>
              <a:gdLst/>
              <a:ahLst/>
              <a:cxnLst/>
              <a:rect l="l" t="t" r="r" b="b"/>
              <a:pathLst>
                <a:path w="4232" h="2922" extrusionOk="0">
                  <a:moveTo>
                    <a:pt x="3758" y="1"/>
                  </a:moveTo>
                  <a:cubicBezTo>
                    <a:pt x="3590" y="1"/>
                    <a:pt x="3460" y="67"/>
                    <a:pt x="3261" y="133"/>
                  </a:cubicBezTo>
                  <a:cubicBezTo>
                    <a:pt x="2890" y="305"/>
                    <a:pt x="2519" y="447"/>
                    <a:pt x="2148" y="647"/>
                  </a:cubicBezTo>
                  <a:cubicBezTo>
                    <a:pt x="1549" y="932"/>
                    <a:pt x="1093" y="1303"/>
                    <a:pt x="550" y="1703"/>
                  </a:cubicBezTo>
                  <a:cubicBezTo>
                    <a:pt x="0" y="2096"/>
                    <a:pt x="484" y="2922"/>
                    <a:pt x="1075" y="2922"/>
                  </a:cubicBezTo>
                  <a:cubicBezTo>
                    <a:pt x="1128" y="2922"/>
                    <a:pt x="1182" y="2915"/>
                    <a:pt x="1235" y="2901"/>
                  </a:cubicBezTo>
                  <a:cubicBezTo>
                    <a:pt x="1549" y="2844"/>
                    <a:pt x="1663" y="2673"/>
                    <a:pt x="1863" y="2445"/>
                  </a:cubicBezTo>
                  <a:cubicBezTo>
                    <a:pt x="2091" y="2188"/>
                    <a:pt x="2376" y="1988"/>
                    <a:pt x="2662" y="1788"/>
                  </a:cubicBezTo>
                  <a:cubicBezTo>
                    <a:pt x="3147" y="1446"/>
                    <a:pt x="3832" y="1104"/>
                    <a:pt x="4117" y="561"/>
                  </a:cubicBezTo>
                  <a:cubicBezTo>
                    <a:pt x="4231" y="362"/>
                    <a:pt x="4145" y="76"/>
                    <a:pt x="3917" y="19"/>
                  </a:cubicBezTo>
                  <a:cubicBezTo>
                    <a:pt x="3859" y="6"/>
                    <a:pt x="3807" y="1"/>
                    <a:pt x="3758"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5"/>
            <p:cNvSpPr/>
            <p:nvPr/>
          </p:nvSpPr>
          <p:spPr>
            <a:xfrm>
              <a:off x="7336975" y="3709925"/>
              <a:ext cx="65200" cy="97700"/>
            </a:xfrm>
            <a:custGeom>
              <a:avLst/>
              <a:gdLst/>
              <a:ahLst/>
              <a:cxnLst/>
              <a:rect l="l" t="t" r="r" b="b"/>
              <a:pathLst>
                <a:path w="2608" h="3908" extrusionOk="0">
                  <a:moveTo>
                    <a:pt x="2146" y="0"/>
                  </a:moveTo>
                  <a:cubicBezTo>
                    <a:pt x="2118" y="0"/>
                    <a:pt x="2091" y="6"/>
                    <a:pt x="2065" y="19"/>
                  </a:cubicBezTo>
                  <a:cubicBezTo>
                    <a:pt x="1609" y="190"/>
                    <a:pt x="1381" y="590"/>
                    <a:pt x="1095" y="989"/>
                  </a:cubicBezTo>
                  <a:cubicBezTo>
                    <a:pt x="696" y="1588"/>
                    <a:pt x="439" y="2216"/>
                    <a:pt x="211" y="2901"/>
                  </a:cubicBezTo>
                  <a:cubicBezTo>
                    <a:pt x="1" y="3495"/>
                    <a:pt x="542" y="3908"/>
                    <a:pt x="1038" y="3908"/>
                  </a:cubicBezTo>
                  <a:cubicBezTo>
                    <a:pt x="1351" y="3908"/>
                    <a:pt x="1646" y="3744"/>
                    <a:pt x="1723" y="3357"/>
                  </a:cubicBezTo>
                  <a:cubicBezTo>
                    <a:pt x="1866" y="2672"/>
                    <a:pt x="2008" y="2016"/>
                    <a:pt x="2237" y="1360"/>
                  </a:cubicBezTo>
                  <a:cubicBezTo>
                    <a:pt x="2379" y="1018"/>
                    <a:pt x="2607" y="475"/>
                    <a:pt x="2379" y="133"/>
                  </a:cubicBezTo>
                  <a:cubicBezTo>
                    <a:pt x="2335" y="67"/>
                    <a:pt x="2239" y="0"/>
                    <a:pt x="214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5"/>
            <p:cNvSpPr/>
            <p:nvPr/>
          </p:nvSpPr>
          <p:spPr>
            <a:xfrm>
              <a:off x="7146775" y="3735250"/>
              <a:ext cx="58000" cy="102825"/>
            </a:xfrm>
            <a:custGeom>
              <a:avLst/>
              <a:gdLst/>
              <a:ahLst/>
              <a:cxnLst/>
              <a:rect l="l" t="t" r="r" b="b"/>
              <a:pathLst>
                <a:path w="2320" h="4113" extrusionOk="0">
                  <a:moveTo>
                    <a:pt x="719" y="1"/>
                  </a:moveTo>
                  <a:cubicBezTo>
                    <a:pt x="569" y="1"/>
                    <a:pt x="415" y="67"/>
                    <a:pt x="315" y="204"/>
                  </a:cubicBezTo>
                  <a:cubicBezTo>
                    <a:pt x="1" y="632"/>
                    <a:pt x="144" y="1346"/>
                    <a:pt x="115" y="1859"/>
                  </a:cubicBezTo>
                  <a:cubicBezTo>
                    <a:pt x="87" y="2401"/>
                    <a:pt x="58" y="2943"/>
                    <a:pt x="201" y="3457"/>
                  </a:cubicBezTo>
                  <a:cubicBezTo>
                    <a:pt x="320" y="3926"/>
                    <a:pt x="646" y="4112"/>
                    <a:pt x="989" y="4112"/>
                  </a:cubicBezTo>
                  <a:cubicBezTo>
                    <a:pt x="1625" y="4112"/>
                    <a:pt x="2319" y="3469"/>
                    <a:pt x="1856" y="2801"/>
                  </a:cubicBezTo>
                  <a:cubicBezTo>
                    <a:pt x="1599" y="2458"/>
                    <a:pt x="1542" y="2116"/>
                    <a:pt x="1485" y="1716"/>
                  </a:cubicBezTo>
                  <a:cubicBezTo>
                    <a:pt x="1456" y="1488"/>
                    <a:pt x="1399" y="1231"/>
                    <a:pt x="1371" y="1003"/>
                  </a:cubicBezTo>
                  <a:cubicBezTo>
                    <a:pt x="1313" y="775"/>
                    <a:pt x="1199" y="547"/>
                    <a:pt x="1142" y="318"/>
                  </a:cubicBezTo>
                  <a:cubicBezTo>
                    <a:pt x="1094" y="110"/>
                    <a:pt x="911" y="1"/>
                    <a:pt x="71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5"/>
            <p:cNvSpPr/>
            <p:nvPr/>
          </p:nvSpPr>
          <p:spPr>
            <a:xfrm>
              <a:off x="7035500" y="3319800"/>
              <a:ext cx="91725" cy="94325"/>
            </a:xfrm>
            <a:custGeom>
              <a:avLst/>
              <a:gdLst/>
              <a:ahLst/>
              <a:cxnLst/>
              <a:rect l="l" t="t" r="r" b="b"/>
              <a:pathLst>
                <a:path w="3669" h="3773" extrusionOk="0">
                  <a:moveTo>
                    <a:pt x="2292" y="0"/>
                  </a:moveTo>
                  <a:cubicBezTo>
                    <a:pt x="2015" y="0"/>
                    <a:pt x="1738" y="121"/>
                    <a:pt x="1542" y="416"/>
                  </a:cubicBezTo>
                  <a:cubicBezTo>
                    <a:pt x="1228" y="901"/>
                    <a:pt x="971" y="1358"/>
                    <a:pt x="686" y="1843"/>
                  </a:cubicBezTo>
                  <a:cubicBezTo>
                    <a:pt x="429" y="2271"/>
                    <a:pt x="1" y="2556"/>
                    <a:pt x="1" y="3098"/>
                  </a:cubicBezTo>
                  <a:cubicBezTo>
                    <a:pt x="23" y="3427"/>
                    <a:pt x="348" y="3773"/>
                    <a:pt x="692" y="3773"/>
                  </a:cubicBezTo>
                  <a:cubicBezTo>
                    <a:pt x="795" y="3773"/>
                    <a:pt x="900" y="3742"/>
                    <a:pt x="1000" y="3669"/>
                  </a:cubicBezTo>
                  <a:cubicBezTo>
                    <a:pt x="1399" y="3412"/>
                    <a:pt x="1770" y="3127"/>
                    <a:pt x="2084" y="2756"/>
                  </a:cubicBezTo>
                  <a:cubicBezTo>
                    <a:pt x="2455" y="2328"/>
                    <a:pt x="2797" y="1871"/>
                    <a:pt x="3139" y="1415"/>
                  </a:cubicBezTo>
                  <a:cubicBezTo>
                    <a:pt x="3668" y="744"/>
                    <a:pt x="2980" y="0"/>
                    <a:pt x="229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5"/>
            <p:cNvSpPr/>
            <p:nvPr/>
          </p:nvSpPr>
          <p:spPr>
            <a:xfrm>
              <a:off x="7178875" y="3159650"/>
              <a:ext cx="99700" cy="79775"/>
            </a:xfrm>
            <a:custGeom>
              <a:avLst/>
              <a:gdLst/>
              <a:ahLst/>
              <a:cxnLst/>
              <a:rect l="l" t="t" r="r" b="b"/>
              <a:pathLst>
                <a:path w="3988" h="3191" extrusionOk="0">
                  <a:moveTo>
                    <a:pt x="2651" y="1"/>
                  </a:moveTo>
                  <a:cubicBezTo>
                    <a:pt x="2516" y="1"/>
                    <a:pt x="2372" y="36"/>
                    <a:pt x="2226" y="117"/>
                  </a:cubicBezTo>
                  <a:cubicBezTo>
                    <a:pt x="1970" y="260"/>
                    <a:pt x="1798" y="431"/>
                    <a:pt x="1599" y="631"/>
                  </a:cubicBezTo>
                  <a:cubicBezTo>
                    <a:pt x="1370" y="859"/>
                    <a:pt x="1114" y="1030"/>
                    <a:pt x="885" y="1230"/>
                  </a:cubicBezTo>
                  <a:cubicBezTo>
                    <a:pt x="457" y="1658"/>
                    <a:pt x="29" y="2000"/>
                    <a:pt x="1" y="2628"/>
                  </a:cubicBezTo>
                  <a:cubicBezTo>
                    <a:pt x="1" y="2934"/>
                    <a:pt x="269" y="3190"/>
                    <a:pt x="549" y="3190"/>
                  </a:cubicBezTo>
                  <a:cubicBezTo>
                    <a:pt x="634" y="3190"/>
                    <a:pt x="720" y="3166"/>
                    <a:pt x="800" y="3113"/>
                  </a:cubicBezTo>
                  <a:cubicBezTo>
                    <a:pt x="1171" y="2885"/>
                    <a:pt x="1599" y="2742"/>
                    <a:pt x="1970" y="2485"/>
                  </a:cubicBezTo>
                  <a:cubicBezTo>
                    <a:pt x="2341" y="2229"/>
                    <a:pt x="2683" y="1858"/>
                    <a:pt x="3082" y="1687"/>
                  </a:cubicBezTo>
                  <a:cubicBezTo>
                    <a:pt x="3988" y="1295"/>
                    <a:pt x="3466" y="1"/>
                    <a:pt x="265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5"/>
            <p:cNvSpPr/>
            <p:nvPr/>
          </p:nvSpPr>
          <p:spPr>
            <a:xfrm>
              <a:off x="7546950" y="3364900"/>
              <a:ext cx="128200" cy="59550"/>
            </a:xfrm>
            <a:custGeom>
              <a:avLst/>
              <a:gdLst/>
              <a:ahLst/>
              <a:cxnLst/>
              <a:rect l="l" t="t" r="r" b="b"/>
              <a:pathLst>
                <a:path w="5128" h="2382" extrusionOk="0">
                  <a:moveTo>
                    <a:pt x="4056" y="0"/>
                  </a:moveTo>
                  <a:cubicBezTo>
                    <a:pt x="3901" y="0"/>
                    <a:pt x="3741" y="54"/>
                    <a:pt x="3596" y="182"/>
                  </a:cubicBezTo>
                  <a:cubicBezTo>
                    <a:pt x="3510" y="267"/>
                    <a:pt x="3253" y="296"/>
                    <a:pt x="3111" y="353"/>
                  </a:cubicBezTo>
                  <a:cubicBezTo>
                    <a:pt x="2740" y="495"/>
                    <a:pt x="2369" y="667"/>
                    <a:pt x="1998" y="809"/>
                  </a:cubicBezTo>
                  <a:cubicBezTo>
                    <a:pt x="1456" y="1038"/>
                    <a:pt x="742" y="1066"/>
                    <a:pt x="314" y="1494"/>
                  </a:cubicBezTo>
                  <a:cubicBezTo>
                    <a:pt x="1" y="1808"/>
                    <a:pt x="200" y="2379"/>
                    <a:pt x="657" y="2379"/>
                  </a:cubicBezTo>
                  <a:cubicBezTo>
                    <a:pt x="707" y="2381"/>
                    <a:pt x="757" y="2382"/>
                    <a:pt x="808" y="2382"/>
                  </a:cubicBezTo>
                  <a:cubicBezTo>
                    <a:pt x="1453" y="2382"/>
                    <a:pt x="2160" y="2217"/>
                    <a:pt x="2768" y="1979"/>
                  </a:cubicBezTo>
                  <a:cubicBezTo>
                    <a:pt x="3339" y="1751"/>
                    <a:pt x="4109" y="1608"/>
                    <a:pt x="4566" y="1209"/>
                  </a:cubicBezTo>
                  <a:cubicBezTo>
                    <a:pt x="5127" y="737"/>
                    <a:pt x="4628" y="0"/>
                    <a:pt x="405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5"/>
            <p:cNvSpPr/>
            <p:nvPr/>
          </p:nvSpPr>
          <p:spPr>
            <a:xfrm>
              <a:off x="7347225" y="3257225"/>
              <a:ext cx="102325" cy="73300"/>
            </a:xfrm>
            <a:custGeom>
              <a:avLst/>
              <a:gdLst/>
              <a:ahLst/>
              <a:cxnLst/>
              <a:rect l="l" t="t" r="r" b="b"/>
              <a:pathLst>
                <a:path w="4093" h="2932" extrusionOk="0">
                  <a:moveTo>
                    <a:pt x="3064" y="0"/>
                  </a:moveTo>
                  <a:cubicBezTo>
                    <a:pt x="2962" y="0"/>
                    <a:pt x="2853" y="21"/>
                    <a:pt x="2740" y="66"/>
                  </a:cubicBezTo>
                  <a:cubicBezTo>
                    <a:pt x="2112" y="351"/>
                    <a:pt x="1484" y="865"/>
                    <a:pt x="999" y="1350"/>
                  </a:cubicBezTo>
                  <a:cubicBezTo>
                    <a:pt x="657" y="1692"/>
                    <a:pt x="1" y="2120"/>
                    <a:pt x="115" y="2691"/>
                  </a:cubicBezTo>
                  <a:cubicBezTo>
                    <a:pt x="132" y="2849"/>
                    <a:pt x="269" y="2932"/>
                    <a:pt x="411" y="2932"/>
                  </a:cubicBezTo>
                  <a:cubicBezTo>
                    <a:pt x="500" y="2932"/>
                    <a:pt x="591" y="2899"/>
                    <a:pt x="657" y="2834"/>
                  </a:cubicBezTo>
                  <a:cubicBezTo>
                    <a:pt x="828" y="2691"/>
                    <a:pt x="1085" y="2634"/>
                    <a:pt x="1284" y="2548"/>
                  </a:cubicBezTo>
                  <a:cubicBezTo>
                    <a:pt x="1513" y="2406"/>
                    <a:pt x="1712" y="2235"/>
                    <a:pt x="1941" y="2092"/>
                  </a:cubicBezTo>
                  <a:cubicBezTo>
                    <a:pt x="2397" y="1778"/>
                    <a:pt x="2968" y="1607"/>
                    <a:pt x="3424" y="1293"/>
                  </a:cubicBezTo>
                  <a:cubicBezTo>
                    <a:pt x="4093" y="872"/>
                    <a:pt x="3730" y="0"/>
                    <a:pt x="3064"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5"/>
            <p:cNvSpPr/>
            <p:nvPr/>
          </p:nvSpPr>
          <p:spPr>
            <a:xfrm>
              <a:off x="7912675" y="3492675"/>
              <a:ext cx="96575" cy="34500"/>
            </a:xfrm>
            <a:custGeom>
              <a:avLst/>
              <a:gdLst/>
              <a:ahLst/>
              <a:cxnLst/>
              <a:rect l="l" t="t" r="r" b="b"/>
              <a:pathLst>
                <a:path w="3863" h="1380" extrusionOk="0">
                  <a:moveTo>
                    <a:pt x="2055" y="1"/>
                  </a:moveTo>
                  <a:cubicBezTo>
                    <a:pt x="2000" y="1"/>
                    <a:pt x="1946" y="2"/>
                    <a:pt x="1892" y="7"/>
                  </a:cubicBezTo>
                  <a:cubicBezTo>
                    <a:pt x="1605" y="30"/>
                    <a:pt x="1279" y="134"/>
                    <a:pt x="963" y="134"/>
                  </a:cubicBezTo>
                  <a:cubicBezTo>
                    <a:pt x="901" y="134"/>
                    <a:pt x="840" y="130"/>
                    <a:pt x="779" y="121"/>
                  </a:cubicBezTo>
                  <a:cubicBezTo>
                    <a:pt x="760" y="118"/>
                    <a:pt x="740" y="117"/>
                    <a:pt x="721" y="117"/>
                  </a:cubicBezTo>
                  <a:cubicBezTo>
                    <a:pt x="319" y="117"/>
                    <a:pt x="1" y="673"/>
                    <a:pt x="437" y="891"/>
                  </a:cubicBezTo>
                  <a:cubicBezTo>
                    <a:pt x="836" y="1091"/>
                    <a:pt x="1235" y="1148"/>
                    <a:pt x="1663" y="1176"/>
                  </a:cubicBezTo>
                  <a:cubicBezTo>
                    <a:pt x="2120" y="1205"/>
                    <a:pt x="2548" y="1319"/>
                    <a:pt x="2976" y="1376"/>
                  </a:cubicBezTo>
                  <a:cubicBezTo>
                    <a:pt x="3000" y="1379"/>
                    <a:pt x="3023" y="1380"/>
                    <a:pt x="3046" y="1380"/>
                  </a:cubicBezTo>
                  <a:cubicBezTo>
                    <a:pt x="3819" y="1380"/>
                    <a:pt x="3863" y="34"/>
                    <a:pt x="3054" y="34"/>
                  </a:cubicBezTo>
                  <a:cubicBezTo>
                    <a:pt x="3037" y="34"/>
                    <a:pt x="3021" y="34"/>
                    <a:pt x="3004" y="35"/>
                  </a:cubicBezTo>
                  <a:cubicBezTo>
                    <a:pt x="2950" y="39"/>
                    <a:pt x="2896" y="41"/>
                    <a:pt x="2841" y="41"/>
                  </a:cubicBezTo>
                  <a:cubicBezTo>
                    <a:pt x="2579" y="41"/>
                    <a:pt x="2317" y="1"/>
                    <a:pt x="205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5"/>
            <p:cNvSpPr/>
            <p:nvPr/>
          </p:nvSpPr>
          <p:spPr>
            <a:xfrm>
              <a:off x="8302350" y="3446900"/>
              <a:ext cx="94875" cy="84900"/>
            </a:xfrm>
            <a:custGeom>
              <a:avLst/>
              <a:gdLst/>
              <a:ahLst/>
              <a:cxnLst/>
              <a:rect l="l" t="t" r="r" b="b"/>
              <a:pathLst>
                <a:path w="3795" h="3396" extrusionOk="0">
                  <a:moveTo>
                    <a:pt x="1897" y="2724"/>
                  </a:moveTo>
                  <a:cubicBezTo>
                    <a:pt x="1896" y="2724"/>
                    <a:pt x="1901" y="2732"/>
                    <a:pt x="1912" y="2751"/>
                  </a:cubicBezTo>
                  <a:cubicBezTo>
                    <a:pt x="1915" y="2753"/>
                    <a:pt x="1917" y="2754"/>
                    <a:pt x="1919" y="2755"/>
                  </a:cubicBezTo>
                  <a:lnTo>
                    <a:pt x="1919" y="2755"/>
                  </a:lnTo>
                  <a:cubicBezTo>
                    <a:pt x="1906" y="2736"/>
                    <a:pt x="1898" y="2724"/>
                    <a:pt x="1897" y="2724"/>
                  </a:cubicBezTo>
                  <a:close/>
                  <a:moveTo>
                    <a:pt x="606" y="0"/>
                  </a:moveTo>
                  <a:cubicBezTo>
                    <a:pt x="392" y="0"/>
                    <a:pt x="156" y="147"/>
                    <a:pt x="114" y="354"/>
                  </a:cubicBezTo>
                  <a:cubicBezTo>
                    <a:pt x="0" y="1096"/>
                    <a:pt x="713" y="1609"/>
                    <a:pt x="1227" y="2094"/>
                  </a:cubicBezTo>
                  <a:cubicBezTo>
                    <a:pt x="1397" y="2265"/>
                    <a:pt x="1596" y="2407"/>
                    <a:pt x="1767" y="2577"/>
                  </a:cubicBezTo>
                  <a:lnTo>
                    <a:pt x="1767" y="2577"/>
                  </a:lnTo>
                  <a:cubicBezTo>
                    <a:pt x="1767" y="2577"/>
                    <a:pt x="1767" y="2577"/>
                    <a:pt x="1767" y="2577"/>
                  </a:cubicBezTo>
                  <a:lnTo>
                    <a:pt x="1767" y="2577"/>
                  </a:lnTo>
                  <a:cubicBezTo>
                    <a:pt x="1767" y="2577"/>
                    <a:pt x="1947" y="2759"/>
                    <a:pt x="1928" y="2759"/>
                  </a:cubicBezTo>
                  <a:cubicBezTo>
                    <a:pt x="1926" y="2759"/>
                    <a:pt x="1924" y="2758"/>
                    <a:pt x="1919" y="2755"/>
                  </a:cubicBezTo>
                  <a:lnTo>
                    <a:pt x="1919" y="2755"/>
                  </a:lnTo>
                  <a:cubicBezTo>
                    <a:pt x="1980" y="2845"/>
                    <a:pt x="2148" y="3101"/>
                    <a:pt x="2169" y="3122"/>
                  </a:cubicBezTo>
                  <a:cubicBezTo>
                    <a:pt x="2350" y="3303"/>
                    <a:pt x="2589" y="3396"/>
                    <a:pt x="2826" y="3396"/>
                  </a:cubicBezTo>
                  <a:cubicBezTo>
                    <a:pt x="3112" y="3396"/>
                    <a:pt x="3395" y="3260"/>
                    <a:pt x="3567" y="2979"/>
                  </a:cubicBezTo>
                  <a:cubicBezTo>
                    <a:pt x="3567" y="2979"/>
                    <a:pt x="3567" y="2950"/>
                    <a:pt x="3595" y="2950"/>
                  </a:cubicBezTo>
                  <a:cubicBezTo>
                    <a:pt x="3738" y="2694"/>
                    <a:pt x="3795" y="2294"/>
                    <a:pt x="3624" y="2009"/>
                  </a:cubicBezTo>
                  <a:cubicBezTo>
                    <a:pt x="3310" y="1552"/>
                    <a:pt x="2910" y="1353"/>
                    <a:pt x="2454" y="1153"/>
                  </a:cubicBezTo>
                  <a:cubicBezTo>
                    <a:pt x="1855" y="868"/>
                    <a:pt x="1341" y="468"/>
                    <a:pt x="828" y="69"/>
                  </a:cubicBezTo>
                  <a:cubicBezTo>
                    <a:pt x="765" y="22"/>
                    <a:pt x="687" y="0"/>
                    <a:pt x="60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5"/>
            <p:cNvSpPr/>
            <p:nvPr/>
          </p:nvSpPr>
          <p:spPr>
            <a:xfrm>
              <a:off x="7015550" y="3599200"/>
              <a:ext cx="46375" cy="95675"/>
            </a:xfrm>
            <a:custGeom>
              <a:avLst/>
              <a:gdLst/>
              <a:ahLst/>
              <a:cxnLst/>
              <a:rect l="l" t="t" r="r" b="b"/>
              <a:pathLst>
                <a:path w="1855" h="3827" extrusionOk="0">
                  <a:moveTo>
                    <a:pt x="605" y="0"/>
                  </a:moveTo>
                  <a:cubicBezTo>
                    <a:pt x="436" y="0"/>
                    <a:pt x="270" y="100"/>
                    <a:pt x="200" y="311"/>
                  </a:cubicBezTo>
                  <a:cubicBezTo>
                    <a:pt x="0" y="910"/>
                    <a:pt x="57" y="1680"/>
                    <a:pt x="86" y="2308"/>
                  </a:cubicBezTo>
                  <a:cubicBezTo>
                    <a:pt x="143" y="2993"/>
                    <a:pt x="371" y="3763"/>
                    <a:pt x="1141" y="3820"/>
                  </a:cubicBezTo>
                  <a:cubicBezTo>
                    <a:pt x="1169" y="3824"/>
                    <a:pt x="1196" y="3826"/>
                    <a:pt x="1222" y="3826"/>
                  </a:cubicBezTo>
                  <a:cubicBezTo>
                    <a:pt x="1575" y="3826"/>
                    <a:pt x="1800" y="3483"/>
                    <a:pt x="1826" y="3164"/>
                  </a:cubicBezTo>
                  <a:cubicBezTo>
                    <a:pt x="1855" y="2879"/>
                    <a:pt x="1712" y="2736"/>
                    <a:pt x="1626" y="2479"/>
                  </a:cubicBezTo>
                  <a:cubicBezTo>
                    <a:pt x="1541" y="2308"/>
                    <a:pt x="1512" y="2080"/>
                    <a:pt x="1455" y="1880"/>
                  </a:cubicBezTo>
                  <a:cubicBezTo>
                    <a:pt x="1427" y="1652"/>
                    <a:pt x="1370" y="1424"/>
                    <a:pt x="1313" y="1167"/>
                  </a:cubicBezTo>
                  <a:cubicBezTo>
                    <a:pt x="1255" y="853"/>
                    <a:pt x="1141" y="625"/>
                    <a:pt x="1027" y="311"/>
                  </a:cubicBezTo>
                  <a:cubicBezTo>
                    <a:pt x="955" y="108"/>
                    <a:pt x="779" y="0"/>
                    <a:pt x="605"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7" name="Google Shape;3387;p35"/>
          <p:cNvGrpSpPr/>
          <p:nvPr/>
        </p:nvGrpSpPr>
        <p:grpSpPr>
          <a:xfrm rot="-4500047">
            <a:off x="8227753" y="149466"/>
            <a:ext cx="813341" cy="749200"/>
            <a:chOff x="422525" y="2757863"/>
            <a:chExt cx="666975" cy="614425"/>
          </a:xfrm>
        </p:grpSpPr>
        <p:sp>
          <p:nvSpPr>
            <p:cNvPr id="3388" name="Google Shape;3388;p35"/>
            <p:cNvSpPr/>
            <p:nvPr/>
          </p:nvSpPr>
          <p:spPr>
            <a:xfrm>
              <a:off x="422525" y="2757863"/>
              <a:ext cx="666975" cy="614425"/>
            </a:xfrm>
            <a:custGeom>
              <a:avLst/>
              <a:gdLst/>
              <a:ahLst/>
              <a:cxnLst/>
              <a:rect l="l" t="t" r="r" b="b"/>
              <a:pathLst>
                <a:path w="26679" h="24577" extrusionOk="0">
                  <a:moveTo>
                    <a:pt x="10842" y="1"/>
                  </a:moveTo>
                  <a:cubicBezTo>
                    <a:pt x="8059" y="1"/>
                    <a:pt x="5523" y="795"/>
                    <a:pt x="3710" y="2353"/>
                  </a:cubicBezTo>
                  <a:cubicBezTo>
                    <a:pt x="1913" y="3865"/>
                    <a:pt x="1" y="6804"/>
                    <a:pt x="1028" y="12026"/>
                  </a:cubicBezTo>
                  <a:cubicBezTo>
                    <a:pt x="2312" y="18474"/>
                    <a:pt x="8133" y="23838"/>
                    <a:pt x="14552" y="24523"/>
                  </a:cubicBezTo>
                  <a:cubicBezTo>
                    <a:pt x="14922" y="24559"/>
                    <a:pt x="15290" y="24576"/>
                    <a:pt x="15655" y="24576"/>
                  </a:cubicBezTo>
                  <a:cubicBezTo>
                    <a:pt x="18192" y="24576"/>
                    <a:pt x="20592" y="23715"/>
                    <a:pt x="22513" y="22069"/>
                  </a:cubicBezTo>
                  <a:cubicBezTo>
                    <a:pt x="25309" y="19701"/>
                    <a:pt x="26679" y="16049"/>
                    <a:pt x="26194" y="12311"/>
                  </a:cubicBezTo>
                  <a:cubicBezTo>
                    <a:pt x="25566" y="7346"/>
                    <a:pt x="22028" y="3181"/>
                    <a:pt x="16749" y="1126"/>
                  </a:cubicBezTo>
                  <a:cubicBezTo>
                    <a:pt x="14767" y="373"/>
                    <a:pt x="12747" y="1"/>
                    <a:pt x="10842"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5"/>
            <p:cNvSpPr/>
            <p:nvPr/>
          </p:nvSpPr>
          <p:spPr>
            <a:xfrm>
              <a:off x="801250" y="3098813"/>
              <a:ext cx="20250" cy="21150"/>
            </a:xfrm>
            <a:custGeom>
              <a:avLst/>
              <a:gdLst/>
              <a:ahLst/>
              <a:cxnLst/>
              <a:rect l="l" t="t" r="r" b="b"/>
              <a:pathLst>
                <a:path w="810" h="846" extrusionOk="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5"/>
            <p:cNvSpPr/>
            <p:nvPr/>
          </p:nvSpPr>
          <p:spPr>
            <a:xfrm>
              <a:off x="626075" y="2944888"/>
              <a:ext cx="49000" cy="46050"/>
            </a:xfrm>
            <a:custGeom>
              <a:avLst/>
              <a:gdLst/>
              <a:ahLst/>
              <a:cxnLst/>
              <a:rect l="l" t="t" r="r" b="b"/>
              <a:pathLst>
                <a:path w="1960" h="1842" extrusionOk="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5"/>
            <p:cNvSpPr/>
            <p:nvPr/>
          </p:nvSpPr>
          <p:spPr>
            <a:xfrm>
              <a:off x="492450" y="3056288"/>
              <a:ext cx="10725" cy="18450"/>
            </a:xfrm>
            <a:custGeom>
              <a:avLst/>
              <a:gdLst/>
              <a:ahLst/>
              <a:cxnLst/>
              <a:rect l="l" t="t" r="r" b="b"/>
              <a:pathLst>
                <a:path w="429" h="738" extrusionOk="0">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5"/>
            <p:cNvSpPr/>
            <p:nvPr/>
          </p:nvSpPr>
          <p:spPr>
            <a:xfrm>
              <a:off x="717300" y="3050488"/>
              <a:ext cx="6250" cy="9050"/>
            </a:xfrm>
            <a:custGeom>
              <a:avLst/>
              <a:gdLst/>
              <a:ahLst/>
              <a:cxnLst/>
              <a:rect l="l" t="t" r="r" b="b"/>
              <a:pathLst>
                <a:path w="250" h="362" extrusionOk="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5"/>
            <p:cNvSpPr/>
            <p:nvPr/>
          </p:nvSpPr>
          <p:spPr>
            <a:xfrm>
              <a:off x="646900" y="2960888"/>
              <a:ext cx="10925" cy="14625"/>
            </a:xfrm>
            <a:custGeom>
              <a:avLst/>
              <a:gdLst/>
              <a:ahLst/>
              <a:cxnLst/>
              <a:rect l="l" t="t" r="r" b="b"/>
              <a:pathLst>
                <a:path w="437" h="585" extrusionOk="0">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5"/>
            <p:cNvSpPr/>
            <p:nvPr/>
          </p:nvSpPr>
          <p:spPr>
            <a:xfrm>
              <a:off x="876900" y="3075238"/>
              <a:ext cx="42125" cy="21800"/>
            </a:xfrm>
            <a:custGeom>
              <a:avLst/>
              <a:gdLst/>
              <a:ahLst/>
              <a:cxnLst/>
              <a:rect l="l" t="t" r="r" b="b"/>
              <a:pathLst>
                <a:path w="1685" h="872" extrusionOk="0">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5"/>
            <p:cNvSpPr/>
            <p:nvPr/>
          </p:nvSpPr>
          <p:spPr>
            <a:xfrm>
              <a:off x="923850" y="3051013"/>
              <a:ext cx="37975" cy="20525"/>
            </a:xfrm>
            <a:custGeom>
              <a:avLst/>
              <a:gdLst/>
              <a:ahLst/>
              <a:cxnLst/>
              <a:rect l="l" t="t" r="r" b="b"/>
              <a:pathLst>
                <a:path w="1519" h="821" extrusionOk="0">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5"/>
            <p:cNvSpPr/>
            <p:nvPr/>
          </p:nvSpPr>
          <p:spPr>
            <a:xfrm>
              <a:off x="960375" y="3099863"/>
              <a:ext cx="22175" cy="11275"/>
            </a:xfrm>
            <a:custGeom>
              <a:avLst/>
              <a:gdLst/>
              <a:ahLst/>
              <a:cxnLst/>
              <a:rect l="l" t="t" r="r" b="b"/>
              <a:pathLst>
                <a:path w="887" h="451" extrusionOk="0">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30"/>
        <p:cNvGrpSpPr/>
        <p:nvPr/>
      </p:nvGrpSpPr>
      <p:grpSpPr>
        <a:xfrm>
          <a:off x="0" y="0"/>
          <a:ext cx="0" cy="0"/>
          <a:chOff x="0" y="0"/>
          <a:chExt cx="0" cy="0"/>
        </a:xfrm>
      </p:grpSpPr>
      <p:grpSp>
        <p:nvGrpSpPr>
          <p:cNvPr id="231" name="Google Shape;231;p5"/>
          <p:cNvGrpSpPr/>
          <p:nvPr/>
        </p:nvGrpSpPr>
        <p:grpSpPr>
          <a:xfrm>
            <a:off x="321128" y="846617"/>
            <a:ext cx="1148379" cy="1017659"/>
            <a:chOff x="-28121500" y="2910350"/>
            <a:chExt cx="752000" cy="666400"/>
          </a:xfrm>
        </p:grpSpPr>
        <p:sp>
          <p:nvSpPr>
            <p:cNvPr id="232" name="Google Shape;232;p5"/>
            <p:cNvSpPr/>
            <p:nvPr/>
          </p:nvSpPr>
          <p:spPr>
            <a:xfrm>
              <a:off x="-28121500" y="3164775"/>
              <a:ext cx="185475" cy="179925"/>
            </a:xfrm>
            <a:custGeom>
              <a:avLst/>
              <a:gdLst/>
              <a:ahLst/>
              <a:cxnLst/>
              <a:rect l="l" t="t" r="r" b="b"/>
              <a:pathLst>
                <a:path w="7419" h="7197" extrusionOk="0">
                  <a:moveTo>
                    <a:pt x="5267" y="1"/>
                  </a:moveTo>
                  <a:cubicBezTo>
                    <a:pt x="4881" y="1"/>
                    <a:pt x="4449" y="84"/>
                    <a:pt x="3967" y="172"/>
                  </a:cubicBezTo>
                  <a:cubicBezTo>
                    <a:pt x="2369" y="486"/>
                    <a:pt x="685" y="1056"/>
                    <a:pt x="172" y="2540"/>
                  </a:cubicBezTo>
                  <a:cubicBezTo>
                    <a:pt x="58" y="2854"/>
                    <a:pt x="1" y="3196"/>
                    <a:pt x="1" y="3596"/>
                  </a:cubicBezTo>
                  <a:cubicBezTo>
                    <a:pt x="28" y="5583"/>
                    <a:pt x="1044" y="7196"/>
                    <a:pt x="3099" y="7196"/>
                  </a:cubicBezTo>
                  <a:cubicBezTo>
                    <a:pt x="3168" y="7196"/>
                    <a:pt x="3239" y="7195"/>
                    <a:pt x="3310" y="7191"/>
                  </a:cubicBezTo>
                  <a:cubicBezTo>
                    <a:pt x="4737" y="7134"/>
                    <a:pt x="6164" y="6848"/>
                    <a:pt x="6848" y="5450"/>
                  </a:cubicBezTo>
                  <a:cubicBezTo>
                    <a:pt x="7419" y="4338"/>
                    <a:pt x="7419" y="2198"/>
                    <a:pt x="6791" y="971"/>
                  </a:cubicBezTo>
                  <a:cubicBezTo>
                    <a:pt x="6387" y="215"/>
                    <a:pt x="5886" y="1"/>
                    <a:pt x="5267" y="1"/>
                  </a:cubicBez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7779825" y="3119025"/>
              <a:ext cx="145550" cy="142625"/>
            </a:xfrm>
            <a:custGeom>
              <a:avLst/>
              <a:gdLst/>
              <a:ahLst/>
              <a:cxnLst/>
              <a:rect l="l" t="t" r="r" b="b"/>
              <a:pathLst>
                <a:path w="5822" h="5705" extrusionOk="0">
                  <a:moveTo>
                    <a:pt x="3566" y="0"/>
                  </a:moveTo>
                  <a:cubicBezTo>
                    <a:pt x="2365" y="0"/>
                    <a:pt x="950" y="747"/>
                    <a:pt x="514" y="1660"/>
                  </a:cubicBezTo>
                  <a:cubicBezTo>
                    <a:pt x="400" y="1916"/>
                    <a:pt x="314" y="2145"/>
                    <a:pt x="286" y="2373"/>
                  </a:cubicBezTo>
                  <a:cubicBezTo>
                    <a:pt x="1" y="4109"/>
                    <a:pt x="1528" y="5704"/>
                    <a:pt x="3243" y="5704"/>
                  </a:cubicBezTo>
                  <a:cubicBezTo>
                    <a:pt x="3416" y="5704"/>
                    <a:pt x="3592" y="5688"/>
                    <a:pt x="3767" y="5654"/>
                  </a:cubicBezTo>
                  <a:cubicBezTo>
                    <a:pt x="5193" y="5340"/>
                    <a:pt x="5821" y="5112"/>
                    <a:pt x="5793" y="3429"/>
                  </a:cubicBezTo>
                  <a:cubicBezTo>
                    <a:pt x="5793" y="2316"/>
                    <a:pt x="5650" y="1003"/>
                    <a:pt x="4765" y="347"/>
                  </a:cubicBezTo>
                  <a:cubicBezTo>
                    <a:pt x="4438" y="106"/>
                    <a:pt x="4017" y="0"/>
                    <a:pt x="3566" y="0"/>
                  </a:cubicBez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27982775" y="3474675"/>
              <a:ext cx="123800" cy="102075"/>
            </a:xfrm>
            <a:custGeom>
              <a:avLst/>
              <a:gdLst/>
              <a:ahLst/>
              <a:cxnLst/>
              <a:rect l="l" t="t" r="r" b="b"/>
              <a:pathLst>
                <a:path w="4952" h="4083" extrusionOk="0">
                  <a:moveTo>
                    <a:pt x="3514" y="0"/>
                  </a:moveTo>
                  <a:cubicBezTo>
                    <a:pt x="2528" y="0"/>
                    <a:pt x="1201" y="1616"/>
                    <a:pt x="415" y="2613"/>
                  </a:cubicBezTo>
                  <a:cubicBezTo>
                    <a:pt x="1" y="3730"/>
                    <a:pt x="848" y="4082"/>
                    <a:pt x="1694" y="4082"/>
                  </a:cubicBezTo>
                  <a:cubicBezTo>
                    <a:pt x="2013" y="4082"/>
                    <a:pt x="2333" y="4032"/>
                    <a:pt x="2583" y="3954"/>
                  </a:cubicBezTo>
                  <a:cubicBezTo>
                    <a:pt x="3867" y="3583"/>
                    <a:pt x="4951" y="3041"/>
                    <a:pt x="4609" y="1414"/>
                  </a:cubicBezTo>
                  <a:cubicBezTo>
                    <a:pt x="4394" y="385"/>
                    <a:pt x="3994" y="0"/>
                    <a:pt x="3514" y="0"/>
                  </a:cubicBez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7473100" y="3073375"/>
              <a:ext cx="103600" cy="91700"/>
            </a:xfrm>
            <a:custGeom>
              <a:avLst/>
              <a:gdLst/>
              <a:ahLst/>
              <a:cxnLst/>
              <a:rect l="l" t="t" r="r" b="b"/>
              <a:pathLst>
                <a:path w="4144" h="3668" extrusionOk="0">
                  <a:moveTo>
                    <a:pt x="2525" y="1"/>
                  </a:moveTo>
                  <a:cubicBezTo>
                    <a:pt x="1633" y="1"/>
                    <a:pt x="534" y="533"/>
                    <a:pt x="0" y="1460"/>
                  </a:cubicBezTo>
                  <a:cubicBezTo>
                    <a:pt x="172" y="2886"/>
                    <a:pt x="143" y="3371"/>
                    <a:pt x="1627" y="3628"/>
                  </a:cubicBezTo>
                  <a:cubicBezTo>
                    <a:pt x="1768" y="3654"/>
                    <a:pt x="1901" y="3667"/>
                    <a:pt x="2025" y="3667"/>
                  </a:cubicBezTo>
                  <a:cubicBezTo>
                    <a:pt x="2982" y="3667"/>
                    <a:pt x="3464" y="2920"/>
                    <a:pt x="3767" y="1859"/>
                  </a:cubicBezTo>
                  <a:cubicBezTo>
                    <a:pt x="4144" y="569"/>
                    <a:pt x="3445" y="1"/>
                    <a:pt x="2525" y="1"/>
                  </a:cubicBez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7804625" y="2910350"/>
              <a:ext cx="85375" cy="69050"/>
            </a:xfrm>
            <a:custGeom>
              <a:avLst/>
              <a:gdLst/>
              <a:ahLst/>
              <a:cxnLst/>
              <a:rect l="l" t="t" r="r" b="b"/>
              <a:pathLst>
                <a:path w="3415" h="2762" extrusionOk="0">
                  <a:moveTo>
                    <a:pt x="1155" y="0"/>
                  </a:moveTo>
                  <a:cubicBezTo>
                    <a:pt x="923" y="0"/>
                    <a:pt x="723" y="67"/>
                    <a:pt x="593" y="220"/>
                  </a:cubicBezTo>
                  <a:lnTo>
                    <a:pt x="279" y="420"/>
                  </a:lnTo>
                  <a:cubicBezTo>
                    <a:pt x="0" y="1536"/>
                    <a:pt x="185" y="2761"/>
                    <a:pt x="1421" y="2761"/>
                  </a:cubicBezTo>
                  <a:cubicBezTo>
                    <a:pt x="1449" y="2761"/>
                    <a:pt x="1477" y="2761"/>
                    <a:pt x="1506" y="2759"/>
                  </a:cubicBezTo>
                  <a:cubicBezTo>
                    <a:pt x="2134" y="2759"/>
                    <a:pt x="2819" y="2474"/>
                    <a:pt x="3075" y="1846"/>
                  </a:cubicBezTo>
                  <a:cubicBezTo>
                    <a:pt x="3415" y="986"/>
                    <a:pt x="2048" y="0"/>
                    <a:pt x="1155" y="0"/>
                  </a:cubicBez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5"/>
          <p:cNvSpPr txBox="1">
            <a:spLocks noGrp="1"/>
          </p:cNvSpPr>
          <p:nvPr>
            <p:ph type="subTitle" idx="1"/>
          </p:nvPr>
        </p:nvSpPr>
        <p:spPr>
          <a:xfrm>
            <a:off x="1069297" y="1733575"/>
            <a:ext cx="14589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Chau Philomene One"/>
              <a:buNone/>
              <a:defRPr sz="2200">
                <a:latin typeface="Chau Philomene One"/>
                <a:ea typeface="Chau Philomene One"/>
                <a:cs typeface="Chau Philomene One"/>
                <a:sym typeface="Chau Philomene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8" name="Google Shape;238;p5"/>
          <p:cNvSpPr txBox="1">
            <a:spLocks noGrp="1"/>
          </p:cNvSpPr>
          <p:nvPr>
            <p:ph type="subTitle" idx="2"/>
          </p:nvPr>
        </p:nvSpPr>
        <p:spPr>
          <a:xfrm>
            <a:off x="3334422" y="1733575"/>
            <a:ext cx="1458900" cy="27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Chau Philomene One"/>
              <a:buNone/>
              <a:defRPr sz="2200">
                <a:latin typeface="Chau Philomene One"/>
                <a:ea typeface="Chau Philomene One"/>
                <a:cs typeface="Chau Philomene One"/>
                <a:sym typeface="Chau Philomene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9" name="Google Shape;239;p5"/>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40" name="Google Shape;240;p5"/>
          <p:cNvSpPr txBox="1">
            <a:spLocks noGrp="1"/>
          </p:cNvSpPr>
          <p:nvPr>
            <p:ph type="subTitle" idx="3"/>
          </p:nvPr>
        </p:nvSpPr>
        <p:spPr>
          <a:xfrm>
            <a:off x="719788" y="3242011"/>
            <a:ext cx="2157900" cy="951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5"/>
          <p:cNvSpPr txBox="1">
            <a:spLocks noGrp="1"/>
          </p:cNvSpPr>
          <p:nvPr>
            <p:ph type="subTitle" idx="4"/>
          </p:nvPr>
        </p:nvSpPr>
        <p:spPr>
          <a:xfrm>
            <a:off x="2984925" y="3242011"/>
            <a:ext cx="2157900" cy="95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1"/>
        <p:cNvGrpSpPr/>
        <p:nvPr/>
      </p:nvGrpSpPr>
      <p:grpSpPr>
        <a:xfrm>
          <a:off x="0" y="0"/>
          <a:ext cx="0" cy="0"/>
          <a:chOff x="0" y="0"/>
          <a:chExt cx="0" cy="0"/>
        </a:xfrm>
      </p:grpSpPr>
      <p:sp>
        <p:nvSpPr>
          <p:cNvPr id="722" name="Google Shape;722;p9"/>
          <p:cNvSpPr/>
          <p:nvPr/>
        </p:nvSpPr>
        <p:spPr>
          <a:xfrm>
            <a:off x="4952707" y="0"/>
            <a:ext cx="4191203" cy="5143389"/>
          </a:xfrm>
          <a:custGeom>
            <a:avLst/>
            <a:gdLst/>
            <a:ahLst/>
            <a:cxnLst/>
            <a:rect l="l" t="t" r="r" b="b"/>
            <a:pathLst>
              <a:path w="130364" h="159981" extrusionOk="0">
                <a:moveTo>
                  <a:pt x="130364" y="1"/>
                </a:moveTo>
                <a:cubicBezTo>
                  <a:pt x="128281" y="115"/>
                  <a:pt x="126227" y="429"/>
                  <a:pt x="124229" y="914"/>
                </a:cubicBezTo>
                <a:cubicBezTo>
                  <a:pt x="115327" y="3139"/>
                  <a:pt x="107510" y="8674"/>
                  <a:pt x="100862" y="15123"/>
                </a:cubicBezTo>
                <a:cubicBezTo>
                  <a:pt x="86481" y="29103"/>
                  <a:pt x="76723" y="47963"/>
                  <a:pt x="73528" y="67993"/>
                </a:cubicBezTo>
                <a:cubicBezTo>
                  <a:pt x="71645" y="79719"/>
                  <a:pt x="71930" y="91788"/>
                  <a:pt x="69533" y="103429"/>
                </a:cubicBezTo>
                <a:cubicBezTo>
                  <a:pt x="67108" y="115071"/>
                  <a:pt x="61230" y="126854"/>
                  <a:pt x="50788" y="132133"/>
                </a:cubicBezTo>
                <a:cubicBezTo>
                  <a:pt x="40858" y="137154"/>
                  <a:pt x="28818" y="135385"/>
                  <a:pt x="18489" y="139466"/>
                </a:cubicBezTo>
                <a:cubicBezTo>
                  <a:pt x="10015" y="142832"/>
                  <a:pt x="3167" y="150194"/>
                  <a:pt x="286" y="159010"/>
                </a:cubicBezTo>
                <a:cubicBezTo>
                  <a:pt x="171" y="159324"/>
                  <a:pt x="86" y="159666"/>
                  <a:pt x="0" y="159980"/>
                </a:cubicBezTo>
                <a:lnTo>
                  <a:pt x="130364" y="159980"/>
                </a:lnTo>
                <a:lnTo>
                  <a:pt x="1303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9"/>
          <p:cNvGrpSpPr/>
          <p:nvPr/>
        </p:nvGrpSpPr>
        <p:grpSpPr>
          <a:xfrm>
            <a:off x="-142537" y="0"/>
            <a:ext cx="3182623" cy="6127986"/>
            <a:chOff x="-142537" y="0"/>
            <a:chExt cx="3182623" cy="6127986"/>
          </a:xfrm>
        </p:grpSpPr>
        <p:sp>
          <p:nvSpPr>
            <p:cNvPr id="724" name="Google Shape;724;p9"/>
            <p:cNvSpPr/>
            <p:nvPr/>
          </p:nvSpPr>
          <p:spPr>
            <a:xfrm>
              <a:off x="0" y="0"/>
              <a:ext cx="3040085" cy="1268070"/>
            </a:xfrm>
            <a:custGeom>
              <a:avLst/>
              <a:gdLst/>
              <a:ahLst/>
              <a:cxnLst/>
              <a:rect l="l" t="t" r="r" b="b"/>
              <a:pathLst>
                <a:path w="160152" h="58349" extrusionOk="0">
                  <a:moveTo>
                    <a:pt x="0" y="0"/>
                  </a:moveTo>
                  <a:lnTo>
                    <a:pt x="0" y="58348"/>
                  </a:lnTo>
                  <a:cubicBezTo>
                    <a:pt x="342" y="58291"/>
                    <a:pt x="656" y="58263"/>
                    <a:pt x="970" y="58206"/>
                  </a:cubicBezTo>
                  <a:cubicBezTo>
                    <a:pt x="9787" y="56922"/>
                    <a:pt x="17176" y="53840"/>
                    <a:pt x="20543" y="50074"/>
                  </a:cubicBezTo>
                  <a:cubicBezTo>
                    <a:pt x="24623" y="45452"/>
                    <a:pt x="22854" y="40059"/>
                    <a:pt x="27876" y="35608"/>
                  </a:cubicBezTo>
                  <a:cubicBezTo>
                    <a:pt x="33154" y="30929"/>
                    <a:pt x="44938" y="28304"/>
                    <a:pt x="56608" y="27220"/>
                  </a:cubicBezTo>
                  <a:cubicBezTo>
                    <a:pt x="68249" y="26135"/>
                    <a:pt x="80347" y="26278"/>
                    <a:pt x="92102" y="25451"/>
                  </a:cubicBezTo>
                  <a:cubicBezTo>
                    <a:pt x="112132" y="23996"/>
                    <a:pt x="131020" y="19630"/>
                    <a:pt x="145001" y="13210"/>
                  </a:cubicBezTo>
                  <a:cubicBezTo>
                    <a:pt x="151449" y="10214"/>
                    <a:pt x="156984" y="6734"/>
                    <a:pt x="159210" y="2739"/>
                  </a:cubicBezTo>
                  <a:cubicBezTo>
                    <a:pt x="159723" y="1855"/>
                    <a:pt x="160037" y="942"/>
                    <a:pt x="160151" y="0"/>
                  </a:cubicBezTo>
                  <a:close/>
                </a:path>
              </a:pathLst>
            </a:custGeom>
            <a:solidFill>
              <a:srgbClr val="697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5" name="Google Shape;725;p9"/>
            <p:cNvGrpSpPr/>
            <p:nvPr/>
          </p:nvGrpSpPr>
          <p:grpSpPr>
            <a:xfrm>
              <a:off x="-142537" y="4180718"/>
              <a:ext cx="2057484" cy="1947269"/>
              <a:chOff x="-218737" y="4180718"/>
              <a:chExt cx="2057484" cy="1947269"/>
            </a:xfrm>
          </p:grpSpPr>
          <p:sp>
            <p:nvSpPr>
              <p:cNvPr id="726" name="Google Shape;726;p9"/>
              <p:cNvSpPr/>
              <p:nvPr/>
            </p:nvSpPr>
            <p:spPr>
              <a:xfrm>
                <a:off x="-218737" y="4270185"/>
                <a:ext cx="1946648" cy="1857802"/>
              </a:xfrm>
              <a:custGeom>
                <a:avLst/>
                <a:gdLst/>
                <a:ahLst/>
                <a:cxnLst/>
                <a:rect l="l" t="t" r="r" b="b"/>
                <a:pathLst>
                  <a:path w="56638" h="54053" extrusionOk="0">
                    <a:moveTo>
                      <a:pt x="26746" y="1"/>
                    </a:moveTo>
                    <a:cubicBezTo>
                      <a:pt x="17137" y="1"/>
                      <a:pt x="10072" y="7765"/>
                      <a:pt x="5165" y="16008"/>
                    </a:cubicBezTo>
                    <a:cubicBezTo>
                      <a:pt x="2312" y="20773"/>
                      <a:pt x="1" y="26450"/>
                      <a:pt x="1" y="32842"/>
                    </a:cubicBezTo>
                    <a:cubicBezTo>
                      <a:pt x="1" y="35552"/>
                      <a:pt x="600" y="38548"/>
                      <a:pt x="1941" y="41087"/>
                    </a:cubicBezTo>
                    <a:cubicBezTo>
                      <a:pt x="3368" y="43741"/>
                      <a:pt x="5565" y="45738"/>
                      <a:pt x="7819" y="47364"/>
                    </a:cubicBezTo>
                    <a:cubicBezTo>
                      <a:pt x="13240" y="51216"/>
                      <a:pt x="19660" y="52928"/>
                      <a:pt x="25480" y="53727"/>
                    </a:cubicBezTo>
                    <a:cubicBezTo>
                      <a:pt x="26991" y="53942"/>
                      <a:pt x="28481" y="54053"/>
                      <a:pt x="29944" y="54053"/>
                    </a:cubicBezTo>
                    <a:cubicBezTo>
                      <a:pt x="34310" y="54053"/>
                      <a:pt x="38439" y="53068"/>
                      <a:pt x="42200" y="50931"/>
                    </a:cubicBezTo>
                    <a:cubicBezTo>
                      <a:pt x="47621" y="47907"/>
                      <a:pt x="51559" y="42600"/>
                      <a:pt x="53755" y="36037"/>
                    </a:cubicBezTo>
                    <a:cubicBezTo>
                      <a:pt x="55952" y="29532"/>
                      <a:pt x="56637" y="21743"/>
                      <a:pt x="52472" y="14781"/>
                    </a:cubicBezTo>
                    <a:cubicBezTo>
                      <a:pt x="46708" y="5137"/>
                      <a:pt x="36522" y="543"/>
                      <a:pt x="27763" y="30"/>
                    </a:cubicBezTo>
                    <a:cubicBezTo>
                      <a:pt x="27421" y="10"/>
                      <a:pt x="27082" y="1"/>
                      <a:pt x="26746" y="1"/>
                    </a:cubicBezTo>
                    <a:close/>
                  </a:path>
                </a:pathLst>
              </a:custGeom>
              <a:solidFill>
                <a:srgbClr val="E9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1376030" y="5152206"/>
                <a:ext cx="19110" cy="26534"/>
              </a:xfrm>
              <a:custGeom>
                <a:avLst/>
                <a:gdLst/>
                <a:ahLst/>
                <a:cxnLst/>
                <a:rect l="l" t="t" r="r" b="b"/>
                <a:pathLst>
                  <a:path w="556" h="772" extrusionOk="0">
                    <a:moveTo>
                      <a:pt x="324" y="0"/>
                    </a:moveTo>
                    <a:cubicBezTo>
                      <a:pt x="302" y="0"/>
                      <a:pt x="278" y="6"/>
                      <a:pt x="252" y="18"/>
                    </a:cubicBezTo>
                    <a:cubicBezTo>
                      <a:pt x="39" y="98"/>
                      <a:pt x="0" y="771"/>
                      <a:pt x="249" y="771"/>
                    </a:cubicBezTo>
                    <a:cubicBezTo>
                      <a:pt x="268" y="771"/>
                      <a:pt x="287" y="768"/>
                      <a:pt x="309" y="760"/>
                    </a:cubicBezTo>
                    <a:cubicBezTo>
                      <a:pt x="492" y="655"/>
                      <a:pt x="555" y="0"/>
                      <a:pt x="32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
              <p:cNvSpPr/>
              <p:nvPr/>
            </p:nvSpPr>
            <p:spPr>
              <a:xfrm>
                <a:off x="1409197" y="5101097"/>
                <a:ext cx="16704" cy="26602"/>
              </a:xfrm>
              <a:custGeom>
                <a:avLst/>
                <a:gdLst/>
                <a:ahLst/>
                <a:cxnLst/>
                <a:rect l="l" t="t" r="r" b="b"/>
                <a:pathLst>
                  <a:path w="486" h="774" extrusionOk="0">
                    <a:moveTo>
                      <a:pt x="295" y="1"/>
                    </a:moveTo>
                    <a:cubicBezTo>
                      <a:pt x="275" y="1"/>
                      <a:pt x="252" y="7"/>
                      <a:pt x="229" y="21"/>
                    </a:cubicBezTo>
                    <a:cubicBezTo>
                      <a:pt x="86" y="78"/>
                      <a:pt x="0" y="278"/>
                      <a:pt x="29" y="478"/>
                    </a:cubicBezTo>
                    <a:cubicBezTo>
                      <a:pt x="29" y="603"/>
                      <a:pt x="95" y="773"/>
                      <a:pt x="208" y="773"/>
                    </a:cubicBezTo>
                    <a:cubicBezTo>
                      <a:pt x="224" y="773"/>
                      <a:pt x="240" y="770"/>
                      <a:pt x="257" y="763"/>
                    </a:cubicBezTo>
                    <a:cubicBezTo>
                      <a:pt x="400" y="678"/>
                      <a:pt x="485" y="478"/>
                      <a:pt x="457" y="278"/>
                    </a:cubicBezTo>
                    <a:cubicBezTo>
                      <a:pt x="457" y="159"/>
                      <a:pt x="397" y="1"/>
                      <a:pt x="29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a:off x="1347399" y="5047238"/>
                <a:ext cx="20622" cy="31586"/>
              </a:xfrm>
              <a:custGeom>
                <a:avLst/>
                <a:gdLst/>
                <a:ahLst/>
                <a:cxnLst/>
                <a:rect l="l" t="t" r="r" b="b"/>
                <a:pathLst>
                  <a:path w="600" h="919" extrusionOk="0">
                    <a:moveTo>
                      <a:pt x="404" y="0"/>
                    </a:moveTo>
                    <a:cubicBezTo>
                      <a:pt x="385" y="0"/>
                      <a:pt x="365" y="6"/>
                      <a:pt x="343" y="19"/>
                    </a:cubicBezTo>
                    <a:cubicBezTo>
                      <a:pt x="115" y="133"/>
                      <a:pt x="1" y="561"/>
                      <a:pt x="229" y="847"/>
                    </a:cubicBezTo>
                    <a:cubicBezTo>
                      <a:pt x="265" y="897"/>
                      <a:pt x="301" y="918"/>
                      <a:pt x="335" y="918"/>
                    </a:cubicBezTo>
                    <a:cubicBezTo>
                      <a:pt x="436" y="918"/>
                      <a:pt x="522" y="732"/>
                      <a:pt x="543" y="561"/>
                    </a:cubicBezTo>
                    <a:cubicBezTo>
                      <a:pt x="571" y="476"/>
                      <a:pt x="600" y="390"/>
                      <a:pt x="600" y="304"/>
                    </a:cubicBezTo>
                    <a:cubicBezTo>
                      <a:pt x="576" y="183"/>
                      <a:pt x="510" y="0"/>
                      <a:pt x="40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1294468" y="4948078"/>
                <a:ext cx="19625" cy="34267"/>
              </a:xfrm>
              <a:custGeom>
                <a:avLst/>
                <a:gdLst/>
                <a:ahLst/>
                <a:cxnLst/>
                <a:rect l="l" t="t" r="r" b="b"/>
                <a:pathLst>
                  <a:path w="571" h="997" extrusionOk="0">
                    <a:moveTo>
                      <a:pt x="328" y="1"/>
                    </a:moveTo>
                    <a:cubicBezTo>
                      <a:pt x="314" y="1"/>
                      <a:pt x="300" y="8"/>
                      <a:pt x="285" y="22"/>
                    </a:cubicBezTo>
                    <a:cubicBezTo>
                      <a:pt x="114" y="79"/>
                      <a:pt x="29" y="308"/>
                      <a:pt x="29" y="479"/>
                    </a:cubicBezTo>
                    <a:cubicBezTo>
                      <a:pt x="0" y="593"/>
                      <a:pt x="0" y="707"/>
                      <a:pt x="57" y="821"/>
                    </a:cubicBezTo>
                    <a:cubicBezTo>
                      <a:pt x="83" y="873"/>
                      <a:pt x="180" y="996"/>
                      <a:pt x="240" y="996"/>
                    </a:cubicBezTo>
                    <a:cubicBezTo>
                      <a:pt x="246" y="996"/>
                      <a:pt x="252" y="995"/>
                      <a:pt x="257" y="992"/>
                    </a:cubicBezTo>
                    <a:cubicBezTo>
                      <a:pt x="371" y="907"/>
                      <a:pt x="457" y="907"/>
                      <a:pt x="514" y="764"/>
                    </a:cubicBezTo>
                    <a:cubicBezTo>
                      <a:pt x="514" y="736"/>
                      <a:pt x="514" y="736"/>
                      <a:pt x="514" y="736"/>
                    </a:cubicBezTo>
                    <a:cubicBezTo>
                      <a:pt x="542" y="707"/>
                      <a:pt x="542" y="679"/>
                      <a:pt x="571" y="622"/>
                    </a:cubicBezTo>
                    <a:cubicBezTo>
                      <a:pt x="571" y="622"/>
                      <a:pt x="571" y="622"/>
                      <a:pt x="571" y="593"/>
                    </a:cubicBezTo>
                    <a:cubicBezTo>
                      <a:pt x="571" y="564"/>
                      <a:pt x="571" y="536"/>
                      <a:pt x="571" y="507"/>
                    </a:cubicBezTo>
                    <a:cubicBezTo>
                      <a:pt x="571" y="479"/>
                      <a:pt x="571" y="450"/>
                      <a:pt x="571" y="422"/>
                    </a:cubicBezTo>
                    <a:cubicBezTo>
                      <a:pt x="571" y="393"/>
                      <a:pt x="571" y="393"/>
                      <a:pt x="571" y="365"/>
                    </a:cubicBezTo>
                    <a:cubicBezTo>
                      <a:pt x="571" y="365"/>
                      <a:pt x="571" y="336"/>
                      <a:pt x="571" y="308"/>
                    </a:cubicBezTo>
                    <a:cubicBezTo>
                      <a:pt x="571" y="308"/>
                      <a:pt x="571" y="279"/>
                      <a:pt x="571" y="251"/>
                    </a:cubicBezTo>
                    <a:cubicBezTo>
                      <a:pt x="542" y="194"/>
                      <a:pt x="542" y="136"/>
                      <a:pt x="485" y="108"/>
                    </a:cubicBezTo>
                    <a:cubicBezTo>
                      <a:pt x="485" y="108"/>
                      <a:pt x="485" y="79"/>
                      <a:pt x="485" y="79"/>
                    </a:cubicBezTo>
                    <a:cubicBezTo>
                      <a:pt x="457" y="51"/>
                      <a:pt x="457" y="51"/>
                      <a:pt x="428" y="22"/>
                    </a:cubicBezTo>
                    <a:lnTo>
                      <a:pt x="371" y="22"/>
                    </a:lnTo>
                    <a:cubicBezTo>
                      <a:pt x="357" y="8"/>
                      <a:pt x="342" y="1"/>
                      <a:pt x="3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1359325" y="4970075"/>
                <a:ext cx="13439" cy="19316"/>
              </a:xfrm>
              <a:custGeom>
                <a:avLst/>
                <a:gdLst/>
                <a:ahLst/>
                <a:cxnLst/>
                <a:rect l="l" t="t" r="r" b="b"/>
                <a:pathLst>
                  <a:path w="391" h="562" extrusionOk="0">
                    <a:moveTo>
                      <a:pt x="213" y="1"/>
                    </a:moveTo>
                    <a:cubicBezTo>
                      <a:pt x="199" y="1"/>
                      <a:pt x="184" y="4"/>
                      <a:pt x="167" y="10"/>
                    </a:cubicBezTo>
                    <a:cubicBezTo>
                      <a:pt x="35" y="89"/>
                      <a:pt x="1" y="561"/>
                      <a:pt x="156" y="561"/>
                    </a:cubicBezTo>
                    <a:cubicBezTo>
                      <a:pt x="168" y="561"/>
                      <a:pt x="181" y="558"/>
                      <a:pt x="196" y="552"/>
                    </a:cubicBezTo>
                    <a:cubicBezTo>
                      <a:pt x="355" y="473"/>
                      <a:pt x="391" y="1"/>
                      <a:pt x="21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1399573" y="5005237"/>
                <a:ext cx="16188" cy="22547"/>
              </a:xfrm>
              <a:custGeom>
                <a:avLst/>
                <a:gdLst/>
                <a:ahLst/>
                <a:cxnLst/>
                <a:rect l="l" t="t" r="r" b="b"/>
                <a:pathLst>
                  <a:path w="471" h="656" extrusionOk="0">
                    <a:moveTo>
                      <a:pt x="279" y="1"/>
                    </a:moveTo>
                    <a:cubicBezTo>
                      <a:pt x="262" y="1"/>
                      <a:pt x="244" y="5"/>
                      <a:pt x="223" y="14"/>
                    </a:cubicBezTo>
                    <a:cubicBezTo>
                      <a:pt x="39" y="93"/>
                      <a:pt x="1" y="655"/>
                      <a:pt x="196" y="655"/>
                    </a:cubicBezTo>
                    <a:cubicBezTo>
                      <a:pt x="213" y="655"/>
                      <a:pt x="231" y="651"/>
                      <a:pt x="252" y="642"/>
                    </a:cubicBezTo>
                    <a:cubicBezTo>
                      <a:pt x="409" y="563"/>
                      <a:pt x="470" y="1"/>
                      <a:pt x="27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1309350" y="5115945"/>
                <a:ext cx="20072" cy="27668"/>
              </a:xfrm>
              <a:custGeom>
                <a:avLst/>
                <a:gdLst/>
                <a:ahLst/>
                <a:cxnLst/>
                <a:rect l="l" t="t" r="r" b="b"/>
                <a:pathLst>
                  <a:path w="584" h="805" extrusionOk="0">
                    <a:moveTo>
                      <a:pt x="328" y="0"/>
                    </a:moveTo>
                    <a:cubicBezTo>
                      <a:pt x="305" y="0"/>
                      <a:pt x="280" y="6"/>
                      <a:pt x="252" y="17"/>
                    </a:cubicBezTo>
                    <a:cubicBezTo>
                      <a:pt x="42" y="122"/>
                      <a:pt x="1" y="805"/>
                      <a:pt x="239" y="805"/>
                    </a:cubicBezTo>
                    <a:cubicBezTo>
                      <a:pt x="260" y="805"/>
                      <a:pt x="283" y="799"/>
                      <a:pt x="309" y="788"/>
                    </a:cubicBezTo>
                    <a:cubicBezTo>
                      <a:pt x="519" y="683"/>
                      <a:pt x="584" y="0"/>
                      <a:pt x="32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1274911" y="5045382"/>
                <a:ext cx="16635" cy="25331"/>
              </a:xfrm>
              <a:custGeom>
                <a:avLst/>
                <a:gdLst/>
                <a:ahLst/>
                <a:cxnLst/>
                <a:rect l="l" t="t" r="r" b="b"/>
                <a:pathLst>
                  <a:path w="484" h="737" extrusionOk="0">
                    <a:moveTo>
                      <a:pt x="250" y="0"/>
                    </a:moveTo>
                    <a:cubicBezTo>
                      <a:pt x="114" y="0"/>
                      <a:pt x="27" y="234"/>
                      <a:pt x="27" y="358"/>
                    </a:cubicBezTo>
                    <a:cubicBezTo>
                      <a:pt x="1" y="488"/>
                      <a:pt x="70" y="737"/>
                      <a:pt x="212" y="737"/>
                    </a:cubicBezTo>
                    <a:cubicBezTo>
                      <a:pt x="225" y="737"/>
                      <a:pt x="240" y="734"/>
                      <a:pt x="255" y="729"/>
                    </a:cubicBezTo>
                    <a:cubicBezTo>
                      <a:pt x="284" y="701"/>
                      <a:pt x="312" y="672"/>
                      <a:pt x="341" y="644"/>
                    </a:cubicBezTo>
                    <a:lnTo>
                      <a:pt x="341" y="644"/>
                    </a:lnTo>
                    <a:cubicBezTo>
                      <a:pt x="324" y="677"/>
                      <a:pt x="317" y="691"/>
                      <a:pt x="320" y="691"/>
                    </a:cubicBezTo>
                    <a:cubicBezTo>
                      <a:pt x="322" y="691"/>
                      <a:pt x="329" y="684"/>
                      <a:pt x="341" y="672"/>
                    </a:cubicBezTo>
                    <a:cubicBezTo>
                      <a:pt x="398" y="615"/>
                      <a:pt x="426" y="558"/>
                      <a:pt x="426" y="473"/>
                    </a:cubicBezTo>
                    <a:cubicBezTo>
                      <a:pt x="426" y="358"/>
                      <a:pt x="483" y="102"/>
                      <a:pt x="312" y="16"/>
                    </a:cubicBezTo>
                    <a:cubicBezTo>
                      <a:pt x="291" y="5"/>
                      <a:pt x="270" y="0"/>
                      <a:pt x="25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1214212" y="5077381"/>
                <a:ext cx="16532" cy="26190"/>
              </a:xfrm>
              <a:custGeom>
                <a:avLst/>
                <a:gdLst/>
                <a:ahLst/>
                <a:cxnLst/>
                <a:rect l="l" t="t" r="r" b="b"/>
                <a:pathLst>
                  <a:path w="481" h="762" extrusionOk="0">
                    <a:moveTo>
                      <a:pt x="245" y="1"/>
                    </a:moveTo>
                    <a:cubicBezTo>
                      <a:pt x="90" y="1"/>
                      <a:pt x="1" y="293"/>
                      <a:pt x="24" y="455"/>
                    </a:cubicBezTo>
                    <a:cubicBezTo>
                      <a:pt x="24" y="512"/>
                      <a:pt x="24" y="597"/>
                      <a:pt x="81" y="654"/>
                    </a:cubicBezTo>
                    <a:cubicBezTo>
                      <a:pt x="116" y="723"/>
                      <a:pt x="161" y="761"/>
                      <a:pt x="210" y="761"/>
                    </a:cubicBezTo>
                    <a:cubicBezTo>
                      <a:pt x="242" y="761"/>
                      <a:pt x="275" y="745"/>
                      <a:pt x="309" y="711"/>
                    </a:cubicBezTo>
                    <a:cubicBezTo>
                      <a:pt x="395" y="654"/>
                      <a:pt x="452" y="512"/>
                      <a:pt x="452" y="369"/>
                    </a:cubicBezTo>
                    <a:cubicBezTo>
                      <a:pt x="452" y="369"/>
                      <a:pt x="452" y="340"/>
                      <a:pt x="452" y="340"/>
                    </a:cubicBezTo>
                    <a:cubicBezTo>
                      <a:pt x="480" y="226"/>
                      <a:pt x="452" y="112"/>
                      <a:pt x="366" y="55"/>
                    </a:cubicBezTo>
                    <a:cubicBezTo>
                      <a:pt x="323" y="17"/>
                      <a:pt x="282" y="1"/>
                      <a:pt x="24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1229713" y="5089067"/>
                <a:ext cx="34" cy="997"/>
              </a:xfrm>
              <a:custGeom>
                <a:avLst/>
                <a:gdLst/>
                <a:ahLst/>
                <a:cxnLst/>
                <a:rect l="l" t="t" r="r" b="b"/>
                <a:pathLst>
                  <a:path w="1" h="29" extrusionOk="0">
                    <a:moveTo>
                      <a:pt x="1" y="0"/>
                    </a:moveTo>
                    <a:lnTo>
                      <a:pt x="1" y="0"/>
                    </a:lnTo>
                    <a:cubicBezTo>
                      <a:pt x="1" y="29"/>
                      <a:pt x="1" y="29"/>
                      <a:pt x="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1245421" y="5180287"/>
                <a:ext cx="33373" cy="54958"/>
              </a:xfrm>
              <a:custGeom>
                <a:avLst/>
                <a:gdLst/>
                <a:ahLst/>
                <a:cxnLst/>
                <a:rect l="l" t="t" r="r" b="b"/>
                <a:pathLst>
                  <a:path w="971" h="1599" extrusionOk="0">
                    <a:moveTo>
                      <a:pt x="569" y="0"/>
                    </a:moveTo>
                    <a:cubicBezTo>
                      <a:pt x="533" y="0"/>
                      <a:pt x="496" y="9"/>
                      <a:pt x="457" y="28"/>
                    </a:cubicBezTo>
                    <a:cubicBezTo>
                      <a:pt x="143" y="171"/>
                      <a:pt x="0" y="628"/>
                      <a:pt x="29" y="999"/>
                    </a:cubicBezTo>
                    <a:cubicBezTo>
                      <a:pt x="53" y="1267"/>
                      <a:pt x="182" y="1599"/>
                      <a:pt x="416" y="1599"/>
                    </a:cubicBezTo>
                    <a:cubicBezTo>
                      <a:pt x="455" y="1599"/>
                      <a:pt x="497" y="1590"/>
                      <a:pt x="543" y="1569"/>
                    </a:cubicBezTo>
                    <a:cubicBezTo>
                      <a:pt x="828" y="1455"/>
                      <a:pt x="971" y="999"/>
                      <a:pt x="942" y="599"/>
                    </a:cubicBezTo>
                    <a:cubicBezTo>
                      <a:pt x="942" y="353"/>
                      <a:pt x="793" y="0"/>
                      <a:pt x="56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1315056" y="5291476"/>
                <a:ext cx="19625" cy="33201"/>
              </a:xfrm>
              <a:custGeom>
                <a:avLst/>
                <a:gdLst/>
                <a:ahLst/>
                <a:cxnLst/>
                <a:rect l="l" t="t" r="r" b="b"/>
                <a:pathLst>
                  <a:path w="571" h="966" extrusionOk="0">
                    <a:moveTo>
                      <a:pt x="320" y="0"/>
                    </a:moveTo>
                    <a:cubicBezTo>
                      <a:pt x="249" y="0"/>
                      <a:pt x="175" y="41"/>
                      <a:pt x="114" y="132"/>
                    </a:cubicBezTo>
                    <a:cubicBezTo>
                      <a:pt x="29" y="246"/>
                      <a:pt x="0" y="417"/>
                      <a:pt x="0" y="588"/>
                    </a:cubicBezTo>
                    <a:cubicBezTo>
                      <a:pt x="0" y="702"/>
                      <a:pt x="57" y="902"/>
                      <a:pt x="171" y="959"/>
                    </a:cubicBezTo>
                    <a:lnTo>
                      <a:pt x="200" y="959"/>
                    </a:lnTo>
                    <a:cubicBezTo>
                      <a:pt x="219" y="963"/>
                      <a:pt x="238" y="965"/>
                      <a:pt x="255" y="965"/>
                    </a:cubicBezTo>
                    <a:cubicBezTo>
                      <a:pt x="473" y="965"/>
                      <a:pt x="571" y="655"/>
                      <a:pt x="571" y="417"/>
                    </a:cubicBezTo>
                    <a:lnTo>
                      <a:pt x="571" y="360"/>
                    </a:lnTo>
                    <a:cubicBezTo>
                      <a:pt x="571" y="138"/>
                      <a:pt x="451" y="0"/>
                      <a:pt x="32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1352142" y="5339217"/>
                <a:ext cx="17838" cy="23475"/>
              </a:xfrm>
              <a:custGeom>
                <a:avLst/>
                <a:gdLst/>
                <a:ahLst/>
                <a:cxnLst/>
                <a:rect l="l" t="t" r="r" b="b"/>
                <a:pathLst>
                  <a:path w="519" h="683" extrusionOk="0">
                    <a:moveTo>
                      <a:pt x="341" y="1"/>
                    </a:moveTo>
                    <a:cubicBezTo>
                      <a:pt x="249" y="1"/>
                      <a:pt x="135" y="136"/>
                      <a:pt x="95" y="244"/>
                    </a:cubicBezTo>
                    <a:lnTo>
                      <a:pt x="95" y="244"/>
                    </a:lnTo>
                    <a:cubicBezTo>
                      <a:pt x="44" y="359"/>
                      <a:pt x="1" y="581"/>
                      <a:pt x="148" y="654"/>
                    </a:cubicBezTo>
                    <a:cubicBezTo>
                      <a:pt x="177" y="683"/>
                      <a:pt x="205" y="683"/>
                      <a:pt x="262" y="683"/>
                    </a:cubicBezTo>
                    <a:cubicBezTo>
                      <a:pt x="433" y="683"/>
                      <a:pt x="519" y="369"/>
                      <a:pt x="462" y="169"/>
                    </a:cubicBezTo>
                    <a:cubicBezTo>
                      <a:pt x="441" y="46"/>
                      <a:pt x="395" y="1"/>
                      <a:pt x="34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1393627" y="5257208"/>
                <a:ext cx="13645" cy="24196"/>
              </a:xfrm>
              <a:custGeom>
                <a:avLst/>
                <a:gdLst/>
                <a:ahLst/>
                <a:cxnLst/>
                <a:rect l="l" t="t" r="r" b="b"/>
                <a:pathLst>
                  <a:path w="397" h="704" extrusionOk="0">
                    <a:moveTo>
                      <a:pt x="201" y="0"/>
                    </a:moveTo>
                    <a:cubicBezTo>
                      <a:pt x="84" y="0"/>
                      <a:pt x="0" y="234"/>
                      <a:pt x="25" y="358"/>
                    </a:cubicBezTo>
                    <a:cubicBezTo>
                      <a:pt x="25" y="501"/>
                      <a:pt x="54" y="587"/>
                      <a:pt x="139" y="672"/>
                    </a:cubicBezTo>
                    <a:cubicBezTo>
                      <a:pt x="161" y="694"/>
                      <a:pt x="182" y="703"/>
                      <a:pt x="201" y="703"/>
                    </a:cubicBezTo>
                    <a:cubicBezTo>
                      <a:pt x="283" y="703"/>
                      <a:pt x="339" y="536"/>
                      <a:pt x="339" y="444"/>
                    </a:cubicBezTo>
                    <a:cubicBezTo>
                      <a:pt x="339" y="415"/>
                      <a:pt x="311" y="415"/>
                      <a:pt x="311" y="415"/>
                    </a:cubicBezTo>
                    <a:cubicBezTo>
                      <a:pt x="368" y="273"/>
                      <a:pt x="396" y="73"/>
                      <a:pt x="254" y="16"/>
                    </a:cubicBezTo>
                    <a:cubicBezTo>
                      <a:pt x="236" y="5"/>
                      <a:pt x="218" y="0"/>
                      <a:pt x="20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1233666" y="5295807"/>
                <a:ext cx="29421" cy="42584"/>
              </a:xfrm>
              <a:custGeom>
                <a:avLst/>
                <a:gdLst/>
                <a:ahLst/>
                <a:cxnLst/>
                <a:rect l="l" t="t" r="r" b="b"/>
                <a:pathLst>
                  <a:path w="856" h="1239" extrusionOk="0">
                    <a:moveTo>
                      <a:pt x="473" y="1"/>
                    </a:moveTo>
                    <a:cubicBezTo>
                      <a:pt x="389" y="1"/>
                      <a:pt x="301" y="52"/>
                      <a:pt x="228" y="148"/>
                    </a:cubicBezTo>
                    <a:cubicBezTo>
                      <a:pt x="86" y="377"/>
                      <a:pt x="0" y="776"/>
                      <a:pt x="200" y="1061"/>
                    </a:cubicBezTo>
                    <a:cubicBezTo>
                      <a:pt x="228" y="1090"/>
                      <a:pt x="228" y="1118"/>
                      <a:pt x="257" y="1147"/>
                    </a:cubicBezTo>
                    <a:cubicBezTo>
                      <a:pt x="295" y="1214"/>
                      <a:pt x="342" y="1239"/>
                      <a:pt x="392" y="1239"/>
                    </a:cubicBezTo>
                    <a:cubicBezTo>
                      <a:pt x="491" y="1239"/>
                      <a:pt x="599" y="1137"/>
                      <a:pt x="656" y="1061"/>
                    </a:cubicBezTo>
                    <a:cubicBezTo>
                      <a:pt x="770" y="919"/>
                      <a:pt x="856" y="633"/>
                      <a:pt x="770" y="377"/>
                    </a:cubicBezTo>
                    <a:cubicBezTo>
                      <a:pt x="770" y="348"/>
                      <a:pt x="770" y="320"/>
                      <a:pt x="742" y="291"/>
                    </a:cubicBezTo>
                    <a:cubicBezTo>
                      <a:pt x="693" y="94"/>
                      <a:pt x="587" y="1"/>
                      <a:pt x="47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1263053" y="5388161"/>
                <a:ext cx="20656" cy="31036"/>
              </a:xfrm>
              <a:custGeom>
                <a:avLst/>
                <a:gdLst/>
                <a:ahLst/>
                <a:cxnLst/>
                <a:rect l="l" t="t" r="r" b="b"/>
                <a:pathLst>
                  <a:path w="601" h="903" extrusionOk="0">
                    <a:moveTo>
                      <a:pt x="343" y="1"/>
                    </a:moveTo>
                    <a:cubicBezTo>
                      <a:pt x="172" y="1"/>
                      <a:pt x="87" y="172"/>
                      <a:pt x="58" y="343"/>
                    </a:cubicBezTo>
                    <a:cubicBezTo>
                      <a:pt x="30" y="457"/>
                      <a:pt x="1" y="828"/>
                      <a:pt x="172" y="885"/>
                    </a:cubicBezTo>
                    <a:cubicBezTo>
                      <a:pt x="214" y="896"/>
                      <a:pt x="248" y="902"/>
                      <a:pt x="279" y="902"/>
                    </a:cubicBezTo>
                    <a:cubicBezTo>
                      <a:pt x="332" y="902"/>
                      <a:pt x="375" y="882"/>
                      <a:pt x="429" y="828"/>
                    </a:cubicBezTo>
                    <a:cubicBezTo>
                      <a:pt x="515" y="743"/>
                      <a:pt x="572" y="600"/>
                      <a:pt x="600" y="457"/>
                    </a:cubicBezTo>
                    <a:cubicBezTo>
                      <a:pt x="600" y="343"/>
                      <a:pt x="600" y="86"/>
                      <a:pt x="458" y="29"/>
                    </a:cubicBezTo>
                    <a:cubicBezTo>
                      <a:pt x="400" y="29"/>
                      <a:pt x="372" y="1"/>
                      <a:pt x="34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1362109" y="5463261"/>
                <a:ext cx="21619" cy="24643"/>
              </a:xfrm>
              <a:custGeom>
                <a:avLst/>
                <a:gdLst/>
                <a:ahLst/>
                <a:cxnLst/>
                <a:rect l="l" t="t" r="r" b="b"/>
                <a:pathLst>
                  <a:path w="629" h="717" extrusionOk="0">
                    <a:moveTo>
                      <a:pt x="373" y="1"/>
                    </a:moveTo>
                    <a:cubicBezTo>
                      <a:pt x="326" y="1"/>
                      <a:pt x="278" y="21"/>
                      <a:pt x="258" y="41"/>
                    </a:cubicBezTo>
                    <a:cubicBezTo>
                      <a:pt x="200" y="98"/>
                      <a:pt x="172" y="184"/>
                      <a:pt x="115" y="212"/>
                    </a:cubicBezTo>
                    <a:cubicBezTo>
                      <a:pt x="29" y="212"/>
                      <a:pt x="1" y="384"/>
                      <a:pt x="58" y="441"/>
                    </a:cubicBezTo>
                    <a:cubicBezTo>
                      <a:pt x="143" y="555"/>
                      <a:pt x="143" y="640"/>
                      <a:pt x="258" y="697"/>
                    </a:cubicBezTo>
                    <a:cubicBezTo>
                      <a:pt x="271" y="711"/>
                      <a:pt x="286" y="716"/>
                      <a:pt x="301" y="716"/>
                    </a:cubicBezTo>
                    <a:cubicBezTo>
                      <a:pt x="353" y="716"/>
                      <a:pt x="413" y="656"/>
                      <a:pt x="457" y="612"/>
                    </a:cubicBezTo>
                    <a:lnTo>
                      <a:pt x="486" y="583"/>
                    </a:lnTo>
                    <a:cubicBezTo>
                      <a:pt x="571" y="469"/>
                      <a:pt x="628" y="155"/>
                      <a:pt x="457" y="41"/>
                    </a:cubicBezTo>
                    <a:cubicBezTo>
                      <a:pt x="429" y="41"/>
                      <a:pt x="429" y="41"/>
                      <a:pt x="429" y="13"/>
                    </a:cubicBezTo>
                    <a:cubicBezTo>
                      <a:pt x="412" y="4"/>
                      <a:pt x="393" y="1"/>
                      <a:pt x="37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1457248" y="5362383"/>
                <a:ext cx="20244" cy="26087"/>
              </a:xfrm>
              <a:custGeom>
                <a:avLst/>
                <a:gdLst/>
                <a:ahLst/>
                <a:cxnLst/>
                <a:rect l="l" t="t" r="r" b="b"/>
                <a:pathLst>
                  <a:path w="589" h="759" extrusionOk="0">
                    <a:moveTo>
                      <a:pt x="366" y="1"/>
                    </a:moveTo>
                    <a:cubicBezTo>
                      <a:pt x="350" y="1"/>
                      <a:pt x="333" y="3"/>
                      <a:pt x="314" y="9"/>
                    </a:cubicBezTo>
                    <a:cubicBezTo>
                      <a:pt x="114" y="66"/>
                      <a:pt x="0" y="408"/>
                      <a:pt x="29" y="637"/>
                    </a:cubicBezTo>
                    <a:cubicBezTo>
                      <a:pt x="52" y="707"/>
                      <a:pt x="95" y="758"/>
                      <a:pt x="141" y="758"/>
                    </a:cubicBezTo>
                    <a:cubicBezTo>
                      <a:pt x="151" y="758"/>
                      <a:pt x="161" y="756"/>
                      <a:pt x="172" y="751"/>
                    </a:cubicBezTo>
                    <a:cubicBezTo>
                      <a:pt x="257" y="722"/>
                      <a:pt x="314" y="694"/>
                      <a:pt x="400" y="637"/>
                    </a:cubicBezTo>
                    <a:cubicBezTo>
                      <a:pt x="506" y="530"/>
                      <a:pt x="588" y="1"/>
                      <a:pt x="3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1502342" y="5172107"/>
                <a:ext cx="11823" cy="18354"/>
              </a:xfrm>
              <a:custGeom>
                <a:avLst/>
                <a:gdLst/>
                <a:ahLst/>
                <a:cxnLst/>
                <a:rect l="l" t="t" r="r" b="b"/>
                <a:pathLst>
                  <a:path w="344" h="534" extrusionOk="0">
                    <a:moveTo>
                      <a:pt x="223" y="1"/>
                    </a:moveTo>
                    <a:cubicBezTo>
                      <a:pt x="176" y="1"/>
                      <a:pt x="131" y="34"/>
                      <a:pt x="115" y="67"/>
                    </a:cubicBezTo>
                    <a:cubicBezTo>
                      <a:pt x="29" y="152"/>
                      <a:pt x="1" y="324"/>
                      <a:pt x="58" y="438"/>
                    </a:cubicBezTo>
                    <a:cubicBezTo>
                      <a:pt x="86" y="495"/>
                      <a:pt x="115" y="523"/>
                      <a:pt x="172" y="523"/>
                    </a:cubicBezTo>
                    <a:lnTo>
                      <a:pt x="201" y="523"/>
                    </a:lnTo>
                    <a:cubicBezTo>
                      <a:pt x="211" y="530"/>
                      <a:pt x="221" y="533"/>
                      <a:pt x="231" y="533"/>
                    </a:cubicBezTo>
                    <a:cubicBezTo>
                      <a:pt x="299" y="533"/>
                      <a:pt x="343" y="374"/>
                      <a:pt x="343" y="324"/>
                    </a:cubicBezTo>
                    <a:lnTo>
                      <a:pt x="343" y="295"/>
                    </a:lnTo>
                    <a:cubicBezTo>
                      <a:pt x="343" y="295"/>
                      <a:pt x="343" y="295"/>
                      <a:pt x="343" y="266"/>
                    </a:cubicBezTo>
                    <a:cubicBezTo>
                      <a:pt x="343" y="209"/>
                      <a:pt x="343" y="152"/>
                      <a:pt x="315" y="67"/>
                    </a:cubicBezTo>
                    <a:cubicBezTo>
                      <a:pt x="291" y="19"/>
                      <a:pt x="256" y="1"/>
                      <a:pt x="22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1446799" y="5224144"/>
                <a:ext cx="26156" cy="35642"/>
              </a:xfrm>
              <a:custGeom>
                <a:avLst/>
                <a:gdLst/>
                <a:ahLst/>
                <a:cxnLst/>
                <a:rect l="l" t="t" r="r" b="b"/>
                <a:pathLst>
                  <a:path w="761" h="1037" extrusionOk="0">
                    <a:moveTo>
                      <a:pt x="48" y="636"/>
                    </a:moveTo>
                    <a:lnTo>
                      <a:pt x="48" y="636"/>
                    </a:lnTo>
                    <a:cubicBezTo>
                      <a:pt x="48" y="644"/>
                      <a:pt x="48" y="653"/>
                      <a:pt x="48" y="663"/>
                    </a:cubicBezTo>
                    <a:lnTo>
                      <a:pt x="48" y="663"/>
                    </a:lnTo>
                    <a:cubicBezTo>
                      <a:pt x="48" y="653"/>
                      <a:pt x="48" y="643"/>
                      <a:pt x="48" y="636"/>
                    </a:cubicBezTo>
                    <a:close/>
                    <a:moveTo>
                      <a:pt x="48" y="664"/>
                    </a:moveTo>
                    <a:cubicBezTo>
                      <a:pt x="55" y="694"/>
                      <a:pt x="65" y="723"/>
                      <a:pt x="76" y="750"/>
                    </a:cubicBezTo>
                    <a:cubicBezTo>
                      <a:pt x="55" y="729"/>
                      <a:pt x="50" y="693"/>
                      <a:pt x="48" y="664"/>
                    </a:cubicBezTo>
                    <a:close/>
                    <a:moveTo>
                      <a:pt x="405" y="0"/>
                    </a:moveTo>
                    <a:cubicBezTo>
                      <a:pt x="303" y="0"/>
                      <a:pt x="237" y="52"/>
                      <a:pt x="190" y="122"/>
                    </a:cubicBezTo>
                    <a:cubicBezTo>
                      <a:pt x="42" y="196"/>
                      <a:pt x="1" y="464"/>
                      <a:pt x="48" y="664"/>
                    </a:cubicBezTo>
                    <a:lnTo>
                      <a:pt x="48" y="664"/>
                    </a:lnTo>
                    <a:cubicBezTo>
                      <a:pt x="53" y="783"/>
                      <a:pt x="87" y="980"/>
                      <a:pt x="219" y="1007"/>
                    </a:cubicBezTo>
                    <a:cubicBezTo>
                      <a:pt x="259" y="1027"/>
                      <a:pt x="292" y="1036"/>
                      <a:pt x="324" y="1036"/>
                    </a:cubicBezTo>
                    <a:cubicBezTo>
                      <a:pt x="380" y="1036"/>
                      <a:pt x="430" y="1005"/>
                      <a:pt x="504" y="949"/>
                    </a:cubicBezTo>
                    <a:cubicBezTo>
                      <a:pt x="704" y="835"/>
                      <a:pt x="761" y="350"/>
                      <a:pt x="590" y="122"/>
                    </a:cubicBezTo>
                    <a:cubicBezTo>
                      <a:pt x="561" y="65"/>
                      <a:pt x="533" y="36"/>
                      <a:pt x="476" y="8"/>
                    </a:cubicBezTo>
                    <a:cubicBezTo>
                      <a:pt x="450" y="3"/>
                      <a:pt x="427" y="0"/>
                      <a:pt x="40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1521968" y="5309830"/>
                <a:ext cx="31414" cy="44750"/>
              </a:xfrm>
              <a:custGeom>
                <a:avLst/>
                <a:gdLst/>
                <a:ahLst/>
                <a:cxnLst/>
                <a:rect l="l" t="t" r="r" b="b"/>
                <a:pathLst>
                  <a:path w="914" h="1302" extrusionOk="0">
                    <a:moveTo>
                      <a:pt x="551" y="1"/>
                    </a:moveTo>
                    <a:cubicBezTo>
                      <a:pt x="455" y="1"/>
                      <a:pt x="359" y="66"/>
                      <a:pt x="286" y="168"/>
                    </a:cubicBezTo>
                    <a:cubicBezTo>
                      <a:pt x="172" y="340"/>
                      <a:pt x="0" y="910"/>
                      <a:pt x="257" y="1167"/>
                    </a:cubicBezTo>
                    <a:cubicBezTo>
                      <a:pt x="314" y="1196"/>
                      <a:pt x="371" y="1253"/>
                      <a:pt x="428" y="1281"/>
                    </a:cubicBezTo>
                    <a:cubicBezTo>
                      <a:pt x="463" y="1295"/>
                      <a:pt x="495" y="1301"/>
                      <a:pt x="525" y="1301"/>
                    </a:cubicBezTo>
                    <a:cubicBezTo>
                      <a:pt x="746" y="1301"/>
                      <a:pt x="860" y="965"/>
                      <a:pt x="885" y="739"/>
                    </a:cubicBezTo>
                    <a:cubicBezTo>
                      <a:pt x="914" y="568"/>
                      <a:pt x="914" y="368"/>
                      <a:pt x="799" y="197"/>
                    </a:cubicBezTo>
                    <a:cubicBezTo>
                      <a:pt x="730" y="58"/>
                      <a:pt x="641" y="1"/>
                      <a:pt x="55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1507463" y="5059508"/>
                <a:ext cx="19453" cy="30624"/>
              </a:xfrm>
              <a:custGeom>
                <a:avLst/>
                <a:gdLst/>
                <a:ahLst/>
                <a:cxnLst/>
                <a:rect l="l" t="t" r="r" b="b"/>
                <a:pathLst>
                  <a:path w="566" h="891" extrusionOk="0">
                    <a:moveTo>
                      <a:pt x="290" y="1"/>
                    </a:moveTo>
                    <a:cubicBezTo>
                      <a:pt x="123" y="1"/>
                      <a:pt x="0" y="416"/>
                      <a:pt x="23" y="575"/>
                    </a:cubicBezTo>
                    <a:cubicBezTo>
                      <a:pt x="23" y="792"/>
                      <a:pt x="115" y="891"/>
                      <a:pt x="218" y="891"/>
                    </a:cubicBezTo>
                    <a:cubicBezTo>
                      <a:pt x="305" y="891"/>
                      <a:pt x="399" y="820"/>
                      <a:pt x="451" y="689"/>
                    </a:cubicBezTo>
                    <a:cubicBezTo>
                      <a:pt x="480" y="661"/>
                      <a:pt x="480" y="661"/>
                      <a:pt x="480" y="632"/>
                    </a:cubicBezTo>
                    <a:cubicBezTo>
                      <a:pt x="537" y="490"/>
                      <a:pt x="565" y="290"/>
                      <a:pt x="451" y="119"/>
                    </a:cubicBezTo>
                    <a:cubicBezTo>
                      <a:pt x="451" y="90"/>
                      <a:pt x="451" y="90"/>
                      <a:pt x="422" y="90"/>
                    </a:cubicBezTo>
                    <a:cubicBezTo>
                      <a:pt x="377" y="27"/>
                      <a:pt x="332" y="1"/>
                      <a:pt x="29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1566271" y="5149319"/>
                <a:ext cx="13576" cy="20725"/>
              </a:xfrm>
              <a:custGeom>
                <a:avLst/>
                <a:gdLst/>
                <a:ahLst/>
                <a:cxnLst/>
                <a:rect l="l" t="t" r="r" b="b"/>
                <a:pathLst>
                  <a:path w="395" h="603" extrusionOk="0">
                    <a:moveTo>
                      <a:pt x="152" y="1"/>
                    </a:moveTo>
                    <a:cubicBezTo>
                      <a:pt x="54" y="1"/>
                      <a:pt x="1" y="266"/>
                      <a:pt x="24" y="359"/>
                    </a:cubicBezTo>
                    <a:cubicBezTo>
                      <a:pt x="24" y="359"/>
                      <a:pt x="24" y="387"/>
                      <a:pt x="24" y="416"/>
                    </a:cubicBezTo>
                    <a:cubicBezTo>
                      <a:pt x="42" y="527"/>
                      <a:pt x="97" y="602"/>
                      <a:pt x="164" y="602"/>
                    </a:cubicBezTo>
                    <a:cubicBezTo>
                      <a:pt x="201" y="602"/>
                      <a:pt x="241" y="580"/>
                      <a:pt x="281" y="530"/>
                    </a:cubicBezTo>
                    <a:cubicBezTo>
                      <a:pt x="338" y="444"/>
                      <a:pt x="395" y="159"/>
                      <a:pt x="252" y="74"/>
                    </a:cubicBezTo>
                    <a:cubicBezTo>
                      <a:pt x="252" y="74"/>
                      <a:pt x="252" y="45"/>
                      <a:pt x="224" y="45"/>
                    </a:cubicBezTo>
                    <a:cubicBezTo>
                      <a:pt x="198" y="14"/>
                      <a:pt x="174" y="1"/>
                      <a:pt x="15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40177" y="5045622"/>
                <a:ext cx="42206" cy="64066"/>
              </a:xfrm>
              <a:custGeom>
                <a:avLst/>
                <a:gdLst/>
                <a:ahLst/>
                <a:cxnLst/>
                <a:rect l="l" t="t" r="r" b="b"/>
                <a:pathLst>
                  <a:path w="1228" h="1864" extrusionOk="0">
                    <a:moveTo>
                      <a:pt x="774" y="1"/>
                    </a:moveTo>
                    <a:cubicBezTo>
                      <a:pt x="734" y="1"/>
                      <a:pt x="695" y="12"/>
                      <a:pt x="657" y="38"/>
                    </a:cubicBezTo>
                    <a:lnTo>
                      <a:pt x="628" y="38"/>
                    </a:lnTo>
                    <a:cubicBezTo>
                      <a:pt x="257" y="294"/>
                      <a:pt x="0" y="979"/>
                      <a:pt x="257" y="1578"/>
                    </a:cubicBezTo>
                    <a:cubicBezTo>
                      <a:pt x="323" y="1755"/>
                      <a:pt x="458" y="1864"/>
                      <a:pt x="609" y="1864"/>
                    </a:cubicBezTo>
                    <a:cubicBezTo>
                      <a:pt x="652" y="1864"/>
                      <a:pt x="697" y="1854"/>
                      <a:pt x="742" y="1835"/>
                    </a:cubicBezTo>
                    <a:cubicBezTo>
                      <a:pt x="1027" y="1721"/>
                      <a:pt x="1199" y="1322"/>
                      <a:pt x="1227" y="951"/>
                    </a:cubicBezTo>
                    <a:cubicBezTo>
                      <a:pt x="1227" y="722"/>
                      <a:pt x="1227" y="494"/>
                      <a:pt x="1142" y="294"/>
                    </a:cubicBezTo>
                    <a:cubicBezTo>
                      <a:pt x="1053" y="139"/>
                      <a:pt x="912" y="1"/>
                      <a:pt x="77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75476" y="4965642"/>
                <a:ext cx="23578" cy="36192"/>
              </a:xfrm>
              <a:custGeom>
                <a:avLst/>
                <a:gdLst/>
                <a:ahLst/>
                <a:cxnLst/>
                <a:rect l="l" t="t" r="r" b="b"/>
                <a:pathLst>
                  <a:path w="686" h="1053" extrusionOk="0">
                    <a:moveTo>
                      <a:pt x="391" y="1"/>
                    </a:moveTo>
                    <a:cubicBezTo>
                      <a:pt x="250" y="1"/>
                      <a:pt x="93" y="190"/>
                      <a:pt x="58" y="367"/>
                    </a:cubicBezTo>
                    <a:cubicBezTo>
                      <a:pt x="58" y="367"/>
                      <a:pt x="58" y="367"/>
                      <a:pt x="58" y="396"/>
                    </a:cubicBezTo>
                    <a:cubicBezTo>
                      <a:pt x="0" y="567"/>
                      <a:pt x="0" y="1052"/>
                      <a:pt x="286" y="1052"/>
                    </a:cubicBezTo>
                    <a:cubicBezTo>
                      <a:pt x="571" y="1052"/>
                      <a:pt x="685" y="567"/>
                      <a:pt x="600" y="282"/>
                    </a:cubicBezTo>
                    <a:lnTo>
                      <a:pt x="600" y="253"/>
                    </a:lnTo>
                    <a:cubicBezTo>
                      <a:pt x="557" y="70"/>
                      <a:pt x="477" y="1"/>
                      <a:pt x="39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17630" y="4947460"/>
                <a:ext cx="14401" cy="20106"/>
              </a:xfrm>
              <a:custGeom>
                <a:avLst/>
                <a:gdLst/>
                <a:ahLst/>
                <a:cxnLst/>
                <a:rect l="l" t="t" r="r" b="b"/>
                <a:pathLst>
                  <a:path w="419" h="585" extrusionOk="0">
                    <a:moveTo>
                      <a:pt x="197" y="0"/>
                    </a:moveTo>
                    <a:cubicBezTo>
                      <a:pt x="169" y="0"/>
                      <a:pt x="134" y="20"/>
                      <a:pt x="114" y="40"/>
                    </a:cubicBezTo>
                    <a:cubicBezTo>
                      <a:pt x="29" y="154"/>
                      <a:pt x="0" y="297"/>
                      <a:pt x="57" y="468"/>
                    </a:cubicBezTo>
                    <a:cubicBezTo>
                      <a:pt x="80" y="551"/>
                      <a:pt x="119" y="585"/>
                      <a:pt x="161" y="585"/>
                    </a:cubicBezTo>
                    <a:cubicBezTo>
                      <a:pt x="277" y="585"/>
                      <a:pt x="419" y="330"/>
                      <a:pt x="314" y="183"/>
                    </a:cubicBezTo>
                    <a:cubicBezTo>
                      <a:pt x="314" y="97"/>
                      <a:pt x="285" y="40"/>
                      <a:pt x="257" y="12"/>
                    </a:cubicBezTo>
                    <a:lnTo>
                      <a:pt x="228" y="12"/>
                    </a:lnTo>
                    <a:cubicBezTo>
                      <a:pt x="220" y="3"/>
                      <a:pt x="209" y="0"/>
                      <a:pt x="19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138237" y="4970419"/>
                <a:ext cx="25537" cy="30314"/>
              </a:xfrm>
              <a:custGeom>
                <a:avLst/>
                <a:gdLst/>
                <a:ahLst/>
                <a:cxnLst/>
                <a:rect l="l" t="t" r="r" b="b"/>
                <a:pathLst>
                  <a:path w="743" h="882" extrusionOk="0">
                    <a:moveTo>
                      <a:pt x="486" y="0"/>
                    </a:moveTo>
                    <a:cubicBezTo>
                      <a:pt x="429" y="0"/>
                      <a:pt x="371" y="0"/>
                      <a:pt x="314" y="29"/>
                    </a:cubicBezTo>
                    <a:cubicBezTo>
                      <a:pt x="257" y="57"/>
                      <a:pt x="229" y="143"/>
                      <a:pt x="143" y="143"/>
                    </a:cubicBezTo>
                    <a:cubicBezTo>
                      <a:pt x="58" y="143"/>
                      <a:pt x="1" y="342"/>
                      <a:pt x="58" y="457"/>
                    </a:cubicBezTo>
                    <a:cubicBezTo>
                      <a:pt x="115" y="485"/>
                      <a:pt x="115" y="542"/>
                      <a:pt x="143" y="599"/>
                    </a:cubicBezTo>
                    <a:cubicBezTo>
                      <a:pt x="172" y="685"/>
                      <a:pt x="229" y="742"/>
                      <a:pt x="286" y="827"/>
                    </a:cubicBezTo>
                    <a:cubicBezTo>
                      <a:pt x="325" y="866"/>
                      <a:pt x="363" y="882"/>
                      <a:pt x="402" y="882"/>
                    </a:cubicBezTo>
                    <a:cubicBezTo>
                      <a:pt x="449" y="882"/>
                      <a:pt x="496" y="859"/>
                      <a:pt x="543" y="827"/>
                    </a:cubicBezTo>
                    <a:cubicBezTo>
                      <a:pt x="685" y="685"/>
                      <a:pt x="742" y="485"/>
                      <a:pt x="685" y="228"/>
                    </a:cubicBezTo>
                    <a:cubicBezTo>
                      <a:pt x="685" y="143"/>
                      <a:pt x="600" y="0"/>
                      <a:pt x="48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196083" y="5150109"/>
                <a:ext cx="21619" cy="36363"/>
              </a:xfrm>
              <a:custGeom>
                <a:avLst/>
                <a:gdLst/>
                <a:ahLst/>
                <a:cxnLst/>
                <a:rect l="l" t="t" r="r" b="b"/>
                <a:pathLst>
                  <a:path w="629" h="1058" extrusionOk="0">
                    <a:moveTo>
                      <a:pt x="365" y="0"/>
                    </a:moveTo>
                    <a:cubicBezTo>
                      <a:pt x="317" y="0"/>
                      <a:pt x="262" y="24"/>
                      <a:pt x="201" y="79"/>
                    </a:cubicBezTo>
                    <a:cubicBezTo>
                      <a:pt x="115" y="136"/>
                      <a:pt x="58" y="279"/>
                      <a:pt x="29" y="393"/>
                    </a:cubicBezTo>
                    <a:cubicBezTo>
                      <a:pt x="29" y="421"/>
                      <a:pt x="29" y="450"/>
                      <a:pt x="29" y="507"/>
                    </a:cubicBezTo>
                    <a:lnTo>
                      <a:pt x="29" y="536"/>
                    </a:lnTo>
                    <a:cubicBezTo>
                      <a:pt x="29" y="564"/>
                      <a:pt x="1" y="564"/>
                      <a:pt x="29" y="593"/>
                    </a:cubicBezTo>
                    <a:cubicBezTo>
                      <a:pt x="1" y="707"/>
                      <a:pt x="29" y="849"/>
                      <a:pt x="87" y="935"/>
                    </a:cubicBezTo>
                    <a:cubicBezTo>
                      <a:pt x="115" y="964"/>
                      <a:pt x="115" y="992"/>
                      <a:pt x="144" y="992"/>
                    </a:cubicBezTo>
                    <a:cubicBezTo>
                      <a:pt x="144" y="992"/>
                      <a:pt x="172" y="1021"/>
                      <a:pt x="201" y="1021"/>
                    </a:cubicBezTo>
                    <a:lnTo>
                      <a:pt x="258" y="1049"/>
                    </a:lnTo>
                    <a:cubicBezTo>
                      <a:pt x="277" y="1055"/>
                      <a:pt x="296" y="1057"/>
                      <a:pt x="314" y="1057"/>
                    </a:cubicBezTo>
                    <a:cubicBezTo>
                      <a:pt x="484" y="1057"/>
                      <a:pt x="603" y="828"/>
                      <a:pt x="629" y="621"/>
                    </a:cubicBezTo>
                    <a:cubicBezTo>
                      <a:pt x="629" y="593"/>
                      <a:pt x="629" y="564"/>
                      <a:pt x="629" y="536"/>
                    </a:cubicBezTo>
                    <a:cubicBezTo>
                      <a:pt x="629" y="312"/>
                      <a:pt x="541" y="0"/>
                      <a:pt x="36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189243" y="5265251"/>
                <a:ext cx="16704" cy="28183"/>
              </a:xfrm>
              <a:custGeom>
                <a:avLst/>
                <a:gdLst/>
                <a:ahLst/>
                <a:cxnLst/>
                <a:rect l="l" t="t" r="r" b="b"/>
                <a:pathLst>
                  <a:path w="486" h="820" extrusionOk="0">
                    <a:moveTo>
                      <a:pt x="278" y="0"/>
                    </a:moveTo>
                    <a:cubicBezTo>
                      <a:pt x="262" y="0"/>
                      <a:pt x="245" y="3"/>
                      <a:pt x="228" y="10"/>
                    </a:cubicBezTo>
                    <a:cubicBezTo>
                      <a:pt x="86" y="67"/>
                      <a:pt x="0" y="324"/>
                      <a:pt x="0" y="524"/>
                    </a:cubicBezTo>
                    <a:cubicBezTo>
                      <a:pt x="25" y="649"/>
                      <a:pt x="95" y="819"/>
                      <a:pt x="208" y="819"/>
                    </a:cubicBezTo>
                    <a:cubicBezTo>
                      <a:pt x="224" y="819"/>
                      <a:pt x="240" y="816"/>
                      <a:pt x="257" y="809"/>
                    </a:cubicBezTo>
                    <a:cubicBezTo>
                      <a:pt x="428" y="752"/>
                      <a:pt x="485" y="495"/>
                      <a:pt x="485" y="324"/>
                    </a:cubicBezTo>
                    <a:cubicBezTo>
                      <a:pt x="485" y="173"/>
                      <a:pt x="397" y="0"/>
                      <a:pt x="2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118680" y="5225794"/>
                <a:ext cx="18594" cy="26362"/>
              </a:xfrm>
              <a:custGeom>
                <a:avLst/>
                <a:gdLst/>
                <a:ahLst/>
                <a:cxnLst/>
                <a:rect l="l" t="t" r="r" b="b"/>
                <a:pathLst>
                  <a:path w="541" h="767" extrusionOk="0">
                    <a:moveTo>
                      <a:pt x="276" y="0"/>
                    </a:moveTo>
                    <a:cubicBezTo>
                      <a:pt x="169" y="0"/>
                      <a:pt x="78" y="163"/>
                      <a:pt x="56" y="274"/>
                    </a:cubicBezTo>
                    <a:cubicBezTo>
                      <a:pt x="28" y="356"/>
                      <a:pt x="1" y="732"/>
                      <a:pt x="179" y="732"/>
                    </a:cubicBezTo>
                    <a:cubicBezTo>
                      <a:pt x="185" y="732"/>
                      <a:pt x="192" y="731"/>
                      <a:pt x="199" y="730"/>
                    </a:cubicBezTo>
                    <a:cubicBezTo>
                      <a:pt x="244" y="730"/>
                      <a:pt x="290" y="767"/>
                      <a:pt x="336" y="767"/>
                    </a:cubicBezTo>
                    <a:cubicBezTo>
                      <a:pt x="347" y="767"/>
                      <a:pt x="358" y="764"/>
                      <a:pt x="370" y="759"/>
                    </a:cubicBezTo>
                    <a:cubicBezTo>
                      <a:pt x="427" y="730"/>
                      <a:pt x="455" y="673"/>
                      <a:pt x="484" y="616"/>
                    </a:cubicBezTo>
                    <a:cubicBezTo>
                      <a:pt x="541" y="445"/>
                      <a:pt x="512" y="217"/>
                      <a:pt x="370" y="45"/>
                    </a:cubicBezTo>
                    <a:cubicBezTo>
                      <a:pt x="338" y="14"/>
                      <a:pt x="306" y="0"/>
                      <a:pt x="27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33166" y="5253359"/>
                <a:ext cx="27633" cy="31208"/>
              </a:xfrm>
              <a:custGeom>
                <a:avLst/>
                <a:gdLst/>
                <a:ahLst/>
                <a:cxnLst/>
                <a:rect l="l" t="t" r="r" b="b"/>
                <a:pathLst>
                  <a:path w="804" h="908" extrusionOk="0">
                    <a:moveTo>
                      <a:pt x="441" y="1"/>
                    </a:moveTo>
                    <a:cubicBezTo>
                      <a:pt x="200" y="1"/>
                      <a:pt x="1" y="629"/>
                      <a:pt x="290" y="870"/>
                    </a:cubicBezTo>
                    <a:cubicBezTo>
                      <a:pt x="328" y="898"/>
                      <a:pt x="360" y="908"/>
                      <a:pt x="389" y="908"/>
                    </a:cubicBezTo>
                    <a:cubicBezTo>
                      <a:pt x="448" y="908"/>
                      <a:pt x="499" y="870"/>
                      <a:pt x="575" y="870"/>
                    </a:cubicBezTo>
                    <a:cubicBezTo>
                      <a:pt x="718" y="870"/>
                      <a:pt x="804" y="613"/>
                      <a:pt x="718" y="442"/>
                    </a:cubicBezTo>
                    <a:cubicBezTo>
                      <a:pt x="661" y="328"/>
                      <a:pt x="661" y="185"/>
                      <a:pt x="575" y="71"/>
                    </a:cubicBezTo>
                    <a:cubicBezTo>
                      <a:pt x="531" y="22"/>
                      <a:pt x="485" y="1"/>
                      <a:pt x="44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2481" y="5185614"/>
                <a:ext cx="10723" cy="18938"/>
              </a:xfrm>
              <a:custGeom>
                <a:avLst/>
                <a:gdLst/>
                <a:ahLst/>
                <a:cxnLst/>
                <a:rect l="l" t="t" r="r" b="b"/>
                <a:pathLst>
                  <a:path w="312" h="551" extrusionOk="0">
                    <a:moveTo>
                      <a:pt x="147" y="0"/>
                    </a:moveTo>
                    <a:cubicBezTo>
                      <a:pt x="41" y="0"/>
                      <a:pt x="1" y="230"/>
                      <a:pt x="26" y="330"/>
                    </a:cubicBezTo>
                    <a:cubicBezTo>
                      <a:pt x="26" y="416"/>
                      <a:pt x="54" y="501"/>
                      <a:pt x="140" y="530"/>
                    </a:cubicBezTo>
                    <a:lnTo>
                      <a:pt x="168" y="530"/>
                    </a:lnTo>
                    <a:cubicBezTo>
                      <a:pt x="183" y="544"/>
                      <a:pt x="197" y="551"/>
                      <a:pt x="210" y="551"/>
                    </a:cubicBezTo>
                    <a:cubicBezTo>
                      <a:pt x="272" y="551"/>
                      <a:pt x="311" y="406"/>
                      <a:pt x="311" y="359"/>
                    </a:cubicBezTo>
                    <a:cubicBezTo>
                      <a:pt x="283" y="273"/>
                      <a:pt x="311" y="102"/>
                      <a:pt x="226" y="45"/>
                    </a:cubicBezTo>
                    <a:cubicBezTo>
                      <a:pt x="226" y="16"/>
                      <a:pt x="226" y="16"/>
                      <a:pt x="226" y="16"/>
                    </a:cubicBezTo>
                    <a:lnTo>
                      <a:pt x="197" y="16"/>
                    </a:lnTo>
                    <a:cubicBezTo>
                      <a:pt x="179" y="5"/>
                      <a:pt x="162" y="0"/>
                      <a:pt x="14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89190" y="5153134"/>
                <a:ext cx="16704" cy="28802"/>
              </a:xfrm>
              <a:custGeom>
                <a:avLst/>
                <a:gdLst/>
                <a:ahLst/>
                <a:cxnLst/>
                <a:rect l="l" t="t" r="r" b="b"/>
                <a:pathLst>
                  <a:path w="486" h="838" extrusionOk="0">
                    <a:moveTo>
                      <a:pt x="292" y="1"/>
                    </a:moveTo>
                    <a:cubicBezTo>
                      <a:pt x="272" y="1"/>
                      <a:pt x="251" y="7"/>
                      <a:pt x="229" y="20"/>
                    </a:cubicBezTo>
                    <a:cubicBezTo>
                      <a:pt x="58" y="77"/>
                      <a:pt x="1" y="305"/>
                      <a:pt x="1" y="505"/>
                    </a:cubicBezTo>
                    <a:cubicBezTo>
                      <a:pt x="1" y="650"/>
                      <a:pt x="83" y="837"/>
                      <a:pt x="196" y="837"/>
                    </a:cubicBezTo>
                    <a:cubicBezTo>
                      <a:pt x="216" y="837"/>
                      <a:pt x="236" y="831"/>
                      <a:pt x="258" y="818"/>
                    </a:cubicBezTo>
                    <a:cubicBezTo>
                      <a:pt x="429" y="761"/>
                      <a:pt x="486" y="505"/>
                      <a:pt x="486" y="305"/>
                    </a:cubicBezTo>
                    <a:cubicBezTo>
                      <a:pt x="486" y="184"/>
                      <a:pt x="404" y="1"/>
                      <a:pt x="29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136793" y="5059646"/>
                <a:ext cx="38357" cy="52999"/>
              </a:xfrm>
              <a:custGeom>
                <a:avLst/>
                <a:gdLst/>
                <a:ahLst/>
                <a:cxnLst/>
                <a:rect l="l" t="t" r="r" b="b"/>
                <a:pathLst>
                  <a:path w="1116" h="1542" extrusionOk="0">
                    <a:moveTo>
                      <a:pt x="654" y="0"/>
                    </a:moveTo>
                    <a:cubicBezTo>
                      <a:pt x="615" y="0"/>
                      <a:pt x="573" y="9"/>
                      <a:pt x="528" y="29"/>
                    </a:cubicBezTo>
                    <a:cubicBezTo>
                      <a:pt x="106" y="213"/>
                      <a:pt x="1" y="1541"/>
                      <a:pt x="481" y="1541"/>
                    </a:cubicBezTo>
                    <a:cubicBezTo>
                      <a:pt x="521" y="1541"/>
                      <a:pt x="565" y="1532"/>
                      <a:pt x="613" y="1513"/>
                    </a:cubicBezTo>
                    <a:cubicBezTo>
                      <a:pt x="1035" y="1328"/>
                      <a:pt x="1116" y="0"/>
                      <a:pt x="65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29458" y="5044144"/>
                <a:ext cx="10827" cy="32205"/>
              </a:xfrm>
              <a:custGeom>
                <a:avLst/>
                <a:gdLst/>
                <a:ahLst/>
                <a:cxnLst/>
                <a:rect l="l" t="t" r="r" b="b"/>
                <a:pathLst>
                  <a:path w="315" h="937" extrusionOk="0">
                    <a:moveTo>
                      <a:pt x="76" y="1"/>
                    </a:moveTo>
                    <a:cubicBezTo>
                      <a:pt x="52" y="1"/>
                      <a:pt x="27" y="8"/>
                      <a:pt x="1" y="24"/>
                    </a:cubicBezTo>
                    <a:cubicBezTo>
                      <a:pt x="86" y="166"/>
                      <a:pt x="172" y="280"/>
                      <a:pt x="200" y="337"/>
                    </a:cubicBezTo>
                    <a:cubicBezTo>
                      <a:pt x="172" y="537"/>
                      <a:pt x="143" y="737"/>
                      <a:pt x="115" y="937"/>
                    </a:cubicBezTo>
                    <a:cubicBezTo>
                      <a:pt x="172" y="879"/>
                      <a:pt x="229" y="822"/>
                      <a:pt x="257" y="765"/>
                    </a:cubicBezTo>
                    <a:cubicBezTo>
                      <a:pt x="286" y="651"/>
                      <a:pt x="314" y="509"/>
                      <a:pt x="314" y="366"/>
                    </a:cubicBezTo>
                    <a:cubicBezTo>
                      <a:pt x="314" y="337"/>
                      <a:pt x="314" y="337"/>
                      <a:pt x="314" y="280"/>
                    </a:cubicBezTo>
                    <a:lnTo>
                      <a:pt x="286" y="280"/>
                    </a:lnTo>
                    <a:cubicBezTo>
                      <a:pt x="263" y="141"/>
                      <a:pt x="182" y="1"/>
                      <a:pt x="7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21621" y="5298213"/>
                <a:ext cx="26534" cy="35951"/>
              </a:xfrm>
              <a:custGeom>
                <a:avLst/>
                <a:gdLst/>
                <a:ahLst/>
                <a:cxnLst/>
                <a:rect l="l" t="t" r="r" b="b"/>
                <a:pathLst>
                  <a:path w="772" h="1046" extrusionOk="0">
                    <a:moveTo>
                      <a:pt x="424" y="0"/>
                    </a:moveTo>
                    <a:cubicBezTo>
                      <a:pt x="299" y="0"/>
                      <a:pt x="185" y="147"/>
                      <a:pt x="143" y="250"/>
                    </a:cubicBezTo>
                    <a:cubicBezTo>
                      <a:pt x="58" y="421"/>
                      <a:pt x="1" y="820"/>
                      <a:pt x="172" y="963"/>
                    </a:cubicBezTo>
                    <a:cubicBezTo>
                      <a:pt x="235" y="1026"/>
                      <a:pt x="281" y="1045"/>
                      <a:pt x="328" y="1045"/>
                    </a:cubicBezTo>
                    <a:cubicBezTo>
                      <a:pt x="367" y="1045"/>
                      <a:pt x="406" y="1033"/>
                      <a:pt x="457" y="1020"/>
                    </a:cubicBezTo>
                    <a:cubicBezTo>
                      <a:pt x="600" y="991"/>
                      <a:pt x="771" y="592"/>
                      <a:pt x="714" y="335"/>
                    </a:cubicBezTo>
                    <a:cubicBezTo>
                      <a:pt x="686" y="250"/>
                      <a:pt x="657" y="164"/>
                      <a:pt x="600" y="107"/>
                    </a:cubicBezTo>
                    <a:cubicBezTo>
                      <a:pt x="600" y="107"/>
                      <a:pt x="571" y="78"/>
                      <a:pt x="571" y="78"/>
                    </a:cubicBezTo>
                    <a:cubicBezTo>
                      <a:pt x="523" y="22"/>
                      <a:pt x="473" y="0"/>
                      <a:pt x="42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53891" y="5402150"/>
                <a:ext cx="23578" cy="32755"/>
              </a:xfrm>
              <a:custGeom>
                <a:avLst/>
                <a:gdLst/>
                <a:ahLst/>
                <a:cxnLst/>
                <a:rect l="l" t="t" r="r" b="b"/>
                <a:pathLst>
                  <a:path w="686" h="953" extrusionOk="0">
                    <a:moveTo>
                      <a:pt x="243" y="0"/>
                    </a:moveTo>
                    <a:cubicBezTo>
                      <a:pt x="215" y="0"/>
                      <a:pt x="186" y="7"/>
                      <a:pt x="143" y="22"/>
                    </a:cubicBezTo>
                    <a:cubicBezTo>
                      <a:pt x="58" y="79"/>
                      <a:pt x="1" y="250"/>
                      <a:pt x="29" y="364"/>
                    </a:cubicBezTo>
                    <a:cubicBezTo>
                      <a:pt x="58" y="450"/>
                      <a:pt x="86" y="507"/>
                      <a:pt x="115" y="564"/>
                    </a:cubicBezTo>
                    <a:cubicBezTo>
                      <a:pt x="115" y="649"/>
                      <a:pt x="143" y="735"/>
                      <a:pt x="172" y="821"/>
                    </a:cubicBezTo>
                    <a:cubicBezTo>
                      <a:pt x="208" y="917"/>
                      <a:pt x="265" y="952"/>
                      <a:pt x="322" y="952"/>
                    </a:cubicBezTo>
                    <a:cubicBezTo>
                      <a:pt x="401" y="952"/>
                      <a:pt x="481" y="887"/>
                      <a:pt x="514" y="821"/>
                    </a:cubicBezTo>
                    <a:cubicBezTo>
                      <a:pt x="657" y="649"/>
                      <a:pt x="686" y="364"/>
                      <a:pt x="543" y="136"/>
                    </a:cubicBezTo>
                    <a:cubicBezTo>
                      <a:pt x="543" y="107"/>
                      <a:pt x="514" y="79"/>
                      <a:pt x="514" y="79"/>
                    </a:cubicBezTo>
                    <a:cubicBezTo>
                      <a:pt x="496" y="25"/>
                      <a:pt x="455" y="5"/>
                      <a:pt x="413" y="5"/>
                    </a:cubicBezTo>
                    <a:cubicBezTo>
                      <a:pt x="389" y="5"/>
                      <a:pt x="364" y="11"/>
                      <a:pt x="343" y="22"/>
                    </a:cubicBezTo>
                    <a:cubicBezTo>
                      <a:pt x="300" y="7"/>
                      <a:pt x="272" y="0"/>
                      <a:pt x="24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111845" y="5336536"/>
                <a:ext cx="23578" cy="38907"/>
              </a:xfrm>
              <a:custGeom>
                <a:avLst/>
                <a:gdLst/>
                <a:ahLst/>
                <a:cxnLst/>
                <a:rect l="l" t="t" r="r" b="b"/>
                <a:pathLst>
                  <a:path w="686" h="1132" extrusionOk="0">
                    <a:moveTo>
                      <a:pt x="375" y="1"/>
                    </a:moveTo>
                    <a:cubicBezTo>
                      <a:pt x="172" y="1"/>
                      <a:pt x="23" y="335"/>
                      <a:pt x="1" y="561"/>
                    </a:cubicBezTo>
                    <a:cubicBezTo>
                      <a:pt x="1" y="704"/>
                      <a:pt x="1" y="904"/>
                      <a:pt x="115" y="1046"/>
                    </a:cubicBezTo>
                    <a:cubicBezTo>
                      <a:pt x="172" y="1103"/>
                      <a:pt x="236" y="1132"/>
                      <a:pt x="297" y="1132"/>
                    </a:cubicBezTo>
                    <a:cubicBezTo>
                      <a:pt x="357" y="1132"/>
                      <a:pt x="415" y="1103"/>
                      <a:pt x="457" y="1046"/>
                    </a:cubicBezTo>
                    <a:cubicBezTo>
                      <a:pt x="457" y="1046"/>
                      <a:pt x="457" y="1046"/>
                      <a:pt x="486" y="1018"/>
                    </a:cubicBezTo>
                    <a:cubicBezTo>
                      <a:pt x="600" y="904"/>
                      <a:pt x="657" y="761"/>
                      <a:pt x="686" y="561"/>
                    </a:cubicBezTo>
                    <a:cubicBezTo>
                      <a:pt x="686" y="447"/>
                      <a:pt x="686" y="190"/>
                      <a:pt x="571" y="105"/>
                    </a:cubicBezTo>
                    <a:cubicBezTo>
                      <a:pt x="571" y="105"/>
                      <a:pt x="571" y="76"/>
                      <a:pt x="543" y="76"/>
                    </a:cubicBezTo>
                    <a:cubicBezTo>
                      <a:pt x="484" y="23"/>
                      <a:pt x="428" y="1"/>
                      <a:pt x="37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715149" y="4513426"/>
                <a:ext cx="15432" cy="25606"/>
              </a:xfrm>
              <a:custGeom>
                <a:avLst/>
                <a:gdLst/>
                <a:ahLst/>
                <a:cxnLst/>
                <a:rect l="l" t="t" r="r" b="b"/>
                <a:pathLst>
                  <a:path w="449" h="745" extrusionOk="0">
                    <a:moveTo>
                      <a:pt x="221" y="0"/>
                    </a:moveTo>
                    <a:cubicBezTo>
                      <a:pt x="107" y="0"/>
                      <a:pt x="50" y="171"/>
                      <a:pt x="50" y="257"/>
                    </a:cubicBezTo>
                    <a:cubicBezTo>
                      <a:pt x="21" y="314"/>
                      <a:pt x="21" y="342"/>
                      <a:pt x="21" y="371"/>
                    </a:cubicBezTo>
                    <a:cubicBezTo>
                      <a:pt x="0" y="558"/>
                      <a:pt x="100" y="745"/>
                      <a:pt x="222" y="745"/>
                    </a:cubicBezTo>
                    <a:cubicBezTo>
                      <a:pt x="268" y="745"/>
                      <a:pt x="317" y="719"/>
                      <a:pt x="363" y="656"/>
                    </a:cubicBezTo>
                    <a:cubicBezTo>
                      <a:pt x="363" y="628"/>
                      <a:pt x="392" y="599"/>
                      <a:pt x="392" y="571"/>
                    </a:cubicBezTo>
                    <a:cubicBezTo>
                      <a:pt x="420" y="542"/>
                      <a:pt x="420" y="485"/>
                      <a:pt x="420" y="428"/>
                    </a:cubicBezTo>
                    <a:cubicBezTo>
                      <a:pt x="449" y="342"/>
                      <a:pt x="449" y="257"/>
                      <a:pt x="420" y="171"/>
                    </a:cubicBezTo>
                    <a:cubicBezTo>
                      <a:pt x="420" y="143"/>
                      <a:pt x="420" y="114"/>
                      <a:pt x="392" y="114"/>
                    </a:cubicBezTo>
                    <a:cubicBezTo>
                      <a:pt x="392" y="86"/>
                      <a:pt x="392" y="86"/>
                      <a:pt x="392" y="86"/>
                    </a:cubicBezTo>
                    <a:cubicBezTo>
                      <a:pt x="363" y="86"/>
                      <a:pt x="363" y="57"/>
                      <a:pt x="363" y="57"/>
                    </a:cubicBezTo>
                    <a:cubicBezTo>
                      <a:pt x="335" y="29"/>
                      <a:pt x="306" y="29"/>
                      <a:pt x="278" y="29"/>
                    </a:cubicBezTo>
                    <a:cubicBezTo>
                      <a:pt x="249" y="29"/>
                      <a:pt x="221" y="29"/>
                      <a:pt x="22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754091" y="4619494"/>
                <a:ext cx="17701" cy="37223"/>
              </a:xfrm>
              <a:custGeom>
                <a:avLst/>
                <a:gdLst/>
                <a:ahLst/>
                <a:cxnLst/>
                <a:rect l="l" t="t" r="r" b="b"/>
                <a:pathLst>
                  <a:path w="515" h="1083" extrusionOk="0">
                    <a:moveTo>
                      <a:pt x="254" y="0"/>
                    </a:moveTo>
                    <a:cubicBezTo>
                      <a:pt x="134" y="0"/>
                      <a:pt x="58" y="297"/>
                      <a:pt x="58" y="366"/>
                    </a:cubicBezTo>
                    <a:cubicBezTo>
                      <a:pt x="58" y="452"/>
                      <a:pt x="29" y="538"/>
                      <a:pt x="29" y="623"/>
                    </a:cubicBezTo>
                    <a:cubicBezTo>
                      <a:pt x="1" y="709"/>
                      <a:pt x="29" y="909"/>
                      <a:pt x="115" y="994"/>
                    </a:cubicBezTo>
                    <a:lnTo>
                      <a:pt x="143" y="1023"/>
                    </a:lnTo>
                    <a:cubicBezTo>
                      <a:pt x="186" y="1065"/>
                      <a:pt x="225" y="1083"/>
                      <a:pt x="261" y="1083"/>
                    </a:cubicBezTo>
                    <a:cubicBezTo>
                      <a:pt x="419" y="1083"/>
                      <a:pt x="514" y="734"/>
                      <a:pt x="514" y="595"/>
                    </a:cubicBezTo>
                    <a:cubicBezTo>
                      <a:pt x="514" y="424"/>
                      <a:pt x="429" y="224"/>
                      <a:pt x="343" y="53"/>
                    </a:cubicBezTo>
                    <a:cubicBezTo>
                      <a:pt x="311" y="16"/>
                      <a:pt x="282" y="0"/>
                      <a:pt x="25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672701" y="4644344"/>
                <a:ext cx="16704" cy="26018"/>
              </a:xfrm>
              <a:custGeom>
                <a:avLst/>
                <a:gdLst/>
                <a:ahLst/>
                <a:cxnLst/>
                <a:rect l="l" t="t" r="r" b="b"/>
                <a:pathLst>
                  <a:path w="486" h="757" extrusionOk="0">
                    <a:moveTo>
                      <a:pt x="233" y="1"/>
                    </a:moveTo>
                    <a:cubicBezTo>
                      <a:pt x="93" y="1"/>
                      <a:pt x="1" y="356"/>
                      <a:pt x="1" y="471"/>
                    </a:cubicBezTo>
                    <a:cubicBezTo>
                      <a:pt x="1" y="585"/>
                      <a:pt x="58" y="756"/>
                      <a:pt x="172" y="756"/>
                    </a:cubicBezTo>
                    <a:cubicBezTo>
                      <a:pt x="229" y="756"/>
                      <a:pt x="286" y="699"/>
                      <a:pt x="314" y="642"/>
                    </a:cubicBezTo>
                    <a:cubicBezTo>
                      <a:pt x="429" y="614"/>
                      <a:pt x="486" y="471"/>
                      <a:pt x="457" y="357"/>
                    </a:cubicBezTo>
                    <a:cubicBezTo>
                      <a:pt x="429" y="271"/>
                      <a:pt x="400" y="157"/>
                      <a:pt x="343" y="71"/>
                    </a:cubicBezTo>
                    <a:cubicBezTo>
                      <a:pt x="304" y="21"/>
                      <a:pt x="267" y="1"/>
                      <a:pt x="23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713878" y="4775743"/>
                <a:ext cx="20381" cy="28080"/>
              </a:xfrm>
              <a:custGeom>
                <a:avLst/>
                <a:gdLst/>
                <a:ahLst/>
                <a:cxnLst/>
                <a:rect l="l" t="t" r="r" b="b"/>
                <a:pathLst>
                  <a:path w="593" h="817" extrusionOk="0">
                    <a:moveTo>
                      <a:pt x="348" y="0"/>
                    </a:moveTo>
                    <a:cubicBezTo>
                      <a:pt x="299" y="0"/>
                      <a:pt x="248" y="30"/>
                      <a:pt x="201" y="100"/>
                    </a:cubicBezTo>
                    <a:cubicBezTo>
                      <a:pt x="58" y="186"/>
                      <a:pt x="1" y="528"/>
                      <a:pt x="144" y="728"/>
                    </a:cubicBezTo>
                    <a:cubicBezTo>
                      <a:pt x="144" y="728"/>
                      <a:pt x="172" y="757"/>
                      <a:pt x="172" y="757"/>
                    </a:cubicBezTo>
                    <a:cubicBezTo>
                      <a:pt x="221" y="799"/>
                      <a:pt x="265" y="817"/>
                      <a:pt x="306" y="817"/>
                    </a:cubicBezTo>
                    <a:cubicBezTo>
                      <a:pt x="456" y="817"/>
                      <a:pt x="549" y="571"/>
                      <a:pt x="572" y="414"/>
                    </a:cubicBezTo>
                    <a:cubicBezTo>
                      <a:pt x="592" y="207"/>
                      <a:pt x="478" y="0"/>
                      <a:pt x="34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657028" y="5199156"/>
                <a:ext cx="28458" cy="42928"/>
              </a:xfrm>
              <a:custGeom>
                <a:avLst/>
                <a:gdLst/>
                <a:ahLst/>
                <a:cxnLst/>
                <a:rect l="l" t="t" r="r" b="b"/>
                <a:pathLst>
                  <a:path w="828" h="1249" extrusionOk="0">
                    <a:moveTo>
                      <a:pt x="460" y="0"/>
                    </a:moveTo>
                    <a:cubicBezTo>
                      <a:pt x="428" y="0"/>
                      <a:pt x="400" y="7"/>
                      <a:pt x="371" y="22"/>
                    </a:cubicBezTo>
                    <a:cubicBezTo>
                      <a:pt x="342" y="50"/>
                      <a:pt x="285" y="79"/>
                      <a:pt x="257" y="107"/>
                    </a:cubicBezTo>
                    <a:cubicBezTo>
                      <a:pt x="86" y="250"/>
                      <a:pt x="0" y="535"/>
                      <a:pt x="29" y="792"/>
                    </a:cubicBezTo>
                    <a:cubicBezTo>
                      <a:pt x="29" y="963"/>
                      <a:pt x="114" y="1248"/>
                      <a:pt x="314" y="1248"/>
                    </a:cubicBezTo>
                    <a:cubicBezTo>
                      <a:pt x="514" y="1220"/>
                      <a:pt x="599" y="1077"/>
                      <a:pt x="685" y="906"/>
                    </a:cubicBezTo>
                    <a:cubicBezTo>
                      <a:pt x="828" y="678"/>
                      <a:pt x="828" y="250"/>
                      <a:pt x="571" y="50"/>
                    </a:cubicBezTo>
                    <a:cubicBezTo>
                      <a:pt x="571" y="50"/>
                      <a:pt x="571" y="50"/>
                      <a:pt x="571" y="22"/>
                    </a:cubicBezTo>
                    <a:cubicBezTo>
                      <a:pt x="528" y="7"/>
                      <a:pt x="492" y="0"/>
                      <a:pt x="46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737422" y="5171454"/>
                <a:ext cx="14745" cy="15363"/>
              </a:xfrm>
              <a:custGeom>
                <a:avLst/>
                <a:gdLst/>
                <a:ahLst/>
                <a:cxnLst/>
                <a:rect l="l" t="t" r="r" b="b"/>
                <a:pathLst>
                  <a:path w="429" h="447" extrusionOk="0">
                    <a:moveTo>
                      <a:pt x="258" y="0"/>
                    </a:moveTo>
                    <a:cubicBezTo>
                      <a:pt x="172" y="0"/>
                      <a:pt x="172" y="86"/>
                      <a:pt x="115" y="114"/>
                    </a:cubicBezTo>
                    <a:cubicBezTo>
                      <a:pt x="58" y="171"/>
                      <a:pt x="1" y="371"/>
                      <a:pt x="115" y="400"/>
                    </a:cubicBezTo>
                    <a:cubicBezTo>
                      <a:pt x="148" y="433"/>
                      <a:pt x="182" y="447"/>
                      <a:pt x="209" y="447"/>
                    </a:cubicBezTo>
                    <a:cubicBezTo>
                      <a:pt x="229" y="447"/>
                      <a:pt x="246" y="440"/>
                      <a:pt x="258" y="428"/>
                    </a:cubicBezTo>
                    <a:cubicBezTo>
                      <a:pt x="258" y="400"/>
                      <a:pt x="258" y="400"/>
                      <a:pt x="286" y="400"/>
                    </a:cubicBezTo>
                    <a:cubicBezTo>
                      <a:pt x="343" y="343"/>
                      <a:pt x="429" y="0"/>
                      <a:pt x="25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768802" y="5251503"/>
                <a:ext cx="18663" cy="27633"/>
              </a:xfrm>
              <a:custGeom>
                <a:avLst/>
                <a:gdLst/>
                <a:ahLst/>
                <a:cxnLst/>
                <a:rect l="l" t="t" r="r" b="b"/>
                <a:pathLst>
                  <a:path w="543" h="804" extrusionOk="0">
                    <a:moveTo>
                      <a:pt x="332" y="1"/>
                    </a:moveTo>
                    <a:cubicBezTo>
                      <a:pt x="301" y="1"/>
                      <a:pt x="267" y="13"/>
                      <a:pt x="229" y="39"/>
                    </a:cubicBezTo>
                    <a:cubicBezTo>
                      <a:pt x="200" y="39"/>
                      <a:pt x="172" y="68"/>
                      <a:pt x="143" y="68"/>
                    </a:cubicBezTo>
                    <a:cubicBezTo>
                      <a:pt x="58" y="68"/>
                      <a:pt x="1" y="268"/>
                      <a:pt x="86" y="325"/>
                    </a:cubicBezTo>
                    <a:cubicBezTo>
                      <a:pt x="58" y="467"/>
                      <a:pt x="58" y="696"/>
                      <a:pt x="200" y="753"/>
                    </a:cubicBezTo>
                    <a:cubicBezTo>
                      <a:pt x="200" y="753"/>
                      <a:pt x="200" y="781"/>
                      <a:pt x="200" y="781"/>
                    </a:cubicBezTo>
                    <a:cubicBezTo>
                      <a:pt x="228" y="797"/>
                      <a:pt x="254" y="804"/>
                      <a:pt x="278" y="804"/>
                    </a:cubicBezTo>
                    <a:cubicBezTo>
                      <a:pt x="430" y="804"/>
                      <a:pt x="518" y="529"/>
                      <a:pt x="543" y="382"/>
                    </a:cubicBezTo>
                    <a:cubicBezTo>
                      <a:pt x="543" y="219"/>
                      <a:pt x="468" y="1"/>
                      <a:pt x="33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708997" y="5248719"/>
                <a:ext cx="14745" cy="25537"/>
              </a:xfrm>
              <a:custGeom>
                <a:avLst/>
                <a:gdLst/>
                <a:ahLst/>
                <a:cxnLst/>
                <a:rect l="l" t="t" r="r" b="b"/>
                <a:pathLst>
                  <a:path w="429" h="743" extrusionOk="0">
                    <a:moveTo>
                      <a:pt x="235" y="1"/>
                    </a:moveTo>
                    <a:cubicBezTo>
                      <a:pt x="206" y="1"/>
                      <a:pt x="174" y="11"/>
                      <a:pt x="143" y="35"/>
                    </a:cubicBezTo>
                    <a:cubicBezTo>
                      <a:pt x="29" y="149"/>
                      <a:pt x="0" y="349"/>
                      <a:pt x="29" y="520"/>
                    </a:cubicBezTo>
                    <a:cubicBezTo>
                      <a:pt x="29" y="577"/>
                      <a:pt x="86" y="662"/>
                      <a:pt x="143" y="691"/>
                    </a:cubicBezTo>
                    <a:cubicBezTo>
                      <a:pt x="171" y="691"/>
                      <a:pt x="171" y="691"/>
                      <a:pt x="200" y="719"/>
                    </a:cubicBezTo>
                    <a:cubicBezTo>
                      <a:pt x="220" y="736"/>
                      <a:pt x="238" y="743"/>
                      <a:pt x="255" y="743"/>
                    </a:cubicBezTo>
                    <a:cubicBezTo>
                      <a:pt x="358" y="743"/>
                      <a:pt x="400" y="479"/>
                      <a:pt x="400" y="406"/>
                    </a:cubicBezTo>
                    <a:cubicBezTo>
                      <a:pt x="428" y="320"/>
                      <a:pt x="428" y="263"/>
                      <a:pt x="400" y="177"/>
                    </a:cubicBezTo>
                    <a:cubicBezTo>
                      <a:pt x="379" y="74"/>
                      <a:pt x="313" y="1"/>
                      <a:pt x="23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1121274" y="4610523"/>
                <a:ext cx="30624" cy="42172"/>
              </a:xfrm>
              <a:custGeom>
                <a:avLst/>
                <a:gdLst/>
                <a:ahLst/>
                <a:cxnLst/>
                <a:rect l="l" t="t" r="r" b="b"/>
                <a:pathLst>
                  <a:path w="891" h="1227" extrusionOk="0">
                    <a:moveTo>
                      <a:pt x="526" y="1"/>
                    </a:moveTo>
                    <a:cubicBezTo>
                      <a:pt x="494" y="1"/>
                      <a:pt x="457" y="9"/>
                      <a:pt x="417" y="28"/>
                    </a:cubicBezTo>
                    <a:cubicBezTo>
                      <a:pt x="77" y="185"/>
                      <a:pt x="1" y="1226"/>
                      <a:pt x="362" y="1226"/>
                    </a:cubicBezTo>
                    <a:cubicBezTo>
                      <a:pt x="396" y="1226"/>
                      <a:pt x="433" y="1217"/>
                      <a:pt x="474" y="1198"/>
                    </a:cubicBezTo>
                    <a:cubicBezTo>
                      <a:pt x="814" y="1067"/>
                      <a:pt x="890" y="1"/>
                      <a:pt x="52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1114984" y="4694835"/>
                <a:ext cx="26499" cy="42206"/>
              </a:xfrm>
              <a:custGeom>
                <a:avLst/>
                <a:gdLst/>
                <a:ahLst/>
                <a:cxnLst/>
                <a:rect l="l" t="t" r="r" b="b"/>
                <a:pathLst>
                  <a:path w="771" h="1228" extrusionOk="0">
                    <a:moveTo>
                      <a:pt x="457" y="1"/>
                    </a:moveTo>
                    <a:cubicBezTo>
                      <a:pt x="257" y="1"/>
                      <a:pt x="115" y="257"/>
                      <a:pt x="86" y="429"/>
                    </a:cubicBezTo>
                    <a:cubicBezTo>
                      <a:pt x="86" y="429"/>
                      <a:pt x="86" y="429"/>
                      <a:pt x="86" y="457"/>
                    </a:cubicBezTo>
                    <a:cubicBezTo>
                      <a:pt x="29" y="657"/>
                      <a:pt x="1" y="1199"/>
                      <a:pt x="343" y="1227"/>
                    </a:cubicBezTo>
                    <a:cubicBezTo>
                      <a:pt x="628" y="1227"/>
                      <a:pt x="771" y="771"/>
                      <a:pt x="742" y="457"/>
                    </a:cubicBezTo>
                    <a:cubicBezTo>
                      <a:pt x="714" y="286"/>
                      <a:pt x="657" y="1"/>
                      <a:pt x="45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1066934" y="4658436"/>
                <a:ext cx="24540" cy="36501"/>
              </a:xfrm>
              <a:custGeom>
                <a:avLst/>
                <a:gdLst/>
                <a:ahLst/>
                <a:cxnLst/>
                <a:rect l="l" t="t" r="r" b="b"/>
                <a:pathLst>
                  <a:path w="714" h="1062" extrusionOk="0">
                    <a:moveTo>
                      <a:pt x="345" y="0"/>
                    </a:moveTo>
                    <a:cubicBezTo>
                      <a:pt x="218" y="0"/>
                      <a:pt x="97" y="200"/>
                      <a:pt x="58" y="318"/>
                    </a:cubicBezTo>
                    <a:cubicBezTo>
                      <a:pt x="58" y="346"/>
                      <a:pt x="58" y="375"/>
                      <a:pt x="29" y="375"/>
                    </a:cubicBezTo>
                    <a:cubicBezTo>
                      <a:pt x="1" y="517"/>
                      <a:pt x="1" y="803"/>
                      <a:pt x="115" y="945"/>
                    </a:cubicBezTo>
                    <a:cubicBezTo>
                      <a:pt x="196" y="1047"/>
                      <a:pt x="249" y="1062"/>
                      <a:pt x="324" y="1062"/>
                    </a:cubicBezTo>
                    <a:cubicBezTo>
                      <a:pt x="354" y="1062"/>
                      <a:pt x="388" y="1060"/>
                      <a:pt x="429" y="1060"/>
                    </a:cubicBezTo>
                    <a:cubicBezTo>
                      <a:pt x="657" y="1060"/>
                      <a:pt x="714" y="660"/>
                      <a:pt x="600" y="460"/>
                    </a:cubicBezTo>
                    <a:cubicBezTo>
                      <a:pt x="571" y="346"/>
                      <a:pt x="571" y="232"/>
                      <a:pt x="514" y="147"/>
                    </a:cubicBezTo>
                    <a:cubicBezTo>
                      <a:pt x="461" y="40"/>
                      <a:pt x="402" y="0"/>
                      <a:pt x="34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1024933" y="4506311"/>
                <a:ext cx="8661" cy="12270"/>
              </a:xfrm>
              <a:custGeom>
                <a:avLst/>
                <a:gdLst/>
                <a:ahLst/>
                <a:cxnLst/>
                <a:rect l="l" t="t" r="r" b="b"/>
                <a:pathLst>
                  <a:path w="252" h="357" extrusionOk="0">
                    <a:moveTo>
                      <a:pt x="140" y="1"/>
                    </a:moveTo>
                    <a:cubicBezTo>
                      <a:pt x="131" y="1"/>
                      <a:pt x="121" y="3"/>
                      <a:pt x="110" y="7"/>
                    </a:cubicBezTo>
                    <a:cubicBezTo>
                      <a:pt x="31" y="60"/>
                      <a:pt x="0" y="356"/>
                      <a:pt x="109" y="356"/>
                    </a:cubicBezTo>
                    <a:cubicBezTo>
                      <a:pt x="118" y="356"/>
                      <a:pt x="127" y="354"/>
                      <a:pt x="138" y="350"/>
                    </a:cubicBezTo>
                    <a:cubicBezTo>
                      <a:pt x="244" y="297"/>
                      <a:pt x="252" y="1"/>
                      <a:pt x="14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239252" y="4590107"/>
                <a:ext cx="25537" cy="41072"/>
              </a:xfrm>
              <a:custGeom>
                <a:avLst/>
                <a:gdLst/>
                <a:ahLst/>
                <a:cxnLst/>
                <a:rect l="l" t="t" r="r" b="b"/>
                <a:pathLst>
                  <a:path w="743" h="1195" extrusionOk="0">
                    <a:moveTo>
                      <a:pt x="423" y="1"/>
                    </a:moveTo>
                    <a:cubicBezTo>
                      <a:pt x="324" y="1"/>
                      <a:pt x="229" y="90"/>
                      <a:pt x="172" y="166"/>
                    </a:cubicBezTo>
                    <a:cubicBezTo>
                      <a:pt x="57" y="308"/>
                      <a:pt x="0" y="594"/>
                      <a:pt x="57" y="822"/>
                    </a:cubicBezTo>
                    <a:cubicBezTo>
                      <a:pt x="86" y="993"/>
                      <a:pt x="143" y="1107"/>
                      <a:pt x="257" y="1164"/>
                    </a:cubicBezTo>
                    <a:cubicBezTo>
                      <a:pt x="293" y="1186"/>
                      <a:pt x="327" y="1195"/>
                      <a:pt x="358" y="1195"/>
                    </a:cubicBezTo>
                    <a:cubicBezTo>
                      <a:pt x="453" y="1195"/>
                      <a:pt x="528" y="1114"/>
                      <a:pt x="571" y="1050"/>
                    </a:cubicBezTo>
                    <a:cubicBezTo>
                      <a:pt x="714" y="879"/>
                      <a:pt x="742" y="622"/>
                      <a:pt x="714" y="366"/>
                    </a:cubicBezTo>
                    <a:cubicBezTo>
                      <a:pt x="685" y="251"/>
                      <a:pt x="628" y="166"/>
                      <a:pt x="571" y="80"/>
                    </a:cubicBezTo>
                    <a:cubicBezTo>
                      <a:pt x="523" y="23"/>
                      <a:pt x="473" y="1"/>
                      <a:pt x="42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319680" y="4504249"/>
                <a:ext cx="16669" cy="26843"/>
              </a:xfrm>
              <a:custGeom>
                <a:avLst/>
                <a:gdLst/>
                <a:ahLst/>
                <a:cxnLst/>
                <a:rect l="l" t="t" r="r" b="b"/>
                <a:pathLst>
                  <a:path w="485" h="781" extrusionOk="0">
                    <a:moveTo>
                      <a:pt x="257" y="0"/>
                    </a:moveTo>
                    <a:cubicBezTo>
                      <a:pt x="239" y="0"/>
                      <a:pt x="220" y="4"/>
                      <a:pt x="200" y="10"/>
                    </a:cubicBezTo>
                    <a:cubicBezTo>
                      <a:pt x="57" y="96"/>
                      <a:pt x="0" y="324"/>
                      <a:pt x="0" y="524"/>
                    </a:cubicBezTo>
                    <a:cubicBezTo>
                      <a:pt x="114" y="609"/>
                      <a:pt x="200" y="695"/>
                      <a:pt x="314" y="781"/>
                    </a:cubicBezTo>
                    <a:cubicBezTo>
                      <a:pt x="342" y="752"/>
                      <a:pt x="399" y="695"/>
                      <a:pt x="428" y="638"/>
                    </a:cubicBezTo>
                    <a:cubicBezTo>
                      <a:pt x="457" y="552"/>
                      <a:pt x="485" y="438"/>
                      <a:pt x="485" y="324"/>
                    </a:cubicBezTo>
                    <a:cubicBezTo>
                      <a:pt x="460" y="173"/>
                      <a:pt x="390" y="0"/>
                      <a:pt x="2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380482" y="4672288"/>
                <a:ext cx="0" cy="997"/>
              </a:xfrm>
              <a:custGeom>
                <a:avLst/>
                <a:gdLst/>
                <a:ahLst/>
                <a:cxnLst/>
                <a:rect l="l" t="t" r="r" b="b"/>
                <a:pathLst>
                  <a:path h="29" extrusionOk="0">
                    <a:moveTo>
                      <a:pt x="0" y="29"/>
                    </a:moveTo>
                    <a:lnTo>
                      <a:pt x="0" y="29"/>
                    </a:lnTo>
                    <a:cubicBezTo>
                      <a:pt x="0" y="0"/>
                      <a:pt x="0" y="0"/>
                      <a:pt x="0" y="29"/>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378488" y="4665482"/>
                <a:ext cx="17701" cy="25949"/>
              </a:xfrm>
              <a:custGeom>
                <a:avLst/>
                <a:gdLst/>
                <a:ahLst/>
                <a:cxnLst/>
                <a:rect l="l" t="t" r="r" b="b"/>
                <a:pathLst>
                  <a:path w="515" h="755" extrusionOk="0">
                    <a:moveTo>
                      <a:pt x="221" y="1"/>
                    </a:moveTo>
                    <a:cubicBezTo>
                      <a:pt x="148" y="1"/>
                      <a:pt x="103" y="108"/>
                      <a:pt x="58" y="198"/>
                    </a:cubicBezTo>
                    <a:cubicBezTo>
                      <a:pt x="58" y="198"/>
                      <a:pt x="58" y="227"/>
                      <a:pt x="58" y="227"/>
                    </a:cubicBezTo>
                    <a:cubicBezTo>
                      <a:pt x="58" y="255"/>
                      <a:pt x="29" y="284"/>
                      <a:pt x="29" y="312"/>
                    </a:cubicBezTo>
                    <a:cubicBezTo>
                      <a:pt x="1" y="427"/>
                      <a:pt x="1" y="598"/>
                      <a:pt x="87" y="712"/>
                    </a:cubicBezTo>
                    <a:cubicBezTo>
                      <a:pt x="106" y="742"/>
                      <a:pt x="133" y="754"/>
                      <a:pt x="162" y="754"/>
                    </a:cubicBezTo>
                    <a:cubicBezTo>
                      <a:pt x="216" y="754"/>
                      <a:pt x="278" y="711"/>
                      <a:pt x="315" y="655"/>
                    </a:cubicBezTo>
                    <a:cubicBezTo>
                      <a:pt x="315" y="655"/>
                      <a:pt x="315" y="626"/>
                      <a:pt x="343" y="626"/>
                    </a:cubicBezTo>
                    <a:cubicBezTo>
                      <a:pt x="400" y="541"/>
                      <a:pt x="515" y="113"/>
                      <a:pt x="315" y="27"/>
                    </a:cubicBezTo>
                    <a:lnTo>
                      <a:pt x="286" y="27"/>
                    </a:lnTo>
                    <a:cubicBezTo>
                      <a:pt x="262" y="9"/>
                      <a:pt x="240" y="1"/>
                      <a:pt x="22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297098" y="4627846"/>
                <a:ext cx="22066" cy="25743"/>
              </a:xfrm>
              <a:custGeom>
                <a:avLst/>
                <a:gdLst/>
                <a:ahLst/>
                <a:cxnLst/>
                <a:rect l="l" t="t" r="r" b="b"/>
                <a:pathLst>
                  <a:path w="642" h="749" extrusionOk="0">
                    <a:moveTo>
                      <a:pt x="369" y="0"/>
                    </a:moveTo>
                    <a:cubicBezTo>
                      <a:pt x="352" y="0"/>
                      <a:pt x="334" y="3"/>
                      <a:pt x="315" y="9"/>
                    </a:cubicBezTo>
                    <a:lnTo>
                      <a:pt x="286" y="9"/>
                    </a:lnTo>
                    <a:cubicBezTo>
                      <a:pt x="115" y="66"/>
                      <a:pt x="1" y="551"/>
                      <a:pt x="229" y="723"/>
                    </a:cubicBezTo>
                    <a:cubicBezTo>
                      <a:pt x="257" y="740"/>
                      <a:pt x="284" y="749"/>
                      <a:pt x="309" y="749"/>
                    </a:cubicBezTo>
                    <a:cubicBezTo>
                      <a:pt x="549" y="749"/>
                      <a:pt x="642" y="0"/>
                      <a:pt x="36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241211" y="4695831"/>
                <a:ext cx="34336" cy="35882"/>
              </a:xfrm>
              <a:custGeom>
                <a:avLst/>
                <a:gdLst/>
                <a:ahLst/>
                <a:cxnLst/>
                <a:rect l="l" t="t" r="r" b="b"/>
                <a:pathLst>
                  <a:path w="999" h="1044" extrusionOk="0">
                    <a:moveTo>
                      <a:pt x="514" y="0"/>
                    </a:moveTo>
                    <a:cubicBezTo>
                      <a:pt x="257" y="57"/>
                      <a:pt x="0" y="628"/>
                      <a:pt x="286" y="942"/>
                    </a:cubicBezTo>
                    <a:cubicBezTo>
                      <a:pt x="343" y="1018"/>
                      <a:pt x="400" y="1043"/>
                      <a:pt x="465" y="1043"/>
                    </a:cubicBezTo>
                    <a:cubicBezTo>
                      <a:pt x="498" y="1043"/>
                      <a:pt x="533" y="1037"/>
                      <a:pt x="571" y="1027"/>
                    </a:cubicBezTo>
                    <a:cubicBezTo>
                      <a:pt x="771" y="942"/>
                      <a:pt x="999" y="342"/>
                      <a:pt x="714" y="86"/>
                    </a:cubicBezTo>
                    <a:lnTo>
                      <a:pt x="714" y="57"/>
                    </a:lnTo>
                    <a:cubicBezTo>
                      <a:pt x="657" y="0"/>
                      <a:pt x="600" y="0"/>
                      <a:pt x="5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257881" y="4695831"/>
                <a:ext cx="997" cy="34"/>
              </a:xfrm>
              <a:custGeom>
                <a:avLst/>
                <a:gdLst/>
                <a:ahLst/>
                <a:cxnLst/>
                <a:rect l="l" t="t" r="r" b="b"/>
                <a:pathLst>
                  <a:path w="29" h="1" extrusionOk="0">
                    <a:moveTo>
                      <a:pt x="0" y="0"/>
                    </a:moveTo>
                    <a:cubicBezTo>
                      <a:pt x="0" y="0"/>
                      <a:pt x="29" y="0"/>
                      <a:pt x="29" y="0"/>
                    </a:cubicBezTo>
                    <a:cubicBezTo>
                      <a:pt x="29" y="0"/>
                      <a:pt x="29" y="0"/>
                      <a:pt x="29" y="0"/>
                    </a:cubicBezTo>
                    <a:cubicBezTo>
                      <a:pt x="29" y="0"/>
                      <a:pt x="0" y="0"/>
                      <a:pt x="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454001" y="5682649"/>
                <a:ext cx="16704" cy="27565"/>
              </a:xfrm>
              <a:custGeom>
                <a:avLst/>
                <a:gdLst/>
                <a:ahLst/>
                <a:cxnLst/>
                <a:rect l="l" t="t" r="r" b="b"/>
                <a:pathLst>
                  <a:path w="486" h="802" extrusionOk="0">
                    <a:moveTo>
                      <a:pt x="295" y="0"/>
                    </a:moveTo>
                    <a:cubicBezTo>
                      <a:pt x="275" y="0"/>
                      <a:pt x="253" y="7"/>
                      <a:pt x="229" y="21"/>
                    </a:cubicBezTo>
                    <a:cubicBezTo>
                      <a:pt x="58" y="78"/>
                      <a:pt x="1" y="306"/>
                      <a:pt x="1" y="506"/>
                    </a:cubicBezTo>
                    <a:cubicBezTo>
                      <a:pt x="1" y="632"/>
                      <a:pt x="89" y="801"/>
                      <a:pt x="208" y="801"/>
                    </a:cubicBezTo>
                    <a:cubicBezTo>
                      <a:pt x="224" y="801"/>
                      <a:pt x="241" y="798"/>
                      <a:pt x="258" y="791"/>
                    </a:cubicBezTo>
                    <a:cubicBezTo>
                      <a:pt x="400" y="734"/>
                      <a:pt x="486" y="506"/>
                      <a:pt x="457" y="306"/>
                    </a:cubicBezTo>
                    <a:cubicBezTo>
                      <a:pt x="457" y="163"/>
                      <a:pt x="398" y="0"/>
                      <a:pt x="29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528551" y="5646732"/>
                <a:ext cx="20622" cy="28802"/>
              </a:xfrm>
              <a:custGeom>
                <a:avLst/>
                <a:gdLst/>
                <a:ahLst/>
                <a:cxnLst/>
                <a:rect l="l" t="t" r="r" b="b"/>
                <a:pathLst>
                  <a:path w="600" h="838" extrusionOk="0">
                    <a:moveTo>
                      <a:pt x="379" y="1"/>
                    </a:moveTo>
                    <a:cubicBezTo>
                      <a:pt x="270" y="1"/>
                      <a:pt x="184" y="128"/>
                      <a:pt x="143" y="210"/>
                    </a:cubicBezTo>
                    <a:cubicBezTo>
                      <a:pt x="86" y="353"/>
                      <a:pt x="0" y="666"/>
                      <a:pt x="143" y="838"/>
                    </a:cubicBezTo>
                    <a:cubicBezTo>
                      <a:pt x="286" y="752"/>
                      <a:pt x="428" y="666"/>
                      <a:pt x="571" y="581"/>
                    </a:cubicBezTo>
                    <a:cubicBezTo>
                      <a:pt x="600" y="438"/>
                      <a:pt x="600" y="210"/>
                      <a:pt x="514" y="67"/>
                    </a:cubicBezTo>
                    <a:cubicBezTo>
                      <a:pt x="466" y="20"/>
                      <a:pt x="421" y="1"/>
                      <a:pt x="37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576601" y="5799853"/>
                <a:ext cx="28458" cy="41863"/>
              </a:xfrm>
              <a:custGeom>
                <a:avLst/>
                <a:gdLst/>
                <a:ahLst/>
                <a:cxnLst/>
                <a:rect l="l" t="t" r="r" b="b"/>
                <a:pathLst>
                  <a:path w="828" h="1218" extrusionOk="0">
                    <a:moveTo>
                      <a:pt x="366" y="1"/>
                    </a:moveTo>
                    <a:cubicBezTo>
                      <a:pt x="132" y="1"/>
                      <a:pt x="0" y="511"/>
                      <a:pt x="0" y="720"/>
                    </a:cubicBezTo>
                    <a:lnTo>
                      <a:pt x="0" y="777"/>
                    </a:lnTo>
                    <a:cubicBezTo>
                      <a:pt x="0" y="1014"/>
                      <a:pt x="131" y="1218"/>
                      <a:pt x="293" y="1218"/>
                    </a:cubicBezTo>
                    <a:cubicBezTo>
                      <a:pt x="345" y="1218"/>
                      <a:pt x="401" y="1196"/>
                      <a:pt x="457" y="1148"/>
                    </a:cubicBezTo>
                    <a:cubicBezTo>
                      <a:pt x="657" y="976"/>
                      <a:pt x="828" y="406"/>
                      <a:pt x="571" y="120"/>
                    </a:cubicBezTo>
                    <a:lnTo>
                      <a:pt x="543" y="92"/>
                    </a:lnTo>
                    <a:cubicBezTo>
                      <a:pt x="478" y="28"/>
                      <a:pt x="419" y="1"/>
                      <a:pt x="3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a:off x="507172" y="5749019"/>
                <a:ext cx="18457" cy="25090"/>
              </a:xfrm>
              <a:custGeom>
                <a:avLst/>
                <a:gdLst/>
                <a:ahLst/>
                <a:cxnLst/>
                <a:rect l="l" t="t" r="r" b="b"/>
                <a:pathLst>
                  <a:path w="537" h="730" extrusionOk="0">
                    <a:moveTo>
                      <a:pt x="347" y="0"/>
                    </a:moveTo>
                    <a:cubicBezTo>
                      <a:pt x="130" y="0"/>
                      <a:pt x="0" y="491"/>
                      <a:pt x="194" y="658"/>
                    </a:cubicBezTo>
                    <a:cubicBezTo>
                      <a:pt x="223" y="686"/>
                      <a:pt x="280" y="715"/>
                      <a:pt x="280" y="715"/>
                    </a:cubicBezTo>
                    <a:cubicBezTo>
                      <a:pt x="303" y="725"/>
                      <a:pt x="325" y="729"/>
                      <a:pt x="344" y="729"/>
                    </a:cubicBezTo>
                    <a:cubicBezTo>
                      <a:pt x="492" y="729"/>
                      <a:pt x="537" y="470"/>
                      <a:pt x="537" y="344"/>
                    </a:cubicBezTo>
                    <a:cubicBezTo>
                      <a:pt x="537" y="315"/>
                      <a:pt x="537" y="287"/>
                      <a:pt x="537" y="258"/>
                    </a:cubicBezTo>
                    <a:cubicBezTo>
                      <a:pt x="537" y="144"/>
                      <a:pt x="480" y="2"/>
                      <a:pt x="366" y="2"/>
                    </a:cubicBezTo>
                    <a:cubicBezTo>
                      <a:pt x="359" y="1"/>
                      <a:pt x="353" y="0"/>
                      <a:pt x="34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9"/>
              <p:cNvSpPr/>
              <p:nvPr/>
            </p:nvSpPr>
            <p:spPr>
              <a:xfrm>
                <a:off x="413821" y="5809202"/>
                <a:ext cx="18663" cy="30761"/>
              </a:xfrm>
              <a:custGeom>
                <a:avLst/>
                <a:gdLst/>
                <a:ahLst/>
                <a:cxnLst/>
                <a:rect l="l" t="t" r="r" b="b"/>
                <a:pathLst>
                  <a:path w="543" h="895" extrusionOk="0">
                    <a:moveTo>
                      <a:pt x="328" y="1"/>
                    </a:moveTo>
                    <a:cubicBezTo>
                      <a:pt x="306" y="1"/>
                      <a:pt x="282" y="7"/>
                      <a:pt x="257" y="20"/>
                    </a:cubicBezTo>
                    <a:cubicBezTo>
                      <a:pt x="86" y="105"/>
                      <a:pt x="0" y="333"/>
                      <a:pt x="29" y="562"/>
                    </a:cubicBezTo>
                    <a:cubicBezTo>
                      <a:pt x="29" y="707"/>
                      <a:pt x="91" y="894"/>
                      <a:pt x="214" y="894"/>
                    </a:cubicBezTo>
                    <a:cubicBezTo>
                      <a:pt x="236" y="894"/>
                      <a:pt x="260" y="888"/>
                      <a:pt x="285" y="876"/>
                    </a:cubicBezTo>
                    <a:cubicBezTo>
                      <a:pt x="457" y="818"/>
                      <a:pt x="542" y="562"/>
                      <a:pt x="542" y="333"/>
                    </a:cubicBezTo>
                    <a:cubicBezTo>
                      <a:pt x="518" y="188"/>
                      <a:pt x="452" y="1"/>
                      <a:pt x="3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515799" y="5931940"/>
                <a:ext cx="23578" cy="35332"/>
              </a:xfrm>
              <a:custGeom>
                <a:avLst/>
                <a:gdLst/>
                <a:ahLst/>
                <a:cxnLst/>
                <a:rect l="l" t="t" r="r" b="b"/>
                <a:pathLst>
                  <a:path w="686" h="1028" extrusionOk="0">
                    <a:moveTo>
                      <a:pt x="388" y="0"/>
                    </a:moveTo>
                    <a:cubicBezTo>
                      <a:pt x="291" y="0"/>
                      <a:pt x="203" y="115"/>
                      <a:pt x="143" y="215"/>
                    </a:cubicBezTo>
                    <a:cubicBezTo>
                      <a:pt x="86" y="243"/>
                      <a:pt x="29" y="272"/>
                      <a:pt x="29" y="357"/>
                    </a:cubicBezTo>
                    <a:cubicBezTo>
                      <a:pt x="0" y="500"/>
                      <a:pt x="29" y="728"/>
                      <a:pt x="86" y="871"/>
                    </a:cubicBezTo>
                    <a:cubicBezTo>
                      <a:pt x="138" y="985"/>
                      <a:pt x="204" y="1027"/>
                      <a:pt x="272" y="1027"/>
                    </a:cubicBezTo>
                    <a:cubicBezTo>
                      <a:pt x="392" y="1027"/>
                      <a:pt x="516" y="895"/>
                      <a:pt x="571" y="785"/>
                    </a:cubicBezTo>
                    <a:cubicBezTo>
                      <a:pt x="628" y="614"/>
                      <a:pt x="685" y="272"/>
                      <a:pt x="514" y="72"/>
                    </a:cubicBezTo>
                    <a:cubicBezTo>
                      <a:pt x="471" y="21"/>
                      <a:pt x="429" y="0"/>
                      <a:pt x="38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606985" y="5968717"/>
                <a:ext cx="32273" cy="30624"/>
              </a:xfrm>
              <a:custGeom>
                <a:avLst/>
                <a:gdLst/>
                <a:ahLst/>
                <a:cxnLst/>
                <a:rect l="l" t="t" r="r" b="b"/>
                <a:pathLst>
                  <a:path w="939" h="891" extrusionOk="0">
                    <a:moveTo>
                      <a:pt x="543" y="1"/>
                    </a:moveTo>
                    <a:cubicBezTo>
                      <a:pt x="429" y="1"/>
                      <a:pt x="372" y="86"/>
                      <a:pt x="286" y="86"/>
                    </a:cubicBezTo>
                    <a:cubicBezTo>
                      <a:pt x="115" y="86"/>
                      <a:pt x="1" y="429"/>
                      <a:pt x="144" y="571"/>
                    </a:cubicBezTo>
                    <a:cubicBezTo>
                      <a:pt x="172" y="600"/>
                      <a:pt x="258" y="714"/>
                      <a:pt x="286" y="743"/>
                    </a:cubicBezTo>
                    <a:cubicBezTo>
                      <a:pt x="344" y="848"/>
                      <a:pt x="406" y="891"/>
                      <a:pt x="465" y="891"/>
                    </a:cubicBezTo>
                    <a:cubicBezTo>
                      <a:pt x="727" y="891"/>
                      <a:pt x="939" y="47"/>
                      <a:pt x="54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449120" y="5955243"/>
                <a:ext cx="21584" cy="28699"/>
              </a:xfrm>
              <a:custGeom>
                <a:avLst/>
                <a:gdLst/>
                <a:ahLst/>
                <a:cxnLst/>
                <a:rect l="l" t="t" r="r" b="b"/>
                <a:pathLst>
                  <a:path w="628" h="835" extrusionOk="0">
                    <a:moveTo>
                      <a:pt x="358" y="1"/>
                    </a:moveTo>
                    <a:cubicBezTo>
                      <a:pt x="325" y="1"/>
                      <a:pt x="291" y="17"/>
                      <a:pt x="257" y="50"/>
                    </a:cubicBezTo>
                    <a:cubicBezTo>
                      <a:pt x="229" y="50"/>
                      <a:pt x="229" y="79"/>
                      <a:pt x="200" y="107"/>
                    </a:cubicBezTo>
                    <a:cubicBezTo>
                      <a:pt x="1" y="232"/>
                      <a:pt x="19" y="834"/>
                      <a:pt x="235" y="834"/>
                    </a:cubicBezTo>
                    <a:cubicBezTo>
                      <a:pt x="267" y="834"/>
                      <a:pt x="303" y="821"/>
                      <a:pt x="343" y="792"/>
                    </a:cubicBezTo>
                    <a:cubicBezTo>
                      <a:pt x="514" y="678"/>
                      <a:pt x="628" y="364"/>
                      <a:pt x="514" y="107"/>
                    </a:cubicBezTo>
                    <a:cubicBezTo>
                      <a:pt x="462" y="38"/>
                      <a:pt x="410" y="1"/>
                      <a:pt x="35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353982" y="5763420"/>
                <a:ext cx="16704" cy="27565"/>
              </a:xfrm>
              <a:custGeom>
                <a:avLst/>
                <a:gdLst/>
                <a:ahLst/>
                <a:cxnLst/>
                <a:rect l="l" t="t" r="r" b="b"/>
                <a:pathLst>
                  <a:path w="486" h="802" extrusionOk="0">
                    <a:moveTo>
                      <a:pt x="278" y="1"/>
                    </a:moveTo>
                    <a:cubicBezTo>
                      <a:pt x="262" y="1"/>
                      <a:pt x="246" y="4"/>
                      <a:pt x="229" y="11"/>
                    </a:cubicBezTo>
                    <a:cubicBezTo>
                      <a:pt x="86" y="96"/>
                      <a:pt x="1" y="324"/>
                      <a:pt x="1" y="496"/>
                    </a:cubicBezTo>
                    <a:cubicBezTo>
                      <a:pt x="24" y="639"/>
                      <a:pt x="88" y="801"/>
                      <a:pt x="191" y="801"/>
                    </a:cubicBezTo>
                    <a:cubicBezTo>
                      <a:pt x="212" y="801"/>
                      <a:pt x="234" y="795"/>
                      <a:pt x="257" y="781"/>
                    </a:cubicBezTo>
                    <a:cubicBezTo>
                      <a:pt x="429" y="724"/>
                      <a:pt x="486" y="496"/>
                      <a:pt x="486" y="296"/>
                    </a:cubicBezTo>
                    <a:cubicBezTo>
                      <a:pt x="461" y="170"/>
                      <a:pt x="391" y="1"/>
                      <a:pt x="27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312806" y="5872032"/>
                <a:ext cx="20622" cy="31036"/>
              </a:xfrm>
              <a:custGeom>
                <a:avLst/>
                <a:gdLst/>
                <a:ahLst/>
                <a:cxnLst/>
                <a:rect l="l" t="t" r="r" b="b"/>
                <a:pathLst>
                  <a:path w="600" h="903" extrusionOk="0">
                    <a:moveTo>
                      <a:pt x="352" y="1"/>
                    </a:moveTo>
                    <a:cubicBezTo>
                      <a:pt x="331" y="1"/>
                      <a:pt x="309" y="6"/>
                      <a:pt x="286" y="18"/>
                    </a:cubicBezTo>
                    <a:cubicBezTo>
                      <a:pt x="57" y="103"/>
                      <a:pt x="0" y="389"/>
                      <a:pt x="29" y="645"/>
                    </a:cubicBezTo>
                    <a:lnTo>
                      <a:pt x="400" y="902"/>
                    </a:lnTo>
                    <a:cubicBezTo>
                      <a:pt x="457" y="845"/>
                      <a:pt x="485" y="788"/>
                      <a:pt x="514" y="731"/>
                    </a:cubicBezTo>
                    <a:cubicBezTo>
                      <a:pt x="571" y="617"/>
                      <a:pt x="599" y="503"/>
                      <a:pt x="571" y="360"/>
                    </a:cubicBezTo>
                    <a:cubicBezTo>
                      <a:pt x="571" y="212"/>
                      <a:pt x="486" y="1"/>
                      <a:pt x="35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642318" y="5788992"/>
                <a:ext cx="12751" cy="18044"/>
              </a:xfrm>
              <a:custGeom>
                <a:avLst/>
                <a:gdLst/>
                <a:ahLst/>
                <a:cxnLst/>
                <a:rect l="l" t="t" r="r" b="b"/>
                <a:pathLst>
                  <a:path w="371" h="525" extrusionOk="0">
                    <a:moveTo>
                      <a:pt x="131" y="0"/>
                    </a:moveTo>
                    <a:cubicBezTo>
                      <a:pt x="38" y="0"/>
                      <a:pt x="0" y="224"/>
                      <a:pt x="0" y="294"/>
                    </a:cubicBezTo>
                    <a:cubicBezTo>
                      <a:pt x="29" y="322"/>
                      <a:pt x="29" y="322"/>
                      <a:pt x="29" y="351"/>
                    </a:cubicBezTo>
                    <a:cubicBezTo>
                      <a:pt x="29" y="461"/>
                      <a:pt x="88" y="524"/>
                      <a:pt x="153" y="524"/>
                    </a:cubicBezTo>
                    <a:cubicBezTo>
                      <a:pt x="189" y="524"/>
                      <a:pt x="227" y="505"/>
                      <a:pt x="257" y="465"/>
                    </a:cubicBezTo>
                    <a:cubicBezTo>
                      <a:pt x="314" y="408"/>
                      <a:pt x="371" y="123"/>
                      <a:pt x="228" y="65"/>
                    </a:cubicBezTo>
                    <a:cubicBezTo>
                      <a:pt x="200" y="65"/>
                      <a:pt x="200" y="37"/>
                      <a:pt x="200" y="37"/>
                    </a:cubicBezTo>
                    <a:cubicBezTo>
                      <a:pt x="174" y="11"/>
                      <a:pt x="151" y="0"/>
                      <a:pt x="13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773717" y="5942251"/>
                <a:ext cx="15707" cy="22340"/>
              </a:xfrm>
              <a:custGeom>
                <a:avLst/>
                <a:gdLst/>
                <a:ahLst/>
                <a:cxnLst/>
                <a:rect l="l" t="t" r="r" b="b"/>
                <a:pathLst>
                  <a:path w="457" h="650" extrusionOk="0">
                    <a:moveTo>
                      <a:pt x="314" y="0"/>
                    </a:moveTo>
                    <a:cubicBezTo>
                      <a:pt x="200" y="0"/>
                      <a:pt x="86" y="29"/>
                      <a:pt x="86" y="172"/>
                    </a:cubicBezTo>
                    <a:cubicBezTo>
                      <a:pt x="57" y="200"/>
                      <a:pt x="57" y="200"/>
                      <a:pt x="57" y="229"/>
                    </a:cubicBezTo>
                    <a:cubicBezTo>
                      <a:pt x="29" y="314"/>
                      <a:pt x="0" y="571"/>
                      <a:pt x="143" y="628"/>
                    </a:cubicBezTo>
                    <a:cubicBezTo>
                      <a:pt x="172" y="642"/>
                      <a:pt x="200" y="649"/>
                      <a:pt x="225" y="649"/>
                    </a:cubicBezTo>
                    <a:cubicBezTo>
                      <a:pt x="250" y="649"/>
                      <a:pt x="271" y="642"/>
                      <a:pt x="286" y="628"/>
                    </a:cubicBezTo>
                    <a:cubicBezTo>
                      <a:pt x="400" y="571"/>
                      <a:pt x="457" y="428"/>
                      <a:pt x="457" y="314"/>
                    </a:cubicBezTo>
                    <a:cubicBezTo>
                      <a:pt x="457" y="229"/>
                      <a:pt x="428" y="0"/>
                      <a:pt x="3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616196" y="5878803"/>
                <a:ext cx="24815" cy="34748"/>
              </a:xfrm>
              <a:custGeom>
                <a:avLst/>
                <a:gdLst/>
                <a:ahLst/>
                <a:cxnLst/>
                <a:rect l="l" t="t" r="r" b="b"/>
                <a:pathLst>
                  <a:path w="722" h="1011" extrusionOk="0">
                    <a:moveTo>
                      <a:pt x="418" y="1"/>
                    </a:moveTo>
                    <a:cubicBezTo>
                      <a:pt x="392" y="1"/>
                      <a:pt x="363" y="7"/>
                      <a:pt x="332" y="20"/>
                    </a:cubicBezTo>
                    <a:cubicBezTo>
                      <a:pt x="69" y="152"/>
                      <a:pt x="0" y="1010"/>
                      <a:pt x="303" y="1010"/>
                    </a:cubicBezTo>
                    <a:cubicBezTo>
                      <a:pt x="329" y="1010"/>
                      <a:pt x="358" y="1004"/>
                      <a:pt x="389" y="990"/>
                    </a:cubicBezTo>
                    <a:cubicBezTo>
                      <a:pt x="652" y="859"/>
                      <a:pt x="721" y="1"/>
                      <a:pt x="41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9"/>
              <p:cNvSpPr/>
              <p:nvPr/>
            </p:nvSpPr>
            <p:spPr>
              <a:xfrm>
                <a:off x="576601" y="5871001"/>
                <a:ext cx="11789" cy="16841"/>
              </a:xfrm>
              <a:custGeom>
                <a:avLst/>
                <a:gdLst/>
                <a:ahLst/>
                <a:cxnLst/>
                <a:rect l="l" t="t" r="r" b="b"/>
                <a:pathLst>
                  <a:path w="343" h="490" extrusionOk="0">
                    <a:moveTo>
                      <a:pt x="115" y="0"/>
                    </a:moveTo>
                    <a:cubicBezTo>
                      <a:pt x="62" y="0"/>
                      <a:pt x="5" y="171"/>
                      <a:pt x="29" y="219"/>
                    </a:cubicBezTo>
                    <a:lnTo>
                      <a:pt x="0" y="247"/>
                    </a:lnTo>
                    <a:cubicBezTo>
                      <a:pt x="0" y="368"/>
                      <a:pt x="58" y="489"/>
                      <a:pt x="131" y="489"/>
                    </a:cubicBezTo>
                    <a:cubicBezTo>
                      <a:pt x="162" y="489"/>
                      <a:pt x="195" y="469"/>
                      <a:pt x="229" y="419"/>
                    </a:cubicBezTo>
                    <a:cubicBezTo>
                      <a:pt x="286" y="361"/>
                      <a:pt x="343" y="19"/>
                      <a:pt x="172" y="19"/>
                    </a:cubicBezTo>
                    <a:lnTo>
                      <a:pt x="143" y="19"/>
                    </a:lnTo>
                    <a:cubicBezTo>
                      <a:pt x="134" y="6"/>
                      <a:pt x="125" y="0"/>
                      <a:pt x="11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9"/>
              <p:cNvSpPr/>
              <p:nvPr/>
            </p:nvSpPr>
            <p:spPr>
              <a:xfrm>
                <a:off x="1025758" y="5705712"/>
                <a:ext cx="17666" cy="26190"/>
              </a:xfrm>
              <a:custGeom>
                <a:avLst/>
                <a:gdLst/>
                <a:ahLst/>
                <a:cxnLst/>
                <a:rect l="l" t="t" r="r" b="b"/>
                <a:pathLst>
                  <a:path w="514" h="762" extrusionOk="0">
                    <a:moveTo>
                      <a:pt x="280" y="0"/>
                    </a:moveTo>
                    <a:cubicBezTo>
                      <a:pt x="273" y="0"/>
                      <a:pt x="265" y="2"/>
                      <a:pt x="257" y="6"/>
                    </a:cubicBezTo>
                    <a:cubicBezTo>
                      <a:pt x="143" y="6"/>
                      <a:pt x="86" y="35"/>
                      <a:pt x="57" y="177"/>
                    </a:cubicBezTo>
                    <a:cubicBezTo>
                      <a:pt x="29" y="349"/>
                      <a:pt x="0" y="463"/>
                      <a:pt x="57" y="662"/>
                    </a:cubicBezTo>
                    <a:cubicBezTo>
                      <a:pt x="93" y="735"/>
                      <a:pt x="145" y="761"/>
                      <a:pt x="197" y="761"/>
                    </a:cubicBezTo>
                    <a:cubicBezTo>
                      <a:pt x="267" y="761"/>
                      <a:pt x="338" y="712"/>
                      <a:pt x="371" y="662"/>
                    </a:cubicBezTo>
                    <a:cubicBezTo>
                      <a:pt x="457" y="548"/>
                      <a:pt x="514" y="320"/>
                      <a:pt x="428" y="149"/>
                    </a:cubicBezTo>
                    <a:cubicBezTo>
                      <a:pt x="400" y="149"/>
                      <a:pt x="400" y="120"/>
                      <a:pt x="400" y="120"/>
                    </a:cubicBezTo>
                    <a:cubicBezTo>
                      <a:pt x="375" y="71"/>
                      <a:pt x="329" y="0"/>
                      <a:pt x="28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1156160" y="5852131"/>
                <a:ext cx="23578" cy="28287"/>
              </a:xfrm>
              <a:custGeom>
                <a:avLst/>
                <a:gdLst/>
                <a:ahLst/>
                <a:cxnLst/>
                <a:rect l="l" t="t" r="r" b="b"/>
                <a:pathLst>
                  <a:path w="686" h="823" extrusionOk="0">
                    <a:moveTo>
                      <a:pt x="441" y="0"/>
                    </a:moveTo>
                    <a:cubicBezTo>
                      <a:pt x="395" y="0"/>
                      <a:pt x="346" y="23"/>
                      <a:pt x="315" y="54"/>
                    </a:cubicBezTo>
                    <a:cubicBezTo>
                      <a:pt x="172" y="140"/>
                      <a:pt x="1" y="540"/>
                      <a:pt x="201" y="739"/>
                    </a:cubicBezTo>
                    <a:cubicBezTo>
                      <a:pt x="229" y="768"/>
                      <a:pt x="258" y="796"/>
                      <a:pt x="286" y="796"/>
                    </a:cubicBezTo>
                    <a:cubicBezTo>
                      <a:pt x="311" y="815"/>
                      <a:pt x="336" y="822"/>
                      <a:pt x="362" y="822"/>
                    </a:cubicBezTo>
                    <a:cubicBezTo>
                      <a:pt x="456" y="822"/>
                      <a:pt x="549" y="715"/>
                      <a:pt x="572" y="625"/>
                    </a:cubicBezTo>
                    <a:cubicBezTo>
                      <a:pt x="572" y="625"/>
                      <a:pt x="572" y="597"/>
                      <a:pt x="600" y="597"/>
                    </a:cubicBezTo>
                    <a:cubicBezTo>
                      <a:pt x="657" y="454"/>
                      <a:pt x="686" y="254"/>
                      <a:pt x="572" y="83"/>
                    </a:cubicBezTo>
                    <a:cubicBezTo>
                      <a:pt x="572" y="83"/>
                      <a:pt x="543" y="83"/>
                      <a:pt x="543" y="54"/>
                    </a:cubicBezTo>
                    <a:cubicBezTo>
                      <a:pt x="517" y="16"/>
                      <a:pt x="480" y="0"/>
                      <a:pt x="44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1214418" y="5779781"/>
                <a:ext cx="17288" cy="28527"/>
              </a:xfrm>
              <a:custGeom>
                <a:avLst/>
                <a:gdLst/>
                <a:ahLst/>
                <a:cxnLst/>
                <a:rect l="l" t="t" r="r" b="b"/>
                <a:pathLst>
                  <a:path w="503" h="830" extrusionOk="0">
                    <a:moveTo>
                      <a:pt x="263" y="1"/>
                    </a:moveTo>
                    <a:cubicBezTo>
                      <a:pt x="123" y="1"/>
                      <a:pt x="0" y="423"/>
                      <a:pt x="46" y="562"/>
                    </a:cubicBezTo>
                    <a:cubicBezTo>
                      <a:pt x="46" y="619"/>
                      <a:pt x="75" y="676"/>
                      <a:pt x="104" y="733"/>
                    </a:cubicBezTo>
                    <a:cubicBezTo>
                      <a:pt x="144" y="800"/>
                      <a:pt x="191" y="829"/>
                      <a:pt x="238" y="829"/>
                    </a:cubicBezTo>
                    <a:cubicBezTo>
                      <a:pt x="291" y="829"/>
                      <a:pt x="344" y="793"/>
                      <a:pt x="389" y="733"/>
                    </a:cubicBezTo>
                    <a:cubicBezTo>
                      <a:pt x="503" y="619"/>
                      <a:pt x="503" y="419"/>
                      <a:pt x="446" y="219"/>
                    </a:cubicBezTo>
                    <a:cubicBezTo>
                      <a:pt x="417" y="162"/>
                      <a:pt x="389" y="134"/>
                      <a:pt x="360" y="77"/>
                    </a:cubicBezTo>
                    <a:cubicBezTo>
                      <a:pt x="328" y="23"/>
                      <a:pt x="295" y="1"/>
                      <a:pt x="26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1148530" y="5794457"/>
                <a:ext cx="24953" cy="33751"/>
              </a:xfrm>
              <a:custGeom>
                <a:avLst/>
                <a:gdLst/>
                <a:ahLst/>
                <a:cxnLst/>
                <a:rect l="l" t="t" r="r" b="b"/>
                <a:pathLst>
                  <a:path w="726" h="982" extrusionOk="0">
                    <a:moveTo>
                      <a:pt x="423" y="1"/>
                    </a:moveTo>
                    <a:cubicBezTo>
                      <a:pt x="397" y="1"/>
                      <a:pt x="368" y="7"/>
                      <a:pt x="337" y="21"/>
                    </a:cubicBezTo>
                    <a:cubicBezTo>
                      <a:pt x="48" y="126"/>
                      <a:pt x="1" y="982"/>
                      <a:pt x="286" y="982"/>
                    </a:cubicBezTo>
                    <a:cubicBezTo>
                      <a:pt x="310" y="982"/>
                      <a:pt x="336" y="976"/>
                      <a:pt x="366" y="962"/>
                    </a:cubicBezTo>
                    <a:cubicBezTo>
                      <a:pt x="655" y="857"/>
                      <a:pt x="726" y="1"/>
                      <a:pt x="42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1098314" y="5886949"/>
                <a:ext cx="22581" cy="30899"/>
              </a:xfrm>
              <a:custGeom>
                <a:avLst/>
                <a:gdLst/>
                <a:ahLst/>
                <a:cxnLst/>
                <a:rect l="l" t="t" r="r" b="b"/>
                <a:pathLst>
                  <a:path w="657" h="899" extrusionOk="0">
                    <a:moveTo>
                      <a:pt x="344" y="0"/>
                    </a:moveTo>
                    <a:cubicBezTo>
                      <a:pt x="306" y="0"/>
                      <a:pt x="267" y="14"/>
                      <a:pt x="229" y="40"/>
                    </a:cubicBezTo>
                    <a:cubicBezTo>
                      <a:pt x="229" y="69"/>
                      <a:pt x="200" y="69"/>
                      <a:pt x="200" y="97"/>
                    </a:cubicBezTo>
                    <a:cubicBezTo>
                      <a:pt x="58" y="183"/>
                      <a:pt x="1" y="383"/>
                      <a:pt x="29" y="582"/>
                    </a:cubicBezTo>
                    <a:cubicBezTo>
                      <a:pt x="29" y="690"/>
                      <a:pt x="80" y="899"/>
                      <a:pt x="205" y="899"/>
                    </a:cubicBezTo>
                    <a:cubicBezTo>
                      <a:pt x="213" y="899"/>
                      <a:pt x="221" y="898"/>
                      <a:pt x="229" y="896"/>
                    </a:cubicBezTo>
                    <a:cubicBezTo>
                      <a:pt x="400" y="896"/>
                      <a:pt x="457" y="810"/>
                      <a:pt x="543" y="639"/>
                    </a:cubicBezTo>
                    <a:cubicBezTo>
                      <a:pt x="600" y="525"/>
                      <a:pt x="657" y="183"/>
                      <a:pt x="514" y="69"/>
                    </a:cubicBezTo>
                    <a:lnTo>
                      <a:pt x="486" y="69"/>
                    </a:lnTo>
                    <a:cubicBezTo>
                      <a:pt x="439" y="22"/>
                      <a:pt x="391" y="0"/>
                      <a:pt x="34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1217959" y="5908156"/>
                <a:ext cx="17701" cy="24437"/>
              </a:xfrm>
              <a:custGeom>
                <a:avLst/>
                <a:gdLst/>
                <a:ahLst/>
                <a:cxnLst/>
                <a:rect l="l" t="t" r="r" b="b"/>
                <a:pathLst>
                  <a:path w="515" h="711" extrusionOk="0">
                    <a:moveTo>
                      <a:pt x="317" y="0"/>
                    </a:moveTo>
                    <a:cubicBezTo>
                      <a:pt x="232" y="0"/>
                      <a:pt x="133" y="71"/>
                      <a:pt x="58" y="222"/>
                    </a:cubicBezTo>
                    <a:cubicBezTo>
                      <a:pt x="29" y="308"/>
                      <a:pt x="1" y="507"/>
                      <a:pt x="86" y="593"/>
                    </a:cubicBezTo>
                    <a:lnTo>
                      <a:pt x="143" y="650"/>
                    </a:lnTo>
                    <a:cubicBezTo>
                      <a:pt x="180" y="693"/>
                      <a:pt x="217" y="711"/>
                      <a:pt x="252" y="711"/>
                    </a:cubicBezTo>
                    <a:cubicBezTo>
                      <a:pt x="380" y="711"/>
                      <a:pt x="486" y="471"/>
                      <a:pt x="486" y="336"/>
                    </a:cubicBezTo>
                    <a:cubicBezTo>
                      <a:pt x="486" y="279"/>
                      <a:pt x="514" y="222"/>
                      <a:pt x="486" y="165"/>
                    </a:cubicBezTo>
                    <a:cubicBezTo>
                      <a:pt x="459" y="57"/>
                      <a:pt x="394" y="0"/>
                      <a:pt x="31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1285635" y="5832127"/>
                <a:ext cx="21584" cy="31311"/>
              </a:xfrm>
              <a:custGeom>
                <a:avLst/>
                <a:gdLst/>
                <a:ahLst/>
                <a:cxnLst/>
                <a:rect l="l" t="t" r="r" b="b"/>
                <a:pathLst>
                  <a:path w="628" h="911" extrusionOk="0">
                    <a:moveTo>
                      <a:pt x="345" y="1"/>
                    </a:moveTo>
                    <a:cubicBezTo>
                      <a:pt x="282" y="1"/>
                      <a:pt x="218" y="48"/>
                      <a:pt x="171" y="94"/>
                    </a:cubicBezTo>
                    <a:cubicBezTo>
                      <a:pt x="57" y="209"/>
                      <a:pt x="0" y="380"/>
                      <a:pt x="0" y="579"/>
                    </a:cubicBezTo>
                    <a:cubicBezTo>
                      <a:pt x="0" y="702"/>
                      <a:pt x="85" y="910"/>
                      <a:pt x="200" y="910"/>
                    </a:cubicBezTo>
                    <a:cubicBezTo>
                      <a:pt x="218" y="910"/>
                      <a:pt x="237" y="905"/>
                      <a:pt x="257" y="893"/>
                    </a:cubicBezTo>
                    <a:cubicBezTo>
                      <a:pt x="485" y="751"/>
                      <a:pt x="628" y="437"/>
                      <a:pt x="485" y="123"/>
                    </a:cubicBezTo>
                    <a:cubicBezTo>
                      <a:pt x="447" y="33"/>
                      <a:pt x="396" y="1"/>
                      <a:pt x="34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1356335" y="5768645"/>
                <a:ext cx="19316" cy="25228"/>
              </a:xfrm>
              <a:custGeom>
                <a:avLst/>
                <a:gdLst/>
                <a:ahLst/>
                <a:cxnLst/>
                <a:rect l="l" t="t" r="r" b="b"/>
                <a:pathLst>
                  <a:path w="562" h="734" extrusionOk="0">
                    <a:moveTo>
                      <a:pt x="329" y="0"/>
                    </a:moveTo>
                    <a:cubicBezTo>
                      <a:pt x="324" y="0"/>
                      <a:pt x="318" y="1"/>
                      <a:pt x="311" y="1"/>
                    </a:cubicBezTo>
                    <a:cubicBezTo>
                      <a:pt x="140" y="1"/>
                      <a:pt x="55" y="115"/>
                      <a:pt x="26" y="287"/>
                    </a:cubicBezTo>
                    <a:cubicBezTo>
                      <a:pt x="1" y="387"/>
                      <a:pt x="20" y="734"/>
                      <a:pt x="163" y="734"/>
                    </a:cubicBezTo>
                    <a:cubicBezTo>
                      <a:pt x="182" y="734"/>
                      <a:pt x="203" y="728"/>
                      <a:pt x="226" y="715"/>
                    </a:cubicBezTo>
                    <a:cubicBezTo>
                      <a:pt x="254" y="686"/>
                      <a:pt x="311" y="657"/>
                      <a:pt x="340" y="629"/>
                    </a:cubicBezTo>
                    <a:cubicBezTo>
                      <a:pt x="423" y="545"/>
                      <a:pt x="561" y="0"/>
                      <a:pt x="32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1092574" y="5826044"/>
                <a:ext cx="15398" cy="21413"/>
              </a:xfrm>
              <a:custGeom>
                <a:avLst/>
                <a:gdLst/>
                <a:ahLst/>
                <a:cxnLst/>
                <a:rect l="l" t="t" r="r" b="b"/>
                <a:pathLst>
                  <a:path w="448" h="623" extrusionOk="0">
                    <a:moveTo>
                      <a:pt x="254" y="1"/>
                    </a:moveTo>
                    <a:cubicBezTo>
                      <a:pt x="237" y="1"/>
                      <a:pt x="217" y="5"/>
                      <a:pt x="196" y="15"/>
                    </a:cubicBezTo>
                    <a:cubicBezTo>
                      <a:pt x="36" y="95"/>
                      <a:pt x="1" y="622"/>
                      <a:pt x="206" y="622"/>
                    </a:cubicBezTo>
                    <a:cubicBezTo>
                      <a:pt x="220" y="622"/>
                      <a:pt x="236" y="619"/>
                      <a:pt x="253" y="614"/>
                    </a:cubicBezTo>
                    <a:cubicBezTo>
                      <a:pt x="410" y="535"/>
                      <a:pt x="447" y="1"/>
                      <a:pt x="25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1038509" y="5968717"/>
                <a:ext cx="21584" cy="32377"/>
              </a:xfrm>
              <a:custGeom>
                <a:avLst/>
                <a:gdLst/>
                <a:ahLst/>
                <a:cxnLst/>
                <a:rect l="l" t="t" r="r" b="b"/>
                <a:pathLst>
                  <a:path w="628" h="942" extrusionOk="0">
                    <a:moveTo>
                      <a:pt x="400" y="1"/>
                    </a:moveTo>
                    <a:cubicBezTo>
                      <a:pt x="257" y="1"/>
                      <a:pt x="143" y="143"/>
                      <a:pt x="114" y="258"/>
                    </a:cubicBezTo>
                    <a:cubicBezTo>
                      <a:pt x="29" y="429"/>
                      <a:pt x="0" y="628"/>
                      <a:pt x="86" y="800"/>
                    </a:cubicBezTo>
                    <a:cubicBezTo>
                      <a:pt x="136" y="900"/>
                      <a:pt x="196" y="941"/>
                      <a:pt x="254" y="941"/>
                    </a:cubicBezTo>
                    <a:cubicBezTo>
                      <a:pt x="295" y="941"/>
                      <a:pt x="336" y="921"/>
                      <a:pt x="371" y="885"/>
                    </a:cubicBezTo>
                    <a:cubicBezTo>
                      <a:pt x="485" y="828"/>
                      <a:pt x="542" y="686"/>
                      <a:pt x="571" y="571"/>
                    </a:cubicBezTo>
                    <a:cubicBezTo>
                      <a:pt x="628" y="429"/>
                      <a:pt x="628" y="29"/>
                      <a:pt x="40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1095530" y="5733071"/>
                <a:ext cx="14435" cy="20244"/>
              </a:xfrm>
              <a:custGeom>
                <a:avLst/>
                <a:gdLst/>
                <a:ahLst/>
                <a:cxnLst/>
                <a:rect l="l" t="t" r="r" b="b"/>
                <a:pathLst>
                  <a:path w="420" h="589" extrusionOk="0">
                    <a:moveTo>
                      <a:pt x="240" y="0"/>
                    </a:moveTo>
                    <a:cubicBezTo>
                      <a:pt x="226" y="0"/>
                      <a:pt x="212" y="3"/>
                      <a:pt x="196" y="9"/>
                    </a:cubicBezTo>
                    <a:cubicBezTo>
                      <a:pt x="36" y="89"/>
                      <a:pt x="1" y="588"/>
                      <a:pt x="180" y="588"/>
                    </a:cubicBezTo>
                    <a:cubicBezTo>
                      <a:pt x="194" y="588"/>
                      <a:pt x="208" y="586"/>
                      <a:pt x="224" y="580"/>
                    </a:cubicBezTo>
                    <a:cubicBezTo>
                      <a:pt x="384" y="500"/>
                      <a:pt x="419" y="0"/>
                      <a:pt x="24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298095" y="5502306"/>
                <a:ext cx="17666" cy="26121"/>
              </a:xfrm>
              <a:custGeom>
                <a:avLst/>
                <a:gdLst/>
                <a:ahLst/>
                <a:cxnLst/>
                <a:rect l="l" t="t" r="r" b="b"/>
                <a:pathLst>
                  <a:path w="514" h="760" extrusionOk="0">
                    <a:moveTo>
                      <a:pt x="234" y="0"/>
                    </a:moveTo>
                    <a:cubicBezTo>
                      <a:pt x="147" y="0"/>
                      <a:pt x="102" y="77"/>
                      <a:pt x="57" y="189"/>
                    </a:cubicBezTo>
                    <a:cubicBezTo>
                      <a:pt x="29" y="189"/>
                      <a:pt x="29" y="189"/>
                      <a:pt x="29" y="218"/>
                    </a:cubicBezTo>
                    <a:cubicBezTo>
                      <a:pt x="0" y="303"/>
                      <a:pt x="0" y="417"/>
                      <a:pt x="0" y="475"/>
                    </a:cubicBezTo>
                    <a:cubicBezTo>
                      <a:pt x="0" y="532"/>
                      <a:pt x="0" y="589"/>
                      <a:pt x="29" y="646"/>
                    </a:cubicBezTo>
                    <a:cubicBezTo>
                      <a:pt x="57" y="731"/>
                      <a:pt x="114" y="760"/>
                      <a:pt x="171" y="760"/>
                    </a:cubicBezTo>
                    <a:cubicBezTo>
                      <a:pt x="257" y="760"/>
                      <a:pt x="314" y="731"/>
                      <a:pt x="286" y="617"/>
                    </a:cubicBezTo>
                    <a:cubicBezTo>
                      <a:pt x="343" y="560"/>
                      <a:pt x="371" y="475"/>
                      <a:pt x="400" y="417"/>
                    </a:cubicBezTo>
                    <a:lnTo>
                      <a:pt x="400" y="417"/>
                    </a:lnTo>
                    <a:cubicBezTo>
                      <a:pt x="400" y="475"/>
                      <a:pt x="371" y="560"/>
                      <a:pt x="371" y="617"/>
                    </a:cubicBezTo>
                    <a:cubicBezTo>
                      <a:pt x="428" y="475"/>
                      <a:pt x="514" y="132"/>
                      <a:pt x="314" y="18"/>
                    </a:cubicBezTo>
                    <a:cubicBezTo>
                      <a:pt x="284" y="6"/>
                      <a:pt x="257" y="0"/>
                      <a:pt x="23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315830" y="5469929"/>
                <a:ext cx="21103" cy="23303"/>
              </a:xfrm>
              <a:custGeom>
                <a:avLst/>
                <a:gdLst/>
                <a:ahLst/>
                <a:cxnLst/>
                <a:rect l="l" t="t" r="r" b="b"/>
                <a:pathLst>
                  <a:path w="614" h="678" extrusionOk="0">
                    <a:moveTo>
                      <a:pt x="489" y="1"/>
                    </a:moveTo>
                    <a:cubicBezTo>
                      <a:pt x="307" y="1"/>
                      <a:pt x="1" y="572"/>
                      <a:pt x="369" y="675"/>
                    </a:cubicBezTo>
                    <a:lnTo>
                      <a:pt x="454" y="675"/>
                    </a:lnTo>
                    <a:cubicBezTo>
                      <a:pt x="461" y="677"/>
                      <a:pt x="467" y="678"/>
                      <a:pt x="473" y="678"/>
                    </a:cubicBezTo>
                    <a:cubicBezTo>
                      <a:pt x="548" y="678"/>
                      <a:pt x="597" y="526"/>
                      <a:pt x="597" y="446"/>
                    </a:cubicBezTo>
                    <a:cubicBezTo>
                      <a:pt x="597" y="418"/>
                      <a:pt x="597" y="361"/>
                      <a:pt x="597" y="332"/>
                    </a:cubicBezTo>
                    <a:cubicBezTo>
                      <a:pt x="613" y="90"/>
                      <a:pt x="561" y="1"/>
                      <a:pt x="48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481463" y="4857030"/>
                <a:ext cx="20622" cy="33305"/>
              </a:xfrm>
              <a:custGeom>
                <a:avLst/>
                <a:gdLst/>
                <a:ahLst/>
                <a:cxnLst/>
                <a:rect l="l" t="t" r="r" b="b"/>
                <a:pathLst>
                  <a:path w="600" h="969" extrusionOk="0">
                    <a:moveTo>
                      <a:pt x="363" y="1"/>
                    </a:moveTo>
                    <a:cubicBezTo>
                      <a:pt x="339" y="1"/>
                      <a:pt x="313" y="6"/>
                      <a:pt x="286" y="18"/>
                    </a:cubicBezTo>
                    <a:lnTo>
                      <a:pt x="258" y="46"/>
                    </a:lnTo>
                    <a:cubicBezTo>
                      <a:pt x="86" y="103"/>
                      <a:pt x="1" y="389"/>
                      <a:pt x="29" y="617"/>
                    </a:cubicBezTo>
                    <a:cubicBezTo>
                      <a:pt x="29" y="770"/>
                      <a:pt x="120" y="968"/>
                      <a:pt x="262" y="968"/>
                    </a:cubicBezTo>
                    <a:cubicBezTo>
                      <a:pt x="279" y="968"/>
                      <a:pt x="296" y="966"/>
                      <a:pt x="315" y="959"/>
                    </a:cubicBezTo>
                    <a:lnTo>
                      <a:pt x="343" y="931"/>
                    </a:lnTo>
                    <a:cubicBezTo>
                      <a:pt x="514" y="845"/>
                      <a:pt x="600" y="589"/>
                      <a:pt x="600" y="360"/>
                    </a:cubicBezTo>
                    <a:cubicBezTo>
                      <a:pt x="600" y="212"/>
                      <a:pt x="515" y="1"/>
                      <a:pt x="36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528551" y="4896522"/>
                <a:ext cx="19557" cy="26121"/>
              </a:xfrm>
              <a:custGeom>
                <a:avLst/>
                <a:gdLst/>
                <a:ahLst/>
                <a:cxnLst/>
                <a:rect l="l" t="t" r="r" b="b"/>
                <a:pathLst>
                  <a:path w="569" h="760" extrusionOk="0">
                    <a:moveTo>
                      <a:pt x="325" y="1"/>
                    </a:moveTo>
                    <a:cubicBezTo>
                      <a:pt x="244" y="1"/>
                      <a:pt x="181" y="77"/>
                      <a:pt x="143" y="153"/>
                    </a:cubicBezTo>
                    <a:cubicBezTo>
                      <a:pt x="86" y="267"/>
                      <a:pt x="0" y="609"/>
                      <a:pt x="172" y="666"/>
                    </a:cubicBezTo>
                    <a:cubicBezTo>
                      <a:pt x="200" y="695"/>
                      <a:pt x="229" y="723"/>
                      <a:pt x="257" y="752"/>
                    </a:cubicBezTo>
                    <a:cubicBezTo>
                      <a:pt x="275" y="757"/>
                      <a:pt x="292" y="759"/>
                      <a:pt x="308" y="759"/>
                    </a:cubicBezTo>
                    <a:cubicBezTo>
                      <a:pt x="476" y="759"/>
                      <a:pt x="568" y="506"/>
                      <a:pt x="542" y="324"/>
                    </a:cubicBezTo>
                    <a:cubicBezTo>
                      <a:pt x="514" y="238"/>
                      <a:pt x="514" y="124"/>
                      <a:pt x="457" y="67"/>
                    </a:cubicBezTo>
                    <a:cubicBezTo>
                      <a:pt x="409" y="20"/>
                      <a:pt x="365" y="1"/>
                      <a:pt x="32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1036550" y="5004377"/>
                <a:ext cx="17666" cy="29180"/>
              </a:xfrm>
              <a:custGeom>
                <a:avLst/>
                <a:gdLst/>
                <a:ahLst/>
                <a:cxnLst/>
                <a:rect l="l" t="t" r="r" b="b"/>
                <a:pathLst>
                  <a:path w="514" h="849" extrusionOk="0">
                    <a:moveTo>
                      <a:pt x="286" y="1"/>
                    </a:moveTo>
                    <a:cubicBezTo>
                      <a:pt x="268" y="1"/>
                      <a:pt x="249" y="4"/>
                      <a:pt x="228" y="11"/>
                    </a:cubicBezTo>
                    <a:cubicBezTo>
                      <a:pt x="86" y="96"/>
                      <a:pt x="0" y="325"/>
                      <a:pt x="0" y="524"/>
                    </a:cubicBezTo>
                    <a:cubicBezTo>
                      <a:pt x="25" y="675"/>
                      <a:pt x="95" y="848"/>
                      <a:pt x="228" y="848"/>
                    </a:cubicBezTo>
                    <a:cubicBezTo>
                      <a:pt x="246" y="848"/>
                      <a:pt x="265" y="845"/>
                      <a:pt x="285" y="838"/>
                    </a:cubicBezTo>
                    <a:cubicBezTo>
                      <a:pt x="428" y="753"/>
                      <a:pt x="514" y="524"/>
                      <a:pt x="485" y="325"/>
                    </a:cubicBezTo>
                    <a:cubicBezTo>
                      <a:pt x="485" y="174"/>
                      <a:pt x="419" y="1"/>
                      <a:pt x="28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985544" y="4926356"/>
                <a:ext cx="18663" cy="26912"/>
              </a:xfrm>
              <a:custGeom>
                <a:avLst/>
                <a:gdLst/>
                <a:ahLst/>
                <a:cxnLst/>
                <a:rect l="l" t="t" r="r" b="b"/>
                <a:pathLst>
                  <a:path w="543" h="783" extrusionOk="0">
                    <a:moveTo>
                      <a:pt x="337" y="0"/>
                    </a:moveTo>
                    <a:cubicBezTo>
                      <a:pt x="255" y="0"/>
                      <a:pt x="174" y="76"/>
                      <a:pt x="143" y="169"/>
                    </a:cubicBezTo>
                    <a:cubicBezTo>
                      <a:pt x="57" y="312"/>
                      <a:pt x="0" y="597"/>
                      <a:pt x="143" y="740"/>
                    </a:cubicBezTo>
                    <a:cubicBezTo>
                      <a:pt x="172" y="768"/>
                      <a:pt x="200" y="783"/>
                      <a:pt x="229" y="783"/>
                    </a:cubicBezTo>
                    <a:cubicBezTo>
                      <a:pt x="257" y="783"/>
                      <a:pt x="286" y="768"/>
                      <a:pt x="314" y="740"/>
                    </a:cubicBezTo>
                    <a:cubicBezTo>
                      <a:pt x="485" y="711"/>
                      <a:pt x="542" y="369"/>
                      <a:pt x="514" y="198"/>
                    </a:cubicBezTo>
                    <a:cubicBezTo>
                      <a:pt x="475" y="54"/>
                      <a:pt x="406" y="0"/>
                      <a:pt x="33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981626" y="5023831"/>
                <a:ext cx="19625" cy="26774"/>
              </a:xfrm>
              <a:custGeom>
                <a:avLst/>
                <a:gdLst/>
                <a:ahLst/>
                <a:cxnLst/>
                <a:rect l="l" t="t" r="r" b="b"/>
                <a:pathLst>
                  <a:path w="571" h="779" extrusionOk="0">
                    <a:moveTo>
                      <a:pt x="359" y="0"/>
                    </a:moveTo>
                    <a:cubicBezTo>
                      <a:pt x="305" y="0"/>
                      <a:pt x="249" y="32"/>
                      <a:pt x="200" y="101"/>
                    </a:cubicBezTo>
                    <a:lnTo>
                      <a:pt x="171" y="129"/>
                    </a:lnTo>
                    <a:cubicBezTo>
                      <a:pt x="114" y="244"/>
                      <a:pt x="0" y="672"/>
                      <a:pt x="200" y="757"/>
                    </a:cubicBezTo>
                    <a:lnTo>
                      <a:pt x="229" y="757"/>
                    </a:lnTo>
                    <a:cubicBezTo>
                      <a:pt x="258" y="772"/>
                      <a:pt x="285" y="779"/>
                      <a:pt x="311" y="779"/>
                    </a:cubicBezTo>
                    <a:cubicBezTo>
                      <a:pt x="484" y="779"/>
                      <a:pt x="571" y="475"/>
                      <a:pt x="571" y="301"/>
                    </a:cubicBezTo>
                    <a:cubicBezTo>
                      <a:pt x="552" y="114"/>
                      <a:pt x="460" y="0"/>
                      <a:pt x="35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1005169" y="5317770"/>
                <a:ext cx="20622" cy="30211"/>
              </a:xfrm>
              <a:custGeom>
                <a:avLst/>
                <a:gdLst/>
                <a:ahLst/>
                <a:cxnLst/>
                <a:rect l="l" t="t" r="r" b="b"/>
                <a:pathLst>
                  <a:path w="600" h="879" extrusionOk="0">
                    <a:moveTo>
                      <a:pt x="357" y="0"/>
                    </a:moveTo>
                    <a:cubicBezTo>
                      <a:pt x="316" y="0"/>
                      <a:pt x="272" y="17"/>
                      <a:pt x="228" y="51"/>
                    </a:cubicBezTo>
                    <a:cubicBezTo>
                      <a:pt x="228" y="51"/>
                      <a:pt x="228" y="80"/>
                      <a:pt x="200" y="80"/>
                    </a:cubicBezTo>
                    <a:cubicBezTo>
                      <a:pt x="86" y="194"/>
                      <a:pt x="0" y="451"/>
                      <a:pt x="57" y="651"/>
                    </a:cubicBezTo>
                    <a:cubicBezTo>
                      <a:pt x="57" y="651"/>
                      <a:pt x="57" y="679"/>
                      <a:pt x="57" y="679"/>
                    </a:cubicBezTo>
                    <a:cubicBezTo>
                      <a:pt x="86" y="765"/>
                      <a:pt x="143" y="850"/>
                      <a:pt x="228" y="879"/>
                    </a:cubicBezTo>
                    <a:cubicBezTo>
                      <a:pt x="285" y="879"/>
                      <a:pt x="342" y="850"/>
                      <a:pt x="371" y="793"/>
                    </a:cubicBezTo>
                    <a:lnTo>
                      <a:pt x="399" y="793"/>
                    </a:lnTo>
                    <a:cubicBezTo>
                      <a:pt x="542" y="708"/>
                      <a:pt x="599" y="422"/>
                      <a:pt x="571" y="223"/>
                    </a:cubicBezTo>
                    <a:cubicBezTo>
                      <a:pt x="531" y="84"/>
                      <a:pt x="450" y="0"/>
                      <a:pt x="3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1041602" y="5379018"/>
                <a:ext cx="12579" cy="18319"/>
              </a:xfrm>
              <a:custGeom>
                <a:avLst/>
                <a:gdLst/>
                <a:ahLst/>
                <a:cxnLst/>
                <a:rect l="l" t="t" r="r" b="b"/>
                <a:pathLst>
                  <a:path w="366" h="533" extrusionOk="0">
                    <a:moveTo>
                      <a:pt x="209" y="0"/>
                    </a:moveTo>
                    <a:cubicBezTo>
                      <a:pt x="196" y="0"/>
                      <a:pt x="182" y="3"/>
                      <a:pt x="167" y="10"/>
                    </a:cubicBezTo>
                    <a:cubicBezTo>
                      <a:pt x="35" y="63"/>
                      <a:pt x="0" y="533"/>
                      <a:pt x="155" y="533"/>
                    </a:cubicBezTo>
                    <a:cubicBezTo>
                      <a:pt x="168" y="533"/>
                      <a:pt x="181" y="530"/>
                      <a:pt x="195" y="524"/>
                    </a:cubicBezTo>
                    <a:cubicBezTo>
                      <a:pt x="354" y="444"/>
                      <a:pt x="366" y="0"/>
                      <a:pt x="20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988672" y="5382937"/>
                <a:ext cx="13404" cy="18354"/>
              </a:xfrm>
              <a:custGeom>
                <a:avLst/>
                <a:gdLst/>
                <a:ahLst/>
                <a:cxnLst/>
                <a:rect l="l" t="t" r="r" b="b"/>
                <a:pathLst>
                  <a:path w="390" h="534" extrusionOk="0">
                    <a:moveTo>
                      <a:pt x="235" y="1"/>
                    </a:moveTo>
                    <a:cubicBezTo>
                      <a:pt x="223" y="1"/>
                      <a:pt x="209" y="4"/>
                      <a:pt x="195" y="10"/>
                    </a:cubicBezTo>
                    <a:cubicBezTo>
                      <a:pt x="37" y="89"/>
                      <a:pt x="0" y="533"/>
                      <a:pt x="175" y="533"/>
                    </a:cubicBezTo>
                    <a:cubicBezTo>
                      <a:pt x="190" y="533"/>
                      <a:pt x="206" y="530"/>
                      <a:pt x="223" y="524"/>
                    </a:cubicBezTo>
                    <a:cubicBezTo>
                      <a:pt x="355" y="471"/>
                      <a:pt x="390" y="1"/>
                      <a:pt x="23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986506" y="5474431"/>
                <a:ext cx="18491" cy="23028"/>
              </a:xfrm>
              <a:custGeom>
                <a:avLst/>
                <a:gdLst/>
                <a:ahLst/>
                <a:cxnLst/>
                <a:rect l="l" t="t" r="r" b="b"/>
                <a:pathLst>
                  <a:path w="538" h="670" extrusionOk="0">
                    <a:moveTo>
                      <a:pt x="305" y="0"/>
                    </a:moveTo>
                    <a:cubicBezTo>
                      <a:pt x="299" y="0"/>
                      <a:pt x="293" y="1"/>
                      <a:pt x="286" y="2"/>
                    </a:cubicBezTo>
                    <a:cubicBezTo>
                      <a:pt x="258" y="2"/>
                      <a:pt x="201" y="2"/>
                      <a:pt x="172" y="30"/>
                    </a:cubicBezTo>
                    <a:cubicBezTo>
                      <a:pt x="58" y="87"/>
                      <a:pt x="1" y="258"/>
                      <a:pt x="1" y="430"/>
                    </a:cubicBezTo>
                    <a:cubicBezTo>
                      <a:pt x="1" y="528"/>
                      <a:pt x="65" y="669"/>
                      <a:pt x="156" y="669"/>
                    </a:cubicBezTo>
                    <a:cubicBezTo>
                      <a:pt x="170" y="669"/>
                      <a:pt x="185" y="666"/>
                      <a:pt x="201" y="658"/>
                    </a:cubicBezTo>
                    <a:cubicBezTo>
                      <a:pt x="258" y="629"/>
                      <a:pt x="286" y="629"/>
                      <a:pt x="315" y="572"/>
                    </a:cubicBezTo>
                    <a:cubicBezTo>
                      <a:pt x="426" y="517"/>
                      <a:pt x="537" y="0"/>
                      <a:pt x="30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810184" y="5578093"/>
                <a:ext cx="12408" cy="17391"/>
              </a:xfrm>
              <a:custGeom>
                <a:avLst/>
                <a:gdLst/>
                <a:ahLst/>
                <a:cxnLst/>
                <a:rect l="l" t="t" r="r" b="b"/>
                <a:pathLst>
                  <a:path w="361" h="506" extrusionOk="0">
                    <a:moveTo>
                      <a:pt x="208" y="0"/>
                    </a:moveTo>
                    <a:cubicBezTo>
                      <a:pt x="196" y="0"/>
                      <a:pt x="182" y="3"/>
                      <a:pt x="166" y="10"/>
                    </a:cubicBezTo>
                    <a:cubicBezTo>
                      <a:pt x="35" y="89"/>
                      <a:pt x="0" y="505"/>
                      <a:pt x="151" y="505"/>
                    </a:cubicBezTo>
                    <a:cubicBezTo>
                      <a:pt x="164" y="505"/>
                      <a:pt x="179" y="502"/>
                      <a:pt x="195" y="495"/>
                    </a:cubicBezTo>
                    <a:cubicBezTo>
                      <a:pt x="327" y="442"/>
                      <a:pt x="361" y="0"/>
                      <a:pt x="20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927423" y="4382371"/>
                <a:ext cx="15810" cy="20828"/>
              </a:xfrm>
              <a:custGeom>
                <a:avLst/>
                <a:gdLst/>
                <a:ahLst/>
                <a:cxnLst/>
                <a:rect l="l" t="t" r="r" b="b"/>
                <a:pathLst>
                  <a:path w="460" h="606" extrusionOk="0">
                    <a:moveTo>
                      <a:pt x="204" y="1"/>
                    </a:moveTo>
                    <a:cubicBezTo>
                      <a:pt x="16" y="1"/>
                      <a:pt x="0" y="567"/>
                      <a:pt x="174" y="567"/>
                    </a:cubicBezTo>
                    <a:cubicBezTo>
                      <a:pt x="184" y="567"/>
                      <a:pt x="196" y="565"/>
                      <a:pt x="208" y="560"/>
                    </a:cubicBezTo>
                    <a:lnTo>
                      <a:pt x="236" y="560"/>
                    </a:lnTo>
                    <a:cubicBezTo>
                      <a:pt x="257" y="592"/>
                      <a:pt x="278" y="605"/>
                      <a:pt x="298" y="605"/>
                    </a:cubicBezTo>
                    <a:cubicBezTo>
                      <a:pt x="387" y="605"/>
                      <a:pt x="459" y="345"/>
                      <a:pt x="436" y="275"/>
                    </a:cubicBezTo>
                    <a:cubicBezTo>
                      <a:pt x="379" y="161"/>
                      <a:pt x="379" y="75"/>
                      <a:pt x="265" y="18"/>
                    </a:cubicBezTo>
                    <a:cubicBezTo>
                      <a:pt x="243" y="6"/>
                      <a:pt x="223" y="1"/>
                      <a:pt x="20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449120" y="4365220"/>
                <a:ext cx="24540" cy="35435"/>
              </a:xfrm>
              <a:custGeom>
                <a:avLst/>
                <a:gdLst/>
                <a:ahLst/>
                <a:cxnLst/>
                <a:rect l="l" t="t" r="r" b="b"/>
                <a:pathLst>
                  <a:path w="714" h="1031" extrusionOk="0">
                    <a:moveTo>
                      <a:pt x="418" y="0"/>
                    </a:moveTo>
                    <a:cubicBezTo>
                      <a:pt x="346" y="0"/>
                      <a:pt x="270" y="38"/>
                      <a:pt x="200" y="118"/>
                    </a:cubicBezTo>
                    <a:cubicBezTo>
                      <a:pt x="143" y="203"/>
                      <a:pt x="114" y="289"/>
                      <a:pt x="86" y="403"/>
                    </a:cubicBezTo>
                    <a:cubicBezTo>
                      <a:pt x="0" y="631"/>
                      <a:pt x="114" y="1031"/>
                      <a:pt x="314" y="1031"/>
                    </a:cubicBezTo>
                    <a:lnTo>
                      <a:pt x="343" y="1031"/>
                    </a:lnTo>
                    <a:cubicBezTo>
                      <a:pt x="599" y="1002"/>
                      <a:pt x="714" y="660"/>
                      <a:pt x="685" y="375"/>
                    </a:cubicBezTo>
                    <a:cubicBezTo>
                      <a:pt x="666" y="133"/>
                      <a:pt x="551" y="0"/>
                      <a:pt x="41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508169" y="4408870"/>
                <a:ext cx="20038" cy="27702"/>
              </a:xfrm>
              <a:custGeom>
                <a:avLst/>
                <a:gdLst/>
                <a:ahLst/>
                <a:cxnLst/>
                <a:rect l="l" t="t" r="r" b="b"/>
                <a:pathLst>
                  <a:path w="583" h="806" extrusionOk="0">
                    <a:moveTo>
                      <a:pt x="327" y="1"/>
                    </a:moveTo>
                    <a:cubicBezTo>
                      <a:pt x="304" y="1"/>
                      <a:pt x="279" y="6"/>
                      <a:pt x="251" y="18"/>
                    </a:cubicBezTo>
                    <a:cubicBezTo>
                      <a:pt x="41" y="123"/>
                      <a:pt x="0" y="805"/>
                      <a:pt x="238" y="805"/>
                    </a:cubicBezTo>
                    <a:cubicBezTo>
                      <a:pt x="259" y="805"/>
                      <a:pt x="282" y="800"/>
                      <a:pt x="308" y="788"/>
                    </a:cubicBezTo>
                    <a:cubicBezTo>
                      <a:pt x="518" y="683"/>
                      <a:pt x="583" y="1"/>
                      <a:pt x="32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531507" y="4390757"/>
                <a:ext cx="7836" cy="11136"/>
              </a:xfrm>
              <a:custGeom>
                <a:avLst/>
                <a:gdLst/>
                <a:ahLst/>
                <a:cxnLst/>
                <a:rect l="l" t="t" r="r" b="b"/>
                <a:pathLst>
                  <a:path w="228" h="324" extrusionOk="0">
                    <a:moveTo>
                      <a:pt x="128" y="1"/>
                    </a:moveTo>
                    <a:cubicBezTo>
                      <a:pt x="124" y="1"/>
                      <a:pt x="119" y="1"/>
                      <a:pt x="114" y="3"/>
                    </a:cubicBezTo>
                    <a:cubicBezTo>
                      <a:pt x="9" y="55"/>
                      <a:pt x="1" y="323"/>
                      <a:pt x="88" y="323"/>
                    </a:cubicBezTo>
                    <a:cubicBezTo>
                      <a:pt x="96" y="323"/>
                      <a:pt x="105" y="321"/>
                      <a:pt x="114" y="316"/>
                    </a:cubicBezTo>
                    <a:cubicBezTo>
                      <a:pt x="223" y="289"/>
                      <a:pt x="228" y="1"/>
                      <a:pt x="1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1097352" y="4219419"/>
                <a:ext cx="702179" cy="589858"/>
              </a:xfrm>
              <a:custGeom>
                <a:avLst/>
                <a:gdLst/>
                <a:ahLst/>
                <a:cxnLst/>
                <a:rect l="l" t="t" r="r" b="b"/>
                <a:pathLst>
                  <a:path w="20430" h="17162" extrusionOk="0">
                    <a:moveTo>
                      <a:pt x="10623" y="1"/>
                    </a:moveTo>
                    <a:cubicBezTo>
                      <a:pt x="7585" y="1"/>
                      <a:pt x="4532" y="1118"/>
                      <a:pt x="2397" y="3219"/>
                    </a:cubicBezTo>
                    <a:cubicBezTo>
                      <a:pt x="827" y="4759"/>
                      <a:pt x="0" y="6814"/>
                      <a:pt x="29" y="8982"/>
                    </a:cubicBezTo>
                    <a:cubicBezTo>
                      <a:pt x="86" y="11721"/>
                      <a:pt x="1569" y="14232"/>
                      <a:pt x="3937" y="15716"/>
                    </a:cubicBezTo>
                    <a:cubicBezTo>
                      <a:pt x="5485" y="16683"/>
                      <a:pt x="7240" y="17162"/>
                      <a:pt x="9053" y="17162"/>
                    </a:cubicBezTo>
                    <a:cubicBezTo>
                      <a:pt x="10984" y="17162"/>
                      <a:pt x="12982" y="16619"/>
                      <a:pt x="14865" y="15544"/>
                    </a:cubicBezTo>
                    <a:cubicBezTo>
                      <a:pt x="18261" y="13633"/>
                      <a:pt x="20429" y="10437"/>
                      <a:pt x="20344" y="7441"/>
                    </a:cubicBezTo>
                    <a:cubicBezTo>
                      <a:pt x="20315" y="5672"/>
                      <a:pt x="19545" y="3190"/>
                      <a:pt x="16007" y="1307"/>
                    </a:cubicBezTo>
                    <a:cubicBezTo>
                      <a:pt x="14363" y="425"/>
                      <a:pt x="12496" y="1"/>
                      <a:pt x="10623"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1057138" y="4180718"/>
                <a:ext cx="781608" cy="668256"/>
              </a:xfrm>
              <a:custGeom>
                <a:avLst/>
                <a:gdLst/>
                <a:ahLst/>
                <a:cxnLst/>
                <a:rect l="l" t="t" r="r" b="b"/>
                <a:pathLst>
                  <a:path w="22741" h="19443" extrusionOk="0">
                    <a:moveTo>
                      <a:pt x="11804" y="2267"/>
                    </a:moveTo>
                    <a:cubicBezTo>
                      <a:pt x="13496" y="2267"/>
                      <a:pt x="15175" y="2648"/>
                      <a:pt x="16634" y="3432"/>
                    </a:cubicBezTo>
                    <a:cubicBezTo>
                      <a:pt x="19259" y="4830"/>
                      <a:pt x="20344" y="6684"/>
                      <a:pt x="20372" y="8596"/>
                    </a:cubicBezTo>
                    <a:cubicBezTo>
                      <a:pt x="20460" y="12783"/>
                      <a:pt x="15374" y="17157"/>
                      <a:pt x="10202" y="17157"/>
                    </a:cubicBezTo>
                    <a:cubicBezTo>
                      <a:pt x="8677" y="17157"/>
                      <a:pt x="7145" y="16777"/>
                      <a:pt x="5735" y="15900"/>
                    </a:cubicBezTo>
                    <a:cubicBezTo>
                      <a:pt x="3567" y="14559"/>
                      <a:pt x="2397" y="12334"/>
                      <a:pt x="2340" y="10080"/>
                    </a:cubicBezTo>
                    <a:cubicBezTo>
                      <a:pt x="2311" y="8339"/>
                      <a:pt x="2968" y="6542"/>
                      <a:pt x="4366" y="5172"/>
                    </a:cubicBezTo>
                    <a:cubicBezTo>
                      <a:pt x="6289" y="3267"/>
                      <a:pt x="9063" y="2267"/>
                      <a:pt x="11804" y="2267"/>
                    </a:cubicBezTo>
                    <a:close/>
                    <a:moveTo>
                      <a:pt x="11811" y="1"/>
                    </a:moveTo>
                    <a:cubicBezTo>
                      <a:pt x="8472" y="1"/>
                      <a:pt x="5117" y="1232"/>
                      <a:pt x="2768" y="3546"/>
                    </a:cubicBezTo>
                    <a:cubicBezTo>
                      <a:pt x="970" y="5315"/>
                      <a:pt x="0" y="7654"/>
                      <a:pt x="57" y="10137"/>
                    </a:cubicBezTo>
                    <a:cubicBezTo>
                      <a:pt x="114" y="13247"/>
                      <a:pt x="1798" y="16128"/>
                      <a:pt x="4508" y="17812"/>
                    </a:cubicBezTo>
                    <a:cubicBezTo>
                      <a:pt x="6238" y="18900"/>
                      <a:pt x="8207" y="19442"/>
                      <a:pt x="10238" y="19442"/>
                    </a:cubicBezTo>
                    <a:cubicBezTo>
                      <a:pt x="12360" y="19442"/>
                      <a:pt x="14550" y="18850"/>
                      <a:pt x="16606" y="17669"/>
                    </a:cubicBezTo>
                    <a:cubicBezTo>
                      <a:pt x="20372" y="15529"/>
                      <a:pt x="22740" y="11963"/>
                      <a:pt x="22683" y="8539"/>
                    </a:cubicBezTo>
                    <a:cubicBezTo>
                      <a:pt x="22626" y="6855"/>
                      <a:pt x="21941" y="3688"/>
                      <a:pt x="17719" y="1434"/>
                    </a:cubicBezTo>
                    <a:cubicBezTo>
                      <a:pt x="15914" y="467"/>
                      <a:pt x="13866" y="1"/>
                      <a:pt x="11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1266009" y="4556527"/>
                <a:ext cx="79463" cy="41141"/>
              </a:xfrm>
              <a:custGeom>
                <a:avLst/>
                <a:gdLst/>
                <a:ahLst/>
                <a:cxnLst/>
                <a:rect l="l" t="t" r="r" b="b"/>
                <a:pathLst>
                  <a:path w="2312" h="1197" extrusionOk="0">
                    <a:moveTo>
                      <a:pt x="1344" y="1"/>
                    </a:moveTo>
                    <a:cubicBezTo>
                      <a:pt x="1086" y="1"/>
                      <a:pt x="825" y="67"/>
                      <a:pt x="628" y="173"/>
                    </a:cubicBezTo>
                    <a:cubicBezTo>
                      <a:pt x="314" y="315"/>
                      <a:pt x="1" y="715"/>
                      <a:pt x="372" y="1000"/>
                    </a:cubicBezTo>
                    <a:cubicBezTo>
                      <a:pt x="552" y="1139"/>
                      <a:pt x="785" y="1196"/>
                      <a:pt x="1021" y="1196"/>
                    </a:cubicBezTo>
                    <a:cubicBezTo>
                      <a:pt x="1270" y="1196"/>
                      <a:pt x="1522" y="1131"/>
                      <a:pt x="1713" y="1029"/>
                    </a:cubicBezTo>
                    <a:cubicBezTo>
                      <a:pt x="2026" y="857"/>
                      <a:pt x="2312" y="458"/>
                      <a:pt x="1969" y="173"/>
                    </a:cubicBezTo>
                    <a:cubicBezTo>
                      <a:pt x="1795" y="52"/>
                      <a:pt x="1571" y="1"/>
                      <a:pt x="134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1243462" y="4478574"/>
                <a:ext cx="57879" cy="29971"/>
              </a:xfrm>
              <a:custGeom>
                <a:avLst/>
                <a:gdLst/>
                <a:ahLst/>
                <a:cxnLst/>
                <a:rect l="l" t="t" r="r" b="b"/>
                <a:pathLst>
                  <a:path w="1684" h="872" extrusionOk="0">
                    <a:moveTo>
                      <a:pt x="995" y="0"/>
                    </a:moveTo>
                    <a:cubicBezTo>
                      <a:pt x="807" y="0"/>
                      <a:pt x="611" y="52"/>
                      <a:pt x="457" y="130"/>
                    </a:cubicBezTo>
                    <a:cubicBezTo>
                      <a:pt x="229" y="244"/>
                      <a:pt x="0" y="529"/>
                      <a:pt x="286" y="729"/>
                    </a:cubicBezTo>
                    <a:cubicBezTo>
                      <a:pt x="414" y="829"/>
                      <a:pt x="585" y="871"/>
                      <a:pt x="760" y="871"/>
                    </a:cubicBezTo>
                    <a:cubicBezTo>
                      <a:pt x="935" y="871"/>
                      <a:pt x="1113" y="829"/>
                      <a:pt x="1256" y="757"/>
                    </a:cubicBezTo>
                    <a:cubicBezTo>
                      <a:pt x="1484" y="615"/>
                      <a:pt x="1684" y="329"/>
                      <a:pt x="1427" y="130"/>
                    </a:cubicBezTo>
                    <a:cubicBezTo>
                      <a:pt x="1309" y="38"/>
                      <a:pt x="1155" y="0"/>
                      <a:pt x="99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1308972" y="4445269"/>
                <a:ext cx="52208" cy="28218"/>
              </a:xfrm>
              <a:custGeom>
                <a:avLst/>
                <a:gdLst/>
                <a:ahLst/>
                <a:cxnLst/>
                <a:rect l="l" t="t" r="r" b="b"/>
                <a:pathLst>
                  <a:path w="1519" h="821" extrusionOk="0">
                    <a:moveTo>
                      <a:pt x="768" y="0"/>
                    </a:moveTo>
                    <a:cubicBezTo>
                      <a:pt x="502" y="0"/>
                      <a:pt x="1" y="127"/>
                      <a:pt x="120" y="414"/>
                    </a:cubicBezTo>
                    <a:cubicBezTo>
                      <a:pt x="120" y="442"/>
                      <a:pt x="149" y="471"/>
                      <a:pt x="149" y="528"/>
                    </a:cubicBezTo>
                    <a:cubicBezTo>
                      <a:pt x="230" y="739"/>
                      <a:pt x="440" y="820"/>
                      <a:pt x="663" y="820"/>
                    </a:cubicBezTo>
                    <a:cubicBezTo>
                      <a:pt x="834" y="820"/>
                      <a:pt x="1012" y="773"/>
                      <a:pt x="1147" y="699"/>
                    </a:cubicBezTo>
                    <a:cubicBezTo>
                      <a:pt x="1518" y="499"/>
                      <a:pt x="1433" y="157"/>
                      <a:pt x="1062" y="71"/>
                    </a:cubicBezTo>
                    <a:cubicBezTo>
                      <a:pt x="1005" y="43"/>
                      <a:pt x="948" y="43"/>
                      <a:pt x="890" y="14"/>
                    </a:cubicBezTo>
                    <a:cubicBezTo>
                      <a:pt x="863" y="5"/>
                      <a:pt x="820" y="0"/>
                      <a:pt x="76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1359188" y="4512429"/>
                <a:ext cx="30246" cy="15501"/>
              </a:xfrm>
              <a:custGeom>
                <a:avLst/>
                <a:gdLst/>
                <a:ahLst/>
                <a:cxnLst/>
                <a:rect l="l" t="t" r="r" b="b"/>
                <a:pathLst>
                  <a:path w="880" h="451" extrusionOk="0">
                    <a:moveTo>
                      <a:pt x="314" y="1"/>
                    </a:moveTo>
                    <a:cubicBezTo>
                      <a:pt x="228" y="1"/>
                      <a:pt x="57" y="29"/>
                      <a:pt x="29" y="143"/>
                    </a:cubicBezTo>
                    <a:cubicBezTo>
                      <a:pt x="29" y="143"/>
                      <a:pt x="29" y="172"/>
                      <a:pt x="0" y="172"/>
                    </a:cubicBezTo>
                    <a:cubicBezTo>
                      <a:pt x="0" y="229"/>
                      <a:pt x="29" y="286"/>
                      <a:pt x="57" y="314"/>
                    </a:cubicBezTo>
                    <a:lnTo>
                      <a:pt x="114" y="371"/>
                    </a:lnTo>
                    <a:cubicBezTo>
                      <a:pt x="170" y="427"/>
                      <a:pt x="250" y="451"/>
                      <a:pt x="334" y="451"/>
                    </a:cubicBezTo>
                    <a:cubicBezTo>
                      <a:pt x="590" y="451"/>
                      <a:pt x="879" y="230"/>
                      <a:pt x="599" y="58"/>
                    </a:cubicBezTo>
                    <a:cubicBezTo>
                      <a:pt x="514" y="1"/>
                      <a:pt x="428" y="1"/>
                      <a:pt x="31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1553348" y="4466063"/>
                <a:ext cx="70630" cy="36226"/>
              </a:xfrm>
              <a:custGeom>
                <a:avLst/>
                <a:gdLst/>
                <a:ahLst/>
                <a:cxnLst/>
                <a:rect l="l" t="t" r="r" b="b"/>
                <a:pathLst>
                  <a:path w="2055" h="1054" extrusionOk="0">
                    <a:moveTo>
                      <a:pt x="1183" y="1"/>
                    </a:moveTo>
                    <a:cubicBezTo>
                      <a:pt x="958" y="1"/>
                      <a:pt x="726" y="60"/>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2" y="151"/>
                    </a:cubicBezTo>
                    <a:cubicBezTo>
                      <a:pt x="1567" y="45"/>
                      <a:pt x="1378" y="1"/>
                      <a:pt x="118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32" name="Google Shape;832;p9"/>
          <p:cNvSpPr txBox="1">
            <a:spLocks noGrp="1"/>
          </p:cNvSpPr>
          <p:nvPr>
            <p:ph type="subTitle" idx="1"/>
          </p:nvPr>
        </p:nvSpPr>
        <p:spPr>
          <a:xfrm>
            <a:off x="774415" y="1693550"/>
            <a:ext cx="4045200" cy="2239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212121"/>
              </a:buClr>
              <a:buSzPts val="1800"/>
              <a:buFont typeface="Red Hat Text"/>
              <a:buChar char="●"/>
              <a:defRPr sz="1600"/>
            </a:lvl1pPr>
            <a:lvl2pPr lvl="1" algn="ctr">
              <a:lnSpc>
                <a:spcPct val="100000"/>
              </a:lnSpc>
              <a:spcBef>
                <a:spcPts val="0"/>
              </a:spcBef>
              <a:spcAft>
                <a:spcPts val="0"/>
              </a:spcAft>
              <a:buClr>
                <a:srgbClr val="142850"/>
              </a:buClr>
              <a:buSzPts val="1400"/>
              <a:buFont typeface="Red Hat Text"/>
              <a:buChar char="○"/>
              <a:defRPr sz="2100"/>
            </a:lvl2pPr>
            <a:lvl3pPr lvl="2" algn="ctr">
              <a:lnSpc>
                <a:spcPct val="100000"/>
              </a:lnSpc>
              <a:spcBef>
                <a:spcPts val="0"/>
              </a:spcBef>
              <a:spcAft>
                <a:spcPts val="0"/>
              </a:spcAft>
              <a:buClr>
                <a:srgbClr val="142850"/>
              </a:buClr>
              <a:buSzPts val="1400"/>
              <a:buFont typeface="Red Hat Text"/>
              <a:buChar char="■"/>
              <a:defRPr sz="2100"/>
            </a:lvl3pPr>
            <a:lvl4pPr lvl="3" algn="ctr">
              <a:lnSpc>
                <a:spcPct val="100000"/>
              </a:lnSpc>
              <a:spcBef>
                <a:spcPts val="0"/>
              </a:spcBef>
              <a:spcAft>
                <a:spcPts val="0"/>
              </a:spcAft>
              <a:buClr>
                <a:srgbClr val="142850"/>
              </a:buClr>
              <a:buSzPts val="1400"/>
              <a:buFont typeface="Red Hat Text"/>
              <a:buChar char="●"/>
              <a:defRPr sz="2100"/>
            </a:lvl4pPr>
            <a:lvl5pPr lvl="4" algn="ctr">
              <a:lnSpc>
                <a:spcPct val="100000"/>
              </a:lnSpc>
              <a:spcBef>
                <a:spcPts val="0"/>
              </a:spcBef>
              <a:spcAft>
                <a:spcPts val="0"/>
              </a:spcAft>
              <a:buClr>
                <a:srgbClr val="142850"/>
              </a:buClr>
              <a:buSzPts val="1400"/>
              <a:buFont typeface="Red Hat Text"/>
              <a:buChar char="○"/>
              <a:defRPr sz="2100"/>
            </a:lvl5pPr>
            <a:lvl6pPr lvl="5" algn="ctr">
              <a:lnSpc>
                <a:spcPct val="100000"/>
              </a:lnSpc>
              <a:spcBef>
                <a:spcPts val="0"/>
              </a:spcBef>
              <a:spcAft>
                <a:spcPts val="0"/>
              </a:spcAft>
              <a:buClr>
                <a:srgbClr val="142850"/>
              </a:buClr>
              <a:buSzPts val="1400"/>
              <a:buFont typeface="Red Hat Text"/>
              <a:buChar char="■"/>
              <a:defRPr sz="2100"/>
            </a:lvl6pPr>
            <a:lvl7pPr lvl="6" algn="ctr">
              <a:lnSpc>
                <a:spcPct val="100000"/>
              </a:lnSpc>
              <a:spcBef>
                <a:spcPts val="0"/>
              </a:spcBef>
              <a:spcAft>
                <a:spcPts val="0"/>
              </a:spcAft>
              <a:buClr>
                <a:srgbClr val="142850"/>
              </a:buClr>
              <a:buSzPts val="1400"/>
              <a:buFont typeface="Red Hat Text"/>
              <a:buChar char="●"/>
              <a:defRPr sz="2100"/>
            </a:lvl7pPr>
            <a:lvl8pPr lvl="7" algn="ctr">
              <a:lnSpc>
                <a:spcPct val="100000"/>
              </a:lnSpc>
              <a:spcBef>
                <a:spcPts val="0"/>
              </a:spcBef>
              <a:spcAft>
                <a:spcPts val="0"/>
              </a:spcAft>
              <a:buClr>
                <a:srgbClr val="142850"/>
              </a:buClr>
              <a:buSzPts val="1400"/>
              <a:buFont typeface="Red Hat Text"/>
              <a:buChar char="○"/>
              <a:defRPr sz="2100"/>
            </a:lvl8pPr>
            <a:lvl9pPr lvl="8" algn="ctr">
              <a:lnSpc>
                <a:spcPct val="100000"/>
              </a:lnSpc>
              <a:spcBef>
                <a:spcPts val="0"/>
              </a:spcBef>
              <a:spcAft>
                <a:spcPts val="0"/>
              </a:spcAft>
              <a:buClr>
                <a:srgbClr val="142850"/>
              </a:buClr>
              <a:buSzPts val="1400"/>
              <a:buFont typeface="Red Hat Text"/>
              <a:buChar char="■"/>
              <a:defRPr sz="2100"/>
            </a:lvl9pPr>
          </a:lstStyle>
          <a:p>
            <a:endParaRPr/>
          </a:p>
        </p:txBody>
      </p:sp>
      <p:sp>
        <p:nvSpPr>
          <p:cNvPr id="833" name="Google Shape;833;p9"/>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
    <p:bg>
      <p:bgPr>
        <a:solidFill>
          <a:schemeClr val="dk2"/>
        </a:solidFill>
        <a:effectLst/>
      </p:bgPr>
    </p:bg>
    <p:spTree>
      <p:nvGrpSpPr>
        <p:cNvPr id="1" name="Shape 947"/>
        <p:cNvGrpSpPr/>
        <p:nvPr/>
      </p:nvGrpSpPr>
      <p:grpSpPr>
        <a:xfrm>
          <a:off x="0" y="0"/>
          <a:ext cx="0" cy="0"/>
          <a:chOff x="0" y="0"/>
          <a:chExt cx="0" cy="0"/>
        </a:xfrm>
      </p:grpSpPr>
      <p:grpSp>
        <p:nvGrpSpPr>
          <p:cNvPr id="948" name="Google Shape;948;p14"/>
          <p:cNvGrpSpPr/>
          <p:nvPr/>
        </p:nvGrpSpPr>
        <p:grpSpPr>
          <a:xfrm>
            <a:off x="-6" y="-434550"/>
            <a:ext cx="9529894" cy="7466775"/>
            <a:chOff x="-6" y="-434550"/>
            <a:chExt cx="9529894" cy="7466775"/>
          </a:xfrm>
        </p:grpSpPr>
        <p:sp>
          <p:nvSpPr>
            <p:cNvPr id="949" name="Google Shape;949;p14"/>
            <p:cNvSpPr/>
            <p:nvPr/>
          </p:nvSpPr>
          <p:spPr>
            <a:xfrm>
              <a:off x="4566850" y="-434550"/>
              <a:ext cx="4963039" cy="4175296"/>
            </a:xfrm>
            <a:custGeom>
              <a:avLst/>
              <a:gdLst/>
              <a:ahLst/>
              <a:cxnLst/>
              <a:rect l="l" t="t" r="r" b="b"/>
              <a:pathLst>
                <a:path w="51732" h="43521" extrusionOk="0">
                  <a:moveTo>
                    <a:pt x="51731" y="1"/>
                  </a:moveTo>
                  <a:cubicBezTo>
                    <a:pt x="51731" y="1"/>
                    <a:pt x="1" y="86"/>
                    <a:pt x="163" y="763"/>
                  </a:cubicBezTo>
                  <a:cubicBezTo>
                    <a:pt x="896" y="3734"/>
                    <a:pt x="36510" y="1496"/>
                    <a:pt x="42254" y="6706"/>
                  </a:cubicBezTo>
                  <a:cubicBezTo>
                    <a:pt x="47283" y="11288"/>
                    <a:pt x="46388" y="18041"/>
                    <a:pt x="44511" y="23194"/>
                  </a:cubicBezTo>
                  <a:cubicBezTo>
                    <a:pt x="43254" y="26670"/>
                    <a:pt x="43692" y="33900"/>
                    <a:pt x="45026" y="37348"/>
                  </a:cubicBezTo>
                  <a:cubicBezTo>
                    <a:pt x="46121" y="40177"/>
                    <a:pt x="48531" y="42453"/>
                    <a:pt x="51407" y="43425"/>
                  </a:cubicBezTo>
                  <a:cubicBezTo>
                    <a:pt x="51512" y="43453"/>
                    <a:pt x="51617" y="43492"/>
                    <a:pt x="51731" y="43520"/>
                  </a:cubicBezTo>
                  <a:lnTo>
                    <a:pt x="51731" y="1"/>
                  </a:ln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4"/>
            <p:cNvSpPr/>
            <p:nvPr/>
          </p:nvSpPr>
          <p:spPr>
            <a:xfrm rot="10800000">
              <a:off x="-6" y="2856929"/>
              <a:ext cx="3310331" cy="4175296"/>
            </a:xfrm>
            <a:custGeom>
              <a:avLst/>
              <a:gdLst/>
              <a:ahLst/>
              <a:cxnLst/>
              <a:rect l="l" t="t" r="r" b="b"/>
              <a:pathLst>
                <a:path w="51732" h="43521" extrusionOk="0">
                  <a:moveTo>
                    <a:pt x="51731" y="1"/>
                  </a:moveTo>
                  <a:cubicBezTo>
                    <a:pt x="51731" y="1"/>
                    <a:pt x="1" y="86"/>
                    <a:pt x="163" y="763"/>
                  </a:cubicBezTo>
                  <a:cubicBezTo>
                    <a:pt x="896" y="3734"/>
                    <a:pt x="36510" y="1496"/>
                    <a:pt x="42254" y="6706"/>
                  </a:cubicBezTo>
                  <a:cubicBezTo>
                    <a:pt x="47283" y="11288"/>
                    <a:pt x="46388" y="18041"/>
                    <a:pt x="44511" y="23194"/>
                  </a:cubicBezTo>
                  <a:cubicBezTo>
                    <a:pt x="43254" y="26670"/>
                    <a:pt x="43692" y="33900"/>
                    <a:pt x="45026" y="37348"/>
                  </a:cubicBezTo>
                  <a:cubicBezTo>
                    <a:pt x="46121" y="40177"/>
                    <a:pt x="48531" y="42453"/>
                    <a:pt x="51407" y="43425"/>
                  </a:cubicBezTo>
                  <a:cubicBezTo>
                    <a:pt x="51512" y="43453"/>
                    <a:pt x="51617" y="43492"/>
                    <a:pt x="51731" y="43520"/>
                  </a:cubicBezTo>
                  <a:lnTo>
                    <a:pt x="51731" y="1"/>
                  </a:ln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 name="Google Shape;951;p14"/>
          <p:cNvGrpSpPr/>
          <p:nvPr/>
        </p:nvGrpSpPr>
        <p:grpSpPr>
          <a:xfrm>
            <a:off x="0" y="-58625"/>
            <a:ext cx="9254720" cy="5321638"/>
            <a:chOff x="0" y="-58625"/>
            <a:chExt cx="9254720" cy="5321638"/>
          </a:xfrm>
        </p:grpSpPr>
        <p:grpSp>
          <p:nvGrpSpPr>
            <p:cNvPr id="952" name="Google Shape;952;p14"/>
            <p:cNvGrpSpPr/>
            <p:nvPr/>
          </p:nvGrpSpPr>
          <p:grpSpPr>
            <a:xfrm>
              <a:off x="8214838" y="4397793"/>
              <a:ext cx="1039882" cy="865219"/>
              <a:chOff x="5248450" y="4273613"/>
              <a:chExt cx="696925" cy="572500"/>
            </a:xfrm>
          </p:grpSpPr>
          <p:sp>
            <p:nvSpPr>
              <p:cNvPr id="953" name="Google Shape;953;p14"/>
              <p:cNvSpPr/>
              <p:nvPr/>
            </p:nvSpPr>
            <p:spPr>
              <a:xfrm>
                <a:off x="5248450" y="4364938"/>
                <a:ext cx="94175" cy="113975"/>
              </a:xfrm>
              <a:custGeom>
                <a:avLst/>
                <a:gdLst/>
                <a:ahLst/>
                <a:cxnLst/>
                <a:rect l="l" t="t" r="r" b="b"/>
                <a:pathLst>
                  <a:path w="3767" h="4559" extrusionOk="0">
                    <a:moveTo>
                      <a:pt x="2112" y="0"/>
                    </a:moveTo>
                    <a:cubicBezTo>
                      <a:pt x="1684" y="29"/>
                      <a:pt x="1227" y="228"/>
                      <a:pt x="999" y="656"/>
                    </a:cubicBezTo>
                    <a:cubicBezTo>
                      <a:pt x="856" y="942"/>
                      <a:pt x="685" y="1198"/>
                      <a:pt x="542" y="1484"/>
                    </a:cubicBezTo>
                    <a:cubicBezTo>
                      <a:pt x="371" y="1855"/>
                      <a:pt x="200" y="2226"/>
                      <a:pt x="114" y="2625"/>
                    </a:cubicBezTo>
                    <a:cubicBezTo>
                      <a:pt x="29" y="2939"/>
                      <a:pt x="0" y="3253"/>
                      <a:pt x="86" y="3538"/>
                    </a:cubicBezTo>
                    <a:cubicBezTo>
                      <a:pt x="171" y="4023"/>
                      <a:pt x="571" y="4365"/>
                      <a:pt x="1027" y="4508"/>
                    </a:cubicBezTo>
                    <a:cubicBezTo>
                      <a:pt x="1144" y="4542"/>
                      <a:pt x="1261" y="4559"/>
                      <a:pt x="1376" y="4559"/>
                    </a:cubicBezTo>
                    <a:cubicBezTo>
                      <a:pt x="1739" y="4559"/>
                      <a:pt x="2087" y="4397"/>
                      <a:pt x="2368" y="4137"/>
                    </a:cubicBezTo>
                    <a:cubicBezTo>
                      <a:pt x="2540" y="3995"/>
                      <a:pt x="2682" y="3795"/>
                      <a:pt x="2825" y="3595"/>
                    </a:cubicBezTo>
                    <a:cubicBezTo>
                      <a:pt x="3025" y="3310"/>
                      <a:pt x="3167" y="2967"/>
                      <a:pt x="3310" y="2654"/>
                    </a:cubicBezTo>
                    <a:cubicBezTo>
                      <a:pt x="3338" y="2568"/>
                      <a:pt x="3367" y="2482"/>
                      <a:pt x="3424" y="2397"/>
                    </a:cubicBezTo>
                    <a:cubicBezTo>
                      <a:pt x="3453" y="2340"/>
                      <a:pt x="3481" y="2254"/>
                      <a:pt x="3510" y="2197"/>
                    </a:cubicBezTo>
                    <a:cubicBezTo>
                      <a:pt x="3567" y="2054"/>
                      <a:pt x="3652" y="1912"/>
                      <a:pt x="3681" y="1769"/>
                    </a:cubicBezTo>
                    <a:cubicBezTo>
                      <a:pt x="3766" y="1512"/>
                      <a:pt x="3709" y="1284"/>
                      <a:pt x="3681" y="1027"/>
                    </a:cubicBezTo>
                    <a:cubicBezTo>
                      <a:pt x="3624" y="942"/>
                      <a:pt x="3595" y="827"/>
                      <a:pt x="3538" y="713"/>
                    </a:cubicBezTo>
                    <a:cubicBezTo>
                      <a:pt x="3424" y="514"/>
                      <a:pt x="3281" y="371"/>
                      <a:pt x="3082" y="257"/>
                    </a:cubicBezTo>
                    <a:cubicBezTo>
                      <a:pt x="2911" y="171"/>
                      <a:pt x="2739" y="114"/>
                      <a:pt x="2568" y="86"/>
                    </a:cubicBezTo>
                    <a:cubicBezTo>
                      <a:pt x="2425" y="29"/>
                      <a:pt x="2283" y="0"/>
                      <a:pt x="2112"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a:off x="5412500" y="4273613"/>
                <a:ext cx="97750" cy="131275"/>
              </a:xfrm>
              <a:custGeom>
                <a:avLst/>
                <a:gdLst/>
                <a:ahLst/>
                <a:cxnLst/>
                <a:rect l="l" t="t" r="r" b="b"/>
                <a:pathLst>
                  <a:path w="3910" h="5251" extrusionOk="0">
                    <a:moveTo>
                      <a:pt x="2711" y="1"/>
                    </a:moveTo>
                    <a:cubicBezTo>
                      <a:pt x="2283" y="1"/>
                      <a:pt x="1855" y="229"/>
                      <a:pt x="1627" y="600"/>
                    </a:cubicBezTo>
                    <a:cubicBezTo>
                      <a:pt x="1541" y="771"/>
                      <a:pt x="1456" y="942"/>
                      <a:pt x="1370" y="1142"/>
                    </a:cubicBezTo>
                    <a:lnTo>
                      <a:pt x="1285" y="1171"/>
                    </a:lnTo>
                    <a:cubicBezTo>
                      <a:pt x="1199" y="1256"/>
                      <a:pt x="1113" y="1313"/>
                      <a:pt x="1028" y="1370"/>
                    </a:cubicBezTo>
                    <a:cubicBezTo>
                      <a:pt x="857" y="1542"/>
                      <a:pt x="771" y="1713"/>
                      <a:pt x="685" y="1941"/>
                    </a:cubicBezTo>
                    <a:cubicBezTo>
                      <a:pt x="600" y="2226"/>
                      <a:pt x="486" y="2483"/>
                      <a:pt x="372" y="2769"/>
                    </a:cubicBezTo>
                    <a:cubicBezTo>
                      <a:pt x="257" y="3054"/>
                      <a:pt x="115" y="3339"/>
                      <a:pt x="58" y="3653"/>
                    </a:cubicBezTo>
                    <a:cubicBezTo>
                      <a:pt x="1" y="3881"/>
                      <a:pt x="1" y="4110"/>
                      <a:pt x="58" y="4338"/>
                    </a:cubicBezTo>
                    <a:cubicBezTo>
                      <a:pt x="143" y="4652"/>
                      <a:pt x="372" y="4908"/>
                      <a:pt x="657" y="5080"/>
                    </a:cubicBezTo>
                    <a:cubicBezTo>
                      <a:pt x="828" y="5194"/>
                      <a:pt x="1056" y="5251"/>
                      <a:pt x="1285" y="5251"/>
                    </a:cubicBezTo>
                    <a:cubicBezTo>
                      <a:pt x="1598" y="5251"/>
                      <a:pt x="1969" y="5137"/>
                      <a:pt x="2169" y="4880"/>
                    </a:cubicBezTo>
                    <a:cubicBezTo>
                      <a:pt x="2283" y="4737"/>
                      <a:pt x="2397" y="4595"/>
                      <a:pt x="2483" y="4452"/>
                    </a:cubicBezTo>
                    <a:cubicBezTo>
                      <a:pt x="2540" y="4395"/>
                      <a:pt x="2569" y="4309"/>
                      <a:pt x="2597" y="4224"/>
                    </a:cubicBezTo>
                    <a:lnTo>
                      <a:pt x="2626" y="4195"/>
                    </a:lnTo>
                    <a:cubicBezTo>
                      <a:pt x="2882" y="4110"/>
                      <a:pt x="3111" y="3910"/>
                      <a:pt x="3253" y="3653"/>
                    </a:cubicBezTo>
                    <a:cubicBezTo>
                      <a:pt x="3453" y="3311"/>
                      <a:pt x="3539" y="2911"/>
                      <a:pt x="3653" y="2512"/>
                    </a:cubicBezTo>
                    <a:cubicBezTo>
                      <a:pt x="3767" y="2084"/>
                      <a:pt x="3910" y="1656"/>
                      <a:pt x="3910" y="1228"/>
                    </a:cubicBezTo>
                    <a:cubicBezTo>
                      <a:pt x="3910" y="686"/>
                      <a:pt x="3539" y="172"/>
                      <a:pt x="3025" y="29"/>
                    </a:cubicBezTo>
                    <a:cubicBezTo>
                      <a:pt x="2911" y="1"/>
                      <a:pt x="2797" y="1"/>
                      <a:pt x="2711"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4"/>
              <p:cNvSpPr/>
              <p:nvPr/>
            </p:nvSpPr>
            <p:spPr>
              <a:xfrm>
                <a:off x="5269125" y="4546113"/>
                <a:ext cx="94900" cy="140350"/>
              </a:xfrm>
              <a:custGeom>
                <a:avLst/>
                <a:gdLst/>
                <a:ahLst/>
                <a:cxnLst/>
                <a:rect l="l" t="t" r="r" b="b"/>
                <a:pathLst>
                  <a:path w="3796" h="5614" extrusionOk="0">
                    <a:moveTo>
                      <a:pt x="2340" y="0"/>
                    </a:moveTo>
                    <a:cubicBezTo>
                      <a:pt x="1741" y="0"/>
                      <a:pt x="1170" y="400"/>
                      <a:pt x="999" y="999"/>
                    </a:cubicBezTo>
                    <a:cubicBezTo>
                      <a:pt x="885" y="1484"/>
                      <a:pt x="742" y="1997"/>
                      <a:pt x="628" y="2482"/>
                    </a:cubicBezTo>
                    <a:lnTo>
                      <a:pt x="600" y="2511"/>
                    </a:lnTo>
                    <a:lnTo>
                      <a:pt x="571" y="2568"/>
                    </a:lnTo>
                    <a:cubicBezTo>
                      <a:pt x="514" y="2682"/>
                      <a:pt x="457" y="2796"/>
                      <a:pt x="400" y="2882"/>
                    </a:cubicBezTo>
                    <a:cubicBezTo>
                      <a:pt x="315" y="3053"/>
                      <a:pt x="257" y="3224"/>
                      <a:pt x="172" y="3396"/>
                    </a:cubicBezTo>
                    <a:cubicBezTo>
                      <a:pt x="58" y="3738"/>
                      <a:pt x="1" y="4109"/>
                      <a:pt x="115" y="4480"/>
                    </a:cubicBezTo>
                    <a:cubicBezTo>
                      <a:pt x="172" y="4708"/>
                      <a:pt x="315" y="4908"/>
                      <a:pt x="457" y="5050"/>
                    </a:cubicBezTo>
                    <a:cubicBezTo>
                      <a:pt x="657" y="5307"/>
                      <a:pt x="914" y="5478"/>
                      <a:pt x="1199" y="5564"/>
                    </a:cubicBezTo>
                    <a:cubicBezTo>
                      <a:pt x="1313" y="5597"/>
                      <a:pt x="1430" y="5613"/>
                      <a:pt x="1545" y="5613"/>
                    </a:cubicBezTo>
                    <a:cubicBezTo>
                      <a:pt x="2125" y="5613"/>
                      <a:pt x="2687" y="5217"/>
                      <a:pt x="2854" y="4622"/>
                    </a:cubicBezTo>
                    <a:cubicBezTo>
                      <a:pt x="3139" y="3652"/>
                      <a:pt x="3367" y="2682"/>
                      <a:pt x="3624" y="1712"/>
                    </a:cubicBezTo>
                    <a:cubicBezTo>
                      <a:pt x="3795" y="999"/>
                      <a:pt x="3396" y="228"/>
                      <a:pt x="2683" y="57"/>
                    </a:cubicBezTo>
                    <a:cubicBezTo>
                      <a:pt x="2569" y="0"/>
                      <a:pt x="2454" y="0"/>
                      <a:pt x="2340"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4"/>
              <p:cNvSpPr/>
              <p:nvPr/>
            </p:nvSpPr>
            <p:spPr>
              <a:xfrm>
                <a:off x="5427475" y="4531838"/>
                <a:ext cx="85625" cy="106300"/>
              </a:xfrm>
              <a:custGeom>
                <a:avLst/>
                <a:gdLst/>
                <a:ahLst/>
                <a:cxnLst/>
                <a:rect l="l" t="t" r="r" b="b"/>
                <a:pathLst>
                  <a:path w="3425" h="4252" extrusionOk="0">
                    <a:moveTo>
                      <a:pt x="1855" y="1"/>
                    </a:moveTo>
                    <a:cubicBezTo>
                      <a:pt x="1684" y="1"/>
                      <a:pt x="1513" y="58"/>
                      <a:pt x="1370" y="143"/>
                    </a:cubicBezTo>
                    <a:cubicBezTo>
                      <a:pt x="1285" y="200"/>
                      <a:pt x="1228" y="229"/>
                      <a:pt x="1171" y="314"/>
                    </a:cubicBezTo>
                    <a:cubicBezTo>
                      <a:pt x="1085" y="371"/>
                      <a:pt x="1028" y="429"/>
                      <a:pt x="971" y="543"/>
                    </a:cubicBezTo>
                    <a:lnTo>
                      <a:pt x="885" y="657"/>
                    </a:lnTo>
                    <a:lnTo>
                      <a:pt x="800" y="885"/>
                    </a:lnTo>
                    <a:cubicBezTo>
                      <a:pt x="714" y="1028"/>
                      <a:pt x="657" y="1170"/>
                      <a:pt x="571" y="1342"/>
                    </a:cubicBezTo>
                    <a:cubicBezTo>
                      <a:pt x="486" y="1598"/>
                      <a:pt x="372" y="1855"/>
                      <a:pt x="258" y="2112"/>
                    </a:cubicBezTo>
                    <a:cubicBezTo>
                      <a:pt x="143" y="2426"/>
                      <a:pt x="58" y="2768"/>
                      <a:pt x="115" y="3111"/>
                    </a:cubicBezTo>
                    <a:lnTo>
                      <a:pt x="86" y="3196"/>
                    </a:lnTo>
                    <a:cubicBezTo>
                      <a:pt x="1" y="3396"/>
                      <a:pt x="58" y="3653"/>
                      <a:pt x="172" y="3824"/>
                    </a:cubicBezTo>
                    <a:cubicBezTo>
                      <a:pt x="258" y="4024"/>
                      <a:pt x="457" y="4166"/>
                      <a:pt x="657" y="4223"/>
                    </a:cubicBezTo>
                    <a:cubicBezTo>
                      <a:pt x="733" y="4242"/>
                      <a:pt x="809" y="4252"/>
                      <a:pt x="884" y="4252"/>
                    </a:cubicBezTo>
                    <a:cubicBezTo>
                      <a:pt x="1034" y="4252"/>
                      <a:pt x="1180" y="4214"/>
                      <a:pt x="1313" y="4138"/>
                    </a:cubicBezTo>
                    <a:lnTo>
                      <a:pt x="1342" y="4138"/>
                    </a:lnTo>
                    <a:cubicBezTo>
                      <a:pt x="1456" y="4138"/>
                      <a:pt x="1570" y="4109"/>
                      <a:pt x="1684" y="4081"/>
                    </a:cubicBezTo>
                    <a:cubicBezTo>
                      <a:pt x="1751" y="4095"/>
                      <a:pt x="1819" y="4103"/>
                      <a:pt x="1887" y="4103"/>
                    </a:cubicBezTo>
                    <a:cubicBezTo>
                      <a:pt x="2085" y="4103"/>
                      <a:pt x="2285" y="4044"/>
                      <a:pt x="2455" y="3938"/>
                    </a:cubicBezTo>
                    <a:cubicBezTo>
                      <a:pt x="2740" y="3767"/>
                      <a:pt x="2911" y="3510"/>
                      <a:pt x="3025" y="3196"/>
                    </a:cubicBezTo>
                    <a:cubicBezTo>
                      <a:pt x="3082" y="2996"/>
                      <a:pt x="3168" y="2797"/>
                      <a:pt x="3225" y="2597"/>
                    </a:cubicBezTo>
                    <a:cubicBezTo>
                      <a:pt x="3253" y="2483"/>
                      <a:pt x="3282" y="2369"/>
                      <a:pt x="3311" y="2283"/>
                    </a:cubicBezTo>
                    <a:cubicBezTo>
                      <a:pt x="3368" y="1998"/>
                      <a:pt x="3425" y="1655"/>
                      <a:pt x="3339" y="1370"/>
                    </a:cubicBezTo>
                    <a:cubicBezTo>
                      <a:pt x="3253" y="1113"/>
                      <a:pt x="3139" y="857"/>
                      <a:pt x="2911" y="657"/>
                    </a:cubicBezTo>
                    <a:lnTo>
                      <a:pt x="2768" y="543"/>
                    </a:lnTo>
                    <a:lnTo>
                      <a:pt x="2768" y="514"/>
                    </a:lnTo>
                    <a:cubicBezTo>
                      <a:pt x="2654" y="314"/>
                      <a:pt x="2540" y="257"/>
                      <a:pt x="2369" y="143"/>
                    </a:cubicBezTo>
                    <a:cubicBezTo>
                      <a:pt x="2226" y="58"/>
                      <a:pt x="2055" y="1"/>
                      <a:pt x="1855"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a:off x="5630050" y="4541838"/>
                <a:ext cx="96325" cy="136675"/>
              </a:xfrm>
              <a:custGeom>
                <a:avLst/>
                <a:gdLst/>
                <a:ahLst/>
                <a:cxnLst/>
                <a:rect l="l" t="t" r="r" b="b"/>
                <a:pathLst>
                  <a:path w="3853" h="5467" extrusionOk="0">
                    <a:moveTo>
                      <a:pt x="2369" y="0"/>
                    </a:moveTo>
                    <a:cubicBezTo>
                      <a:pt x="2112" y="0"/>
                      <a:pt x="1856" y="57"/>
                      <a:pt x="1656" y="171"/>
                    </a:cubicBezTo>
                    <a:cubicBezTo>
                      <a:pt x="1570" y="257"/>
                      <a:pt x="1456" y="314"/>
                      <a:pt x="1370" y="399"/>
                    </a:cubicBezTo>
                    <a:cubicBezTo>
                      <a:pt x="1199" y="571"/>
                      <a:pt x="1085" y="770"/>
                      <a:pt x="1000" y="1027"/>
                    </a:cubicBezTo>
                    <a:cubicBezTo>
                      <a:pt x="857" y="1370"/>
                      <a:pt x="714" y="1712"/>
                      <a:pt x="572" y="2083"/>
                    </a:cubicBezTo>
                    <a:cubicBezTo>
                      <a:pt x="429" y="2454"/>
                      <a:pt x="258" y="2825"/>
                      <a:pt x="144" y="3224"/>
                    </a:cubicBezTo>
                    <a:cubicBezTo>
                      <a:pt x="1" y="3595"/>
                      <a:pt x="87" y="4023"/>
                      <a:pt x="315" y="4365"/>
                    </a:cubicBezTo>
                    <a:cubicBezTo>
                      <a:pt x="400" y="4879"/>
                      <a:pt x="771" y="5278"/>
                      <a:pt x="1256" y="5421"/>
                    </a:cubicBezTo>
                    <a:cubicBezTo>
                      <a:pt x="1375" y="5451"/>
                      <a:pt x="1500" y="5467"/>
                      <a:pt x="1624" y="5467"/>
                    </a:cubicBezTo>
                    <a:cubicBezTo>
                      <a:pt x="1861" y="5467"/>
                      <a:pt x="2097" y="5409"/>
                      <a:pt x="2284" y="5278"/>
                    </a:cubicBezTo>
                    <a:cubicBezTo>
                      <a:pt x="2398" y="5221"/>
                      <a:pt x="2483" y="5136"/>
                      <a:pt x="2569" y="5079"/>
                    </a:cubicBezTo>
                    <a:cubicBezTo>
                      <a:pt x="2740" y="4908"/>
                      <a:pt x="2854" y="4708"/>
                      <a:pt x="2911" y="4480"/>
                    </a:cubicBezTo>
                    <a:lnTo>
                      <a:pt x="2911" y="4451"/>
                    </a:lnTo>
                    <a:cubicBezTo>
                      <a:pt x="3025" y="4166"/>
                      <a:pt x="3139" y="3909"/>
                      <a:pt x="3225" y="3624"/>
                    </a:cubicBezTo>
                    <a:cubicBezTo>
                      <a:pt x="3339" y="3281"/>
                      <a:pt x="3510" y="2910"/>
                      <a:pt x="3567" y="2539"/>
                    </a:cubicBezTo>
                    <a:cubicBezTo>
                      <a:pt x="3625" y="2368"/>
                      <a:pt x="3625" y="2197"/>
                      <a:pt x="3625" y="2026"/>
                    </a:cubicBezTo>
                    <a:cubicBezTo>
                      <a:pt x="3653" y="1940"/>
                      <a:pt x="3682" y="1855"/>
                      <a:pt x="3739" y="1769"/>
                    </a:cubicBezTo>
                    <a:cubicBezTo>
                      <a:pt x="3853" y="1455"/>
                      <a:pt x="3767" y="999"/>
                      <a:pt x="3596" y="685"/>
                    </a:cubicBezTo>
                    <a:cubicBezTo>
                      <a:pt x="3396" y="371"/>
                      <a:pt x="3082" y="143"/>
                      <a:pt x="2740" y="29"/>
                    </a:cubicBezTo>
                    <a:cubicBezTo>
                      <a:pt x="2597" y="0"/>
                      <a:pt x="2483" y="0"/>
                      <a:pt x="2369"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a:off x="5421775" y="4727813"/>
                <a:ext cx="88475" cy="118300"/>
              </a:xfrm>
              <a:custGeom>
                <a:avLst/>
                <a:gdLst/>
                <a:ahLst/>
                <a:cxnLst/>
                <a:rect l="l" t="t" r="r" b="b"/>
                <a:pathLst>
                  <a:path w="3539" h="4732" extrusionOk="0">
                    <a:moveTo>
                      <a:pt x="2038" y="1"/>
                    </a:moveTo>
                    <a:cubicBezTo>
                      <a:pt x="1873" y="1"/>
                      <a:pt x="1712" y="56"/>
                      <a:pt x="1570" y="151"/>
                    </a:cubicBezTo>
                    <a:cubicBezTo>
                      <a:pt x="1342" y="293"/>
                      <a:pt x="1085" y="550"/>
                      <a:pt x="1028" y="807"/>
                    </a:cubicBezTo>
                    <a:lnTo>
                      <a:pt x="999" y="892"/>
                    </a:lnTo>
                    <a:cubicBezTo>
                      <a:pt x="857" y="1064"/>
                      <a:pt x="771" y="1235"/>
                      <a:pt x="714" y="1434"/>
                    </a:cubicBezTo>
                    <a:cubicBezTo>
                      <a:pt x="685" y="1520"/>
                      <a:pt x="657" y="1577"/>
                      <a:pt x="657" y="1634"/>
                    </a:cubicBezTo>
                    <a:cubicBezTo>
                      <a:pt x="600" y="1777"/>
                      <a:pt x="543" y="1920"/>
                      <a:pt x="514" y="2062"/>
                    </a:cubicBezTo>
                    <a:cubicBezTo>
                      <a:pt x="486" y="2148"/>
                      <a:pt x="457" y="2205"/>
                      <a:pt x="429" y="2290"/>
                    </a:cubicBezTo>
                    <a:cubicBezTo>
                      <a:pt x="343" y="2519"/>
                      <a:pt x="257" y="2747"/>
                      <a:pt x="172" y="2975"/>
                    </a:cubicBezTo>
                    <a:cubicBezTo>
                      <a:pt x="1" y="3546"/>
                      <a:pt x="314" y="4231"/>
                      <a:pt x="828" y="4544"/>
                    </a:cubicBezTo>
                    <a:cubicBezTo>
                      <a:pt x="1033" y="4670"/>
                      <a:pt x="1274" y="4731"/>
                      <a:pt x="1516" y="4731"/>
                    </a:cubicBezTo>
                    <a:cubicBezTo>
                      <a:pt x="1883" y="4731"/>
                      <a:pt x="2254" y="4591"/>
                      <a:pt x="2511" y="4316"/>
                    </a:cubicBezTo>
                    <a:cubicBezTo>
                      <a:pt x="2654" y="4174"/>
                      <a:pt x="2768" y="4002"/>
                      <a:pt x="2854" y="3831"/>
                    </a:cubicBezTo>
                    <a:cubicBezTo>
                      <a:pt x="2939" y="3660"/>
                      <a:pt x="2996" y="3489"/>
                      <a:pt x="3053" y="3318"/>
                    </a:cubicBezTo>
                    <a:lnTo>
                      <a:pt x="3111" y="3203"/>
                    </a:lnTo>
                    <a:cubicBezTo>
                      <a:pt x="3196" y="3061"/>
                      <a:pt x="3253" y="2918"/>
                      <a:pt x="3310" y="2775"/>
                    </a:cubicBezTo>
                    <a:cubicBezTo>
                      <a:pt x="3367" y="2576"/>
                      <a:pt x="3453" y="2405"/>
                      <a:pt x="3481" y="2205"/>
                    </a:cubicBezTo>
                    <a:lnTo>
                      <a:pt x="3539" y="1834"/>
                    </a:lnTo>
                    <a:cubicBezTo>
                      <a:pt x="3539" y="1577"/>
                      <a:pt x="3453" y="1320"/>
                      <a:pt x="3339" y="1092"/>
                    </a:cubicBezTo>
                    <a:cubicBezTo>
                      <a:pt x="3310" y="607"/>
                      <a:pt x="2939" y="179"/>
                      <a:pt x="2454" y="36"/>
                    </a:cubicBezTo>
                    <a:cubicBezTo>
                      <a:pt x="2369" y="8"/>
                      <a:pt x="2255" y="8"/>
                      <a:pt x="2140" y="8"/>
                    </a:cubicBezTo>
                    <a:cubicBezTo>
                      <a:pt x="2106" y="3"/>
                      <a:pt x="2072" y="1"/>
                      <a:pt x="2038"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a:off x="5730625" y="4345663"/>
                <a:ext cx="92775" cy="114950"/>
              </a:xfrm>
              <a:custGeom>
                <a:avLst/>
                <a:gdLst/>
                <a:ahLst/>
                <a:cxnLst/>
                <a:rect l="l" t="t" r="r" b="b"/>
                <a:pathLst>
                  <a:path w="3711" h="4598" extrusionOk="0">
                    <a:moveTo>
                      <a:pt x="2141" y="1"/>
                    </a:moveTo>
                    <a:cubicBezTo>
                      <a:pt x="1998" y="29"/>
                      <a:pt x="1884" y="29"/>
                      <a:pt x="1741" y="58"/>
                    </a:cubicBezTo>
                    <a:cubicBezTo>
                      <a:pt x="1485" y="115"/>
                      <a:pt x="1285" y="257"/>
                      <a:pt x="1085" y="429"/>
                    </a:cubicBezTo>
                    <a:cubicBezTo>
                      <a:pt x="885" y="600"/>
                      <a:pt x="743" y="857"/>
                      <a:pt x="600" y="1056"/>
                    </a:cubicBezTo>
                    <a:cubicBezTo>
                      <a:pt x="515" y="1170"/>
                      <a:pt x="458" y="1256"/>
                      <a:pt x="400" y="1370"/>
                    </a:cubicBezTo>
                    <a:cubicBezTo>
                      <a:pt x="315" y="1570"/>
                      <a:pt x="229" y="1770"/>
                      <a:pt x="172" y="1969"/>
                    </a:cubicBezTo>
                    <a:cubicBezTo>
                      <a:pt x="87" y="2198"/>
                      <a:pt x="58" y="2454"/>
                      <a:pt x="30" y="2711"/>
                    </a:cubicBezTo>
                    <a:cubicBezTo>
                      <a:pt x="1" y="3025"/>
                      <a:pt x="87" y="3367"/>
                      <a:pt x="229" y="3653"/>
                    </a:cubicBezTo>
                    <a:cubicBezTo>
                      <a:pt x="372" y="3967"/>
                      <a:pt x="572" y="4223"/>
                      <a:pt x="857" y="4395"/>
                    </a:cubicBezTo>
                    <a:cubicBezTo>
                      <a:pt x="1089" y="4534"/>
                      <a:pt x="1344" y="4597"/>
                      <a:pt x="1598" y="4597"/>
                    </a:cubicBezTo>
                    <a:cubicBezTo>
                      <a:pt x="1969" y="4597"/>
                      <a:pt x="2338" y="4461"/>
                      <a:pt x="2626" y="4223"/>
                    </a:cubicBezTo>
                    <a:cubicBezTo>
                      <a:pt x="2740" y="4138"/>
                      <a:pt x="2854" y="4052"/>
                      <a:pt x="2940" y="3910"/>
                    </a:cubicBezTo>
                    <a:cubicBezTo>
                      <a:pt x="3082" y="3738"/>
                      <a:pt x="3225" y="3567"/>
                      <a:pt x="3339" y="3367"/>
                    </a:cubicBezTo>
                    <a:cubicBezTo>
                      <a:pt x="3453" y="3139"/>
                      <a:pt x="3596" y="2882"/>
                      <a:pt x="3653" y="2626"/>
                    </a:cubicBezTo>
                    <a:cubicBezTo>
                      <a:pt x="3710" y="2340"/>
                      <a:pt x="3710" y="2055"/>
                      <a:pt x="3653" y="1798"/>
                    </a:cubicBezTo>
                    <a:lnTo>
                      <a:pt x="3625" y="1713"/>
                    </a:lnTo>
                    <a:cubicBezTo>
                      <a:pt x="3653" y="1513"/>
                      <a:pt x="3625" y="1313"/>
                      <a:pt x="3568" y="1085"/>
                    </a:cubicBezTo>
                    <a:cubicBezTo>
                      <a:pt x="3539" y="971"/>
                      <a:pt x="3482" y="857"/>
                      <a:pt x="3425" y="743"/>
                    </a:cubicBezTo>
                    <a:cubicBezTo>
                      <a:pt x="3311" y="543"/>
                      <a:pt x="3140" y="343"/>
                      <a:pt x="2911" y="229"/>
                    </a:cubicBezTo>
                    <a:lnTo>
                      <a:pt x="2883" y="200"/>
                    </a:lnTo>
                    <a:cubicBezTo>
                      <a:pt x="2654" y="58"/>
                      <a:pt x="2398" y="1"/>
                      <a:pt x="2141"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a:off x="5849050" y="4487613"/>
                <a:ext cx="96325" cy="133525"/>
              </a:xfrm>
              <a:custGeom>
                <a:avLst/>
                <a:gdLst/>
                <a:ahLst/>
                <a:cxnLst/>
                <a:rect l="l" t="t" r="r" b="b"/>
                <a:pathLst>
                  <a:path w="3853" h="5341" extrusionOk="0">
                    <a:moveTo>
                      <a:pt x="1826" y="1"/>
                    </a:moveTo>
                    <a:cubicBezTo>
                      <a:pt x="1627" y="1"/>
                      <a:pt x="1427" y="58"/>
                      <a:pt x="1227" y="172"/>
                    </a:cubicBezTo>
                    <a:cubicBezTo>
                      <a:pt x="999" y="314"/>
                      <a:pt x="771" y="571"/>
                      <a:pt x="714" y="857"/>
                    </a:cubicBezTo>
                    <a:cubicBezTo>
                      <a:pt x="571" y="1227"/>
                      <a:pt x="485" y="1627"/>
                      <a:pt x="371" y="1998"/>
                    </a:cubicBezTo>
                    <a:cubicBezTo>
                      <a:pt x="286" y="2369"/>
                      <a:pt x="172" y="2740"/>
                      <a:pt x="114" y="3139"/>
                    </a:cubicBezTo>
                    <a:lnTo>
                      <a:pt x="86" y="3282"/>
                    </a:lnTo>
                    <a:cubicBezTo>
                      <a:pt x="0" y="3624"/>
                      <a:pt x="0" y="3824"/>
                      <a:pt x="57" y="4166"/>
                    </a:cubicBezTo>
                    <a:cubicBezTo>
                      <a:pt x="114" y="4452"/>
                      <a:pt x="286" y="4708"/>
                      <a:pt x="485" y="4908"/>
                    </a:cubicBezTo>
                    <a:cubicBezTo>
                      <a:pt x="657" y="5079"/>
                      <a:pt x="885" y="5222"/>
                      <a:pt x="1113" y="5279"/>
                    </a:cubicBezTo>
                    <a:cubicBezTo>
                      <a:pt x="1256" y="5308"/>
                      <a:pt x="1398" y="5308"/>
                      <a:pt x="1541" y="5336"/>
                    </a:cubicBezTo>
                    <a:cubicBezTo>
                      <a:pt x="1568" y="5339"/>
                      <a:pt x="1595" y="5340"/>
                      <a:pt x="1623" y="5340"/>
                    </a:cubicBezTo>
                    <a:cubicBezTo>
                      <a:pt x="1862" y="5340"/>
                      <a:pt x="2133" y="5236"/>
                      <a:pt x="2311" y="5108"/>
                    </a:cubicBezTo>
                    <a:cubicBezTo>
                      <a:pt x="2454" y="5022"/>
                      <a:pt x="2568" y="4937"/>
                      <a:pt x="2654" y="4794"/>
                    </a:cubicBezTo>
                    <a:cubicBezTo>
                      <a:pt x="2739" y="4680"/>
                      <a:pt x="2825" y="4566"/>
                      <a:pt x="2911" y="4452"/>
                    </a:cubicBezTo>
                    <a:cubicBezTo>
                      <a:pt x="2968" y="4366"/>
                      <a:pt x="3025" y="4252"/>
                      <a:pt x="3082" y="4166"/>
                    </a:cubicBezTo>
                    <a:cubicBezTo>
                      <a:pt x="3253" y="3795"/>
                      <a:pt x="3367" y="3424"/>
                      <a:pt x="3567" y="3082"/>
                    </a:cubicBezTo>
                    <a:cubicBezTo>
                      <a:pt x="3852" y="2626"/>
                      <a:pt x="3852" y="2055"/>
                      <a:pt x="3567" y="1570"/>
                    </a:cubicBezTo>
                    <a:cubicBezTo>
                      <a:pt x="3453" y="1342"/>
                      <a:pt x="3253" y="1170"/>
                      <a:pt x="3025" y="1056"/>
                    </a:cubicBezTo>
                    <a:lnTo>
                      <a:pt x="2968" y="885"/>
                    </a:lnTo>
                    <a:cubicBezTo>
                      <a:pt x="2911" y="685"/>
                      <a:pt x="2825" y="514"/>
                      <a:pt x="2682" y="343"/>
                    </a:cubicBezTo>
                    <a:cubicBezTo>
                      <a:pt x="2597" y="286"/>
                      <a:pt x="2511" y="229"/>
                      <a:pt x="2426" y="172"/>
                    </a:cubicBezTo>
                    <a:cubicBezTo>
                      <a:pt x="2254" y="58"/>
                      <a:pt x="2055" y="1"/>
                      <a:pt x="1826"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a:off x="5707800" y="4743688"/>
                <a:ext cx="79225" cy="96350"/>
              </a:xfrm>
              <a:custGeom>
                <a:avLst/>
                <a:gdLst/>
                <a:ahLst/>
                <a:cxnLst/>
                <a:rect l="l" t="t" r="r" b="b"/>
                <a:pathLst>
                  <a:path w="3169" h="3854" extrusionOk="0">
                    <a:moveTo>
                      <a:pt x="1856" y="1"/>
                    </a:moveTo>
                    <a:cubicBezTo>
                      <a:pt x="1741" y="1"/>
                      <a:pt x="1627" y="1"/>
                      <a:pt x="1485" y="29"/>
                    </a:cubicBezTo>
                    <a:cubicBezTo>
                      <a:pt x="1057" y="115"/>
                      <a:pt x="743" y="457"/>
                      <a:pt x="486" y="828"/>
                    </a:cubicBezTo>
                    <a:cubicBezTo>
                      <a:pt x="372" y="999"/>
                      <a:pt x="286" y="1227"/>
                      <a:pt x="201" y="1427"/>
                    </a:cubicBezTo>
                    <a:cubicBezTo>
                      <a:pt x="172" y="1513"/>
                      <a:pt x="144" y="1598"/>
                      <a:pt x="115" y="1713"/>
                    </a:cubicBezTo>
                    <a:cubicBezTo>
                      <a:pt x="87" y="1884"/>
                      <a:pt x="58" y="2055"/>
                      <a:pt x="29" y="2226"/>
                    </a:cubicBezTo>
                    <a:cubicBezTo>
                      <a:pt x="1" y="2540"/>
                      <a:pt x="87" y="2882"/>
                      <a:pt x="258" y="3139"/>
                    </a:cubicBezTo>
                    <a:cubicBezTo>
                      <a:pt x="400" y="3339"/>
                      <a:pt x="572" y="3510"/>
                      <a:pt x="800" y="3653"/>
                    </a:cubicBezTo>
                    <a:cubicBezTo>
                      <a:pt x="1006" y="3784"/>
                      <a:pt x="1249" y="3854"/>
                      <a:pt x="1497" y="3854"/>
                    </a:cubicBezTo>
                    <a:cubicBezTo>
                      <a:pt x="1626" y="3854"/>
                      <a:pt x="1757" y="3835"/>
                      <a:pt x="1884" y="3795"/>
                    </a:cubicBezTo>
                    <a:cubicBezTo>
                      <a:pt x="2455" y="3653"/>
                      <a:pt x="2968" y="3082"/>
                      <a:pt x="2968" y="2483"/>
                    </a:cubicBezTo>
                    <a:cubicBezTo>
                      <a:pt x="2968" y="2369"/>
                      <a:pt x="2997" y="2283"/>
                      <a:pt x="3025" y="2169"/>
                    </a:cubicBezTo>
                    <a:cubicBezTo>
                      <a:pt x="3054" y="2083"/>
                      <a:pt x="3054" y="1998"/>
                      <a:pt x="3082" y="1912"/>
                    </a:cubicBezTo>
                    <a:lnTo>
                      <a:pt x="3111" y="1798"/>
                    </a:lnTo>
                    <a:cubicBezTo>
                      <a:pt x="3168" y="1627"/>
                      <a:pt x="3168" y="1484"/>
                      <a:pt x="3168" y="1370"/>
                    </a:cubicBezTo>
                    <a:cubicBezTo>
                      <a:pt x="3168" y="1227"/>
                      <a:pt x="3168" y="1085"/>
                      <a:pt x="3111" y="971"/>
                    </a:cubicBezTo>
                    <a:cubicBezTo>
                      <a:pt x="3025" y="628"/>
                      <a:pt x="2797" y="343"/>
                      <a:pt x="2512" y="172"/>
                    </a:cubicBezTo>
                    <a:cubicBezTo>
                      <a:pt x="2312" y="29"/>
                      <a:pt x="2084" y="1"/>
                      <a:pt x="1856"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4"/>
              <p:cNvSpPr/>
              <p:nvPr/>
            </p:nvSpPr>
            <p:spPr>
              <a:xfrm>
                <a:off x="5575850" y="4282888"/>
                <a:ext cx="108450" cy="164075"/>
              </a:xfrm>
              <a:custGeom>
                <a:avLst/>
                <a:gdLst/>
                <a:ahLst/>
                <a:cxnLst/>
                <a:rect l="l" t="t" r="r" b="b"/>
                <a:pathLst>
                  <a:path w="4338" h="6563" extrusionOk="0">
                    <a:moveTo>
                      <a:pt x="2711" y="1"/>
                    </a:moveTo>
                    <a:cubicBezTo>
                      <a:pt x="2426" y="29"/>
                      <a:pt x="2140" y="86"/>
                      <a:pt x="1912" y="229"/>
                    </a:cubicBezTo>
                    <a:cubicBezTo>
                      <a:pt x="1798" y="315"/>
                      <a:pt x="1684" y="400"/>
                      <a:pt x="1570" y="486"/>
                    </a:cubicBezTo>
                    <a:cubicBezTo>
                      <a:pt x="1370" y="686"/>
                      <a:pt x="1227" y="914"/>
                      <a:pt x="1170" y="1199"/>
                    </a:cubicBezTo>
                    <a:cubicBezTo>
                      <a:pt x="1056" y="1427"/>
                      <a:pt x="999" y="1684"/>
                      <a:pt x="914" y="1941"/>
                    </a:cubicBezTo>
                    <a:cubicBezTo>
                      <a:pt x="856" y="2084"/>
                      <a:pt x="799" y="2226"/>
                      <a:pt x="742" y="2398"/>
                    </a:cubicBezTo>
                    <a:cubicBezTo>
                      <a:pt x="600" y="2740"/>
                      <a:pt x="457" y="3111"/>
                      <a:pt x="400" y="3453"/>
                    </a:cubicBezTo>
                    <a:cubicBezTo>
                      <a:pt x="343" y="3681"/>
                      <a:pt x="314" y="3881"/>
                      <a:pt x="343" y="4081"/>
                    </a:cubicBezTo>
                    <a:cubicBezTo>
                      <a:pt x="314" y="4252"/>
                      <a:pt x="257" y="4395"/>
                      <a:pt x="229" y="4566"/>
                    </a:cubicBezTo>
                    <a:cubicBezTo>
                      <a:pt x="0" y="5393"/>
                      <a:pt x="486" y="6278"/>
                      <a:pt x="1342" y="6506"/>
                    </a:cubicBezTo>
                    <a:cubicBezTo>
                      <a:pt x="1479" y="6544"/>
                      <a:pt x="1620" y="6562"/>
                      <a:pt x="1759" y="6562"/>
                    </a:cubicBezTo>
                    <a:cubicBezTo>
                      <a:pt x="2453" y="6562"/>
                      <a:pt x="3115" y="6107"/>
                      <a:pt x="3282" y="5393"/>
                    </a:cubicBezTo>
                    <a:cubicBezTo>
                      <a:pt x="3396" y="4965"/>
                      <a:pt x="3510" y="4566"/>
                      <a:pt x="3624" y="4138"/>
                    </a:cubicBezTo>
                    <a:cubicBezTo>
                      <a:pt x="3710" y="3938"/>
                      <a:pt x="3795" y="3739"/>
                      <a:pt x="3909" y="3539"/>
                    </a:cubicBezTo>
                    <a:lnTo>
                      <a:pt x="3881" y="3539"/>
                    </a:lnTo>
                    <a:cubicBezTo>
                      <a:pt x="3938" y="3453"/>
                      <a:pt x="3995" y="3311"/>
                      <a:pt x="4052" y="3196"/>
                    </a:cubicBezTo>
                    <a:cubicBezTo>
                      <a:pt x="4109" y="3054"/>
                      <a:pt x="4109" y="2911"/>
                      <a:pt x="4109" y="2740"/>
                    </a:cubicBezTo>
                    <a:cubicBezTo>
                      <a:pt x="4109" y="2683"/>
                      <a:pt x="4109" y="2597"/>
                      <a:pt x="4109" y="2540"/>
                    </a:cubicBezTo>
                    <a:lnTo>
                      <a:pt x="4138" y="2426"/>
                    </a:lnTo>
                    <a:cubicBezTo>
                      <a:pt x="4166" y="2340"/>
                      <a:pt x="4195" y="2255"/>
                      <a:pt x="4223" y="2198"/>
                    </a:cubicBezTo>
                    <a:cubicBezTo>
                      <a:pt x="4337" y="1855"/>
                      <a:pt x="4309" y="1513"/>
                      <a:pt x="4252" y="1199"/>
                    </a:cubicBezTo>
                    <a:cubicBezTo>
                      <a:pt x="4081" y="486"/>
                      <a:pt x="3367" y="1"/>
                      <a:pt x="2711"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14"/>
            <p:cNvGrpSpPr/>
            <p:nvPr/>
          </p:nvGrpSpPr>
          <p:grpSpPr>
            <a:xfrm>
              <a:off x="0" y="-58625"/>
              <a:ext cx="5082023" cy="1543725"/>
              <a:chOff x="0" y="-58625"/>
              <a:chExt cx="5082023" cy="1543725"/>
            </a:xfrm>
          </p:grpSpPr>
          <p:sp>
            <p:nvSpPr>
              <p:cNvPr id="964" name="Google Shape;964;p14"/>
              <p:cNvSpPr/>
              <p:nvPr/>
            </p:nvSpPr>
            <p:spPr>
              <a:xfrm>
                <a:off x="0" y="0"/>
                <a:ext cx="5082023" cy="813093"/>
              </a:xfrm>
              <a:custGeom>
                <a:avLst/>
                <a:gdLst/>
                <a:ahLst/>
                <a:cxnLst/>
                <a:rect l="l" t="t" r="r" b="b"/>
                <a:pathLst>
                  <a:path w="160152" h="58349" extrusionOk="0">
                    <a:moveTo>
                      <a:pt x="0" y="0"/>
                    </a:moveTo>
                    <a:lnTo>
                      <a:pt x="0" y="58348"/>
                    </a:lnTo>
                    <a:cubicBezTo>
                      <a:pt x="342" y="58291"/>
                      <a:pt x="656" y="58263"/>
                      <a:pt x="970" y="58206"/>
                    </a:cubicBezTo>
                    <a:cubicBezTo>
                      <a:pt x="9787" y="56922"/>
                      <a:pt x="17176" y="53840"/>
                      <a:pt x="20543" y="50074"/>
                    </a:cubicBezTo>
                    <a:cubicBezTo>
                      <a:pt x="24623" y="45452"/>
                      <a:pt x="22854" y="40059"/>
                      <a:pt x="27876" y="35608"/>
                    </a:cubicBezTo>
                    <a:cubicBezTo>
                      <a:pt x="33154" y="30929"/>
                      <a:pt x="44938" y="28304"/>
                      <a:pt x="56608" y="27220"/>
                    </a:cubicBezTo>
                    <a:cubicBezTo>
                      <a:pt x="68249" y="26135"/>
                      <a:pt x="80347" y="26278"/>
                      <a:pt x="92102" y="25451"/>
                    </a:cubicBezTo>
                    <a:cubicBezTo>
                      <a:pt x="112132" y="23996"/>
                      <a:pt x="131020" y="19630"/>
                      <a:pt x="145001" y="13210"/>
                    </a:cubicBezTo>
                    <a:cubicBezTo>
                      <a:pt x="151449" y="10214"/>
                      <a:pt x="156984" y="6734"/>
                      <a:pt x="159210" y="2739"/>
                    </a:cubicBezTo>
                    <a:cubicBezTo>
                      <a:pt x="159723" y="1855"/>
                      <a:pt x="160037" y="942"/>
                      <a:pt x="160151" y="0"/>
                    </a:cubicBezTo>
                    <a:close/>
                  </a:path>
                </a:pathLst>
              </a:custGeom>
              <a:solidFill>
                <a:srgbClr val="697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5" name="Google Shape;965;p14"/>
              <p:cNvGrpSpPr/>
              <p:nvPr/>
            </p:nvGrpSpPr>
            <p:grpSpPr>
              <a:xfrm>
                <a:off x="0" y="-58625"/>
                <a:ext cx="3381788" cy="1543725"/>
                <a:chOff x="0" y="-58625"/>
                <a:chExt cx="3381788" cy="1543725"/>
              </a:xfrm>
            </p:grpSpPr>
            <p:grpSp>
              <p:nvGrpSpPr>
                <p:cNvPr id="966" name="Google Shape;966;p14"/>
                <p:cNvGrpSpPr/>
                <p:nvPr/>
              </p:nvGrpSpPr>
              <p:grpSpPr>
                <a:xfrm>
                  <a:off x="0" y="-58625"/>
                  <a:ext cx="1681550" cy="1514750"/>
                  <a:chOff x="-587275" y="-256250"/>
                  <a:chExt cx="1681550" cy="1514750"/>
                </a:xfrm>
              </p:grpSpPr>
              <p:sp>
                <p:nvSpPr>
                  <p:cNvPr id="967" name="Google Shape;967;p14"/>
                  <p:cNvSpPr/>
                  <p:nvPr/>
                </p:nvSpPr>
                <p:spPr>
                  <a:xfrm>
                    <a:off x="694275" y="-29850"/>
                    <a:ext cx="37675" cy="14625"/>
                  </a:xfrm>
                  <a:custGeom>
                    <a:avLst/>
                    <a:gdLst/>
                    <a:ahLst/>
                    <a:cxnLst/>
                    <a:rect l="l" t="t" r="r" b="b"/>
                    <a:pathLst>
                      <a:path w="1507" h="585" extrusionOk="0">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a:off x="761850" y="-39125"/>
                    <a:ext cx="30700" cy="15975"/>
                  </a:xfrm>
                  <a:custGeom>
                    <a:avLst/>
                    <a:gdLst/>
                    <a:ahLst/>
                    <a:cxnLst/>
                    <a:rect l="l" t="t" r="r" b="b"/>
                    <a:pathLst>
                      <a:path w="1228" h="639" extrusionOk="0">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a:off x="767725" y="33300"/>
                    <a:ext cx="34100" cy="17675"/>
                  </a:xfrm>
                  <a:custGeom>
                    <a:avLst/>
                    <a:gdLst/>
                    <a:ahLst/>
                    <a:cxnLst/>
                    <a:rect l="l" t="t" r="r" b="b"/>
                    <a:pathLst>
                      <a:path w="1364" h="707" extrusionOk="0">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a:off x="814650" y="120650"/>
                    <a:ext cx="34250" cy="20375"/>
                  </a:xfrm>
                  <a:custGeom>
                    <a:avLst/>
                    <a:gdLst/>
                    <a:ahLst/>
                    <a:cxnLst/>
                    <a:rect l="l" t="t" r="r" b="b"/>
                    <a:pathLst>
                      <a:path w="1370" h="815" extrusionOk="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4"/>
                  <p:cNvSpPr/>
                  <p:nvPr/>
                </p:nvSpPr>
                <p:spPr>
                  <a:xfrm>
                    <a:off x="845575" y="64325"/>
                    <a:ext cx="26525" cy="10575"/>
                  </a:xfrm>
                  <a:custGeom>
                    <a:avLst/>
                    <a:gdLst/>
                    <a:ahLst/>
                    <a:cxnLst/>
                    <a:rect l="l" t="t" r="r" b="b"/>
                    <a:pathLst>
                      <a:path w="1061" h="423" extrusionOk="0">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4"/>
                  <p:cNvSpPr/>
                  <p:nvPr/>
                </p:nvSpPr>
                <p:spPr>
                  <a:xfrm>
                    <a:off x="838100" y="10625"/>
                    <a:ext cx="31575" cy="12475"/>
                  </a:xfrm>
                  <a:custGeom>
                    <a:avLst/>
                    <a:gdLst/>
                    <a:ahLst/>
                    <a:cxnLst/>
                    <a:rect l="l" t="t" r="r" b="b"/>
                    <a:pathLst>
                      <a:path w="1263" h="499" extrusionOk="0">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4"/>
                  <p:cNvSpPr/>
                  <p:nvPr/>
                </p:nvSpPr>
                <p:spPr>
                  <a:xfrm>
                    <a:off x="681475" y="44050"/>
                    <a:ext cx="38975" cy="15525"/>
                  </a:xfrm>
                  <a:custGeom>
                    <a:avLst/>
                    <a:gdLst/>
                    <a:ahLst/>
                    <a:cxnLst/>
                    <a:rect l="l" t="t" r="r" b="b"/>
                    <a:pathLst>
                      <a:path w="1559" h="621" extrusionOk="0">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4"/>
                  <p:cNvSpPr/>
                  <p:nvPr/>
                </p:nvSpPr>
                <p:spPr>
                  <a:xfrm>
                    <a:off x="722625" y="105125"/>
                    <a:ext cx="30000" cy="15800"/>
                  </a:xfrm>
                  <a:custGeom>
                    <a:avLst/>
                    <a:gdLst/>
                    <a:ahLst/>
                    <a:cxnLst/>
                    <a:rect l="l" t="t" r="r" b="b"/>
                    <a:pathLst>
                      <a:path w="1200" h="632" extrusionOk="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4"/>
                  <p:cNvSpPr/>
                  <p:nvPr/>
                </p:nvSpPr>
                <p:spPr>
                  <a:xfrm>
                    <a:off x="659150" y="147175"/>
                    <a:ext cx="26575" cy="16050"/>
                  </a:xfrm>
                  <a:custGeom>
                    <a:avLst/>
                    <a:gdLst/>
                    <a:ahLst/>
                    <a:cxnLst/>
                    <a:rect l="l" t="t" r="r" b="b"/>
                    <a:pathLst>
                      <a:path w="1063" h="642" extrusionOk="0">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4"/>
                  <p:cNvSpPr/>
                  <p:nvPr/>
                </p:nvSpPr>
                <p:spPr>
                  <a:xfrm>
                    <a:off x="677700" y="148450"/>
                    <a:ext cx="725" cy="750"/>
                  </a:xfrm>
                  <a:custGeom>
                    <a:avLst/>
                    <a:gdLst/>
                    <a:ahLst/>
                    <a:cxnLst/>
                    <a:rect l="l" t="t" r="r" b="b"/>
                    <a:pathLst>
                      <a:path w="29" h="30" extrusionOk="0">
                        <a:moveTo>
                          <a:pt x="29" y="29"/>
                        </a:moveTo>
                        <a:lnTo>
                          <a:pt x="29" y="29"/>
                        </a:lnTo>
                        <a:cubicBezTo>
                          <a:pt x="0" y="1"/>
                          <a:pt x="0" y="1"/>
                          <a:pt x="29" y="29"/>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4"/>
                  <p:cNvSpPr/>
                  <p:nvPr/>
                </p:nvSpPr>
                <p:spPr>
                  <a:xfrm>
                    <a:off x="565700" y="55250"/>
                    <a:ext cx="64225" cy="33800"/>
                  </a:xfrm>
                  <a:custGeom>
                    <a:avLst/>
                    <a:gdLst/>
                    <a:ahLst/>
                    <a:cxnLst/>
                    <a:rect l="l" t="t" r="r" b="b"/>
                    <a:pathLst>
                      <a:path w="2569" h="1352" extrusionOk="0">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4"/>
                  <p:cNvSpPr/>
                  <p:nvPr/>
                </p:nvSpPr>
                <p:spPr>
                  <a:xfrm>
                    <a:off x="534325" y="-34800"/>
                    <a:ext cx="37825" cy="20900"/>
                  </a:xfrm>
                  <a:custGeom>
                    <a:avLst/>
                    <a:gdLst/>
                    <a:ahLst/>
                    <a:cxnLst/>
                    <a:rect l="l" t="t" r="r" b="b"/>
                    <a:pathLst>
                      <a:path w="1513" h="836" extrusionOk="0">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4"/>
                  <p:cNvSpPr/>
                  <p:nvPr/>
                </p:nvSpPr>
                <p:spPr>
                  <a:xfrm>
                    <a:off x="525925" y="-82425"/>
                    <a:ext cx="30525" cy="14900"/>
                  </a:xfrm>
                  <a:custGeom>
                    <a:avLst/>
                    <a:gdLst/>
                    <a:ahLst/>
                    <a:cxnLst/>
                    <a:rect l="l" t="t" r="r" b="b"/>
                    <a:pathLst>
                      <a:path w="1221" h="596" extrusionOk="0">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4"/>
                  <p:cNvSpPr/>
                  <p:nvPr/>
                </p:nvSpPr>
                <p:spPr>
                  <a:xfrm>
                    <a:off x="622325" y="-84000"/>
                    <a:ext cx="24000" cy="14175"/>
                  </a:xfrm>
                  <a:custGeom>
                    <a:avLst/>
                    <a:gdLst/>
                    <a:ahLst/>
                    <a:cxnLst/>
                    <a:rect l="l" t="t" r="r" b="b"/>
                    <a:pathLst>
                      <a:path w="960" h="567" extrusionOk="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4"/>
                  <p:cNvSpPr/>
                  <p:nvPr/>
                </p:nvSpPr>
                <p:spPr>
                  <a:xfrm>
                    <a:off x="473675" y="27750"/>
                    <a:ext cx="47125" cy="26450"/>
                  </a:xfrm>
                  <a:custGeom>
                    <a:avLst/>
                    <a:gdLst/>
                    <a:ahLst/>
                    <a:cxnLst/>
                    <a:rect l="l" t="t" r="r" b="b"/>
                    <a:pathLst>
                      <a:path w="1885" h="1058" extrusionOk="0">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4"/>
                  <p:cNvSpPr/>
                  <p:nvPr/>
                </p:nvSpPr>
                <p:spPr>
                  <a:xfrm>
                    <a:off x="420175" y="-26475"/>
                    <a:ext cx="35000" cy="20100"/>
                  </a:xfrm>
                  <a:custGeom>
                    <a:avLst/>
                    <a:gdLst/>
                    <a:ahLst/>
                    <a:cxnLst/>
                    <a:rect l="l" t="t" r="r" b="b"/>
                    <a:pathLst>
                      <a:path w="1400" h="804" extrusionOk="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4"/>
                  <p:cNvSpPr/>
                  <p:nvPr/>
                </p:nvSpPr>
                <p:spPr>
                  <a:xfrm>
                    <a:off x="428025" y="-142700"/>
                    <a:ext cx="24275" cy="18300"/>
                  </a:xfrm>
                  <a:custGeom>
                    <a:avLst/>
                    <a:gdLst/>
                    <a:ahLst/>
                    <a:cxnLst/>
                    <a:rect l="l" t="t" r="r" b="b"/>
                    <a:pathLst>
                      <a:path w="971" h="732" extrusionOk="0">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4"/>
                  <p:cNvSpPr/>
                  <p:nvPr/>
                </p:nvSpPr>
                <p:spPr>
                  <a:xfrm>
                    <a:off x="569975" y="-187475"/>
                    <a:ext cx="34875" cy="15525"/>
                  </a:xfrm>
                  <a:custGeom>
                    <a:avLst/>
                    <a:gdLst/>
                    <a:ahLst/>
                    <a:cxnLst/>
                    <a:rect l="l" t="t" r="r" b="b"/>
                    <a:pathLst>
                      <a:path w="1395" h="621" extrusionOk="0">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4"/>
                  <p:cNvSpPr/>
                  <p:nvPr/>
                </p:nvSpPr>
                <p:spPr>
                  <a:xfrm>
                    <a:off x="769000" y="-146600"/>
                    <a:ext cx="20000" cy="12075"/>
                  </a:xfrm>
                  <a:custGeom>
                    <a:avLst/>
                    <a:gdLst/>
                    <a:ahLst/>
                    <a:cxnLst/>
                    <a:rect l="l" t="t" r="r" b="b"/>
                    <a:pathLst>
                      <a:path w="800" h="483" extrusionOk="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4"/>
                  <p:cNvSpPr/>
                  <p:nvPr/>
                </p:nvSpPr>
                <p:spPr>
                  <a:xfrm>
                    <a:off x="675550" y="-131800"/>
                    <a:ext cx="36400" cy="24550"/>
                  </a:xfrm>
                  <a:custGeom>
                    <a:avLst/>
                    <a:gdLst/>
                    <a:ahLst/>
                    <a:cxnLst/>
                    <a:rect l="l" t="t" r="r" b="b"/>
                    <a:pathLst>
                      <a:path w="1456" h="982" extrusionOk="0">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4"/>
                  <p:cNvSpPr/>
                  <p:nvPr/>
                </p:nvSpPr>
                <p:spPr>
                  <a:xfrm>
                    <a:off x="647725" y="-243225"/>
                    <a:ext cx="46400" cy="28575"/>
                  </a:xfrm>
                  <a:custGeom>
                    <a:avLst/>
                    <a:gdLst/>
                    <a:ahLst/>
                    <a:cxnLst/>
                    <a:rect l="l" t="t" r="r" b="b"/>
                    <a:pathLst>
                      <a:path w="1856" h="1143" extrusionOk="0">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4"/>
                  <p:cNvSpPr/>
                  <p:nvPr/>
                </p:nvSpPr>
                <p:spPr>
                  <a:xfrm>
                    <a:off x="853875" y="-114750"/>
                    <a:ext cx="36300" cy="18500"/>
                  </a:xfrm>
                  <a:custGeom>
                    <a:avLst/>
                    <a:gdLst/>
                    <a:ahLst/>
                    <a:cxnLst/>
                    <a:rect l="l" t="t" r="r" b="b"/>
                    <a:pathLst>
                      <a:path w="1452" h="740" extrusionOk="0">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4"/>
                  <p:cNvSpPr/>
                  <p:nvPr/>
                </p:nvSpPr>
                <p:spPr>
                  <a:xfrm>
                    <a:off x="825350" y="-195525"/>
                    <a:ext cx="21450" cy="12950"/>
                  </a:xfrm>
                  <a:custGeom>
                    <a:avLst/>
                    <a:gdLst/>
                    <a:ahLst/>
                    <a:cxnLst/>
                    <a:rect l="l" t="t" r="r" b="b"/>
                    <a:pathLst>
                      <a:path w="858" h="518" extrusionOk="0">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4"/>
                  <p:cNvSpPr/>
                  <p:nvPr/>
                </p:nvSpPr>
                <p:spPr>
                  <a:xfrm>
                    <a:off x="-90550" y="1189400"/>
                    <a:ext cx="65650" cy="38825"/>
                  </a:xfrm>
                  <a:custGeom>
                    <a:avLst/>
                    <a:gdLst/>
                    <a:ahLst/>
                    <a:cxnLst/>
                    <a:rect l="l" t="t" r="r" b="b"/>
                    <a:pathLst>
                      <a:path w="2626" h="1553" extrusionOk="0">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4"/>
                  <p:cNvSpPr/>
                  <p:nvPr/>
                </p:nvSpPr>
                <p:spPr>
                  <a:xfrm>
                    <a:off x="15025" y="1214625"/>
                    <a:ext cx="47475" cy="21850"/>
                  </a:xfrm>
                  <a:custGeom>
                    <a:avLst/>
                    <a:gdLst/>
                    <a:ahLst/>
                    <a:cxnLst/>
                    <a:rect l="l" t="t" r="r" b="b"/>
                    <a:pathLst>
                      <a:path w="1899" h="874" extrusionOk="0">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4"/>
                  <p:cNvSpPr/>
                  <p:nvPr/>
                </p:nvSpPr>
                <p:spPr>
                  <a:xfrm>
                    <a:off x="62825" y="1154900"/>
                    <a:ext cx="32125" cy="24650"/>
                  </a:xfrm>
                  <a:custGeom>
                    <a:avLst/>
                    <a:gdLst/>
                    <a:ahLst/>
                    <a:cxnLst/>
                    <a:rect l="l" t="t" r="r" b="b"/>
                    <a:pathLst>
                      <a:path w="1285" h="986" extrusionOk="0">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4"/>
                  <p:cNvSpPr/>
                  <p:nvPr/>
                </p:nvSpPr>
                <p:spPr>
                  <a:xfrm>
                    <a:off x="-60575" y="1031425"/>
                    <a:ext cx="41400" cy="23025"/>
                  </a:xfrm>
                  <a:custGeom>
                    <a:avLst/>
                    <a:gdLst/>
                    <a:ahLst/>
                    <a:cxnLst/>
                    <a:rect l="l" t="t" r="r" b="b"/>
                    <a:pathLst>
                      <a:path w="1656" h="921" extrusionOk="0">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4"/>
                  <p:cNvSpPr/>
                  <p:nvPr/>
                </p:nvSpPr>
                <p:spPr>
                  <a:xfrm>
                    <a:off x="-160450" y="998625"/>
                    <a:ext cx="33550" cy="17500"/>
                  </a:xfrm>
                  <a:custGeom>
                    <a:avLst/>
                    <a:gdLst/>
                    <a:ahLst/>
                    <a:cxnLst/>
                    <a:rect l="l" t="t" r="r" b="b"/>
                    <a:pathLst>
                      <a:path w="1342" h="700" extrusionOk="0">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4"/>
                  <p:cNvSpPr/>
                  <p:nvPr/>
                </p:nvSpPr>
                <p:spPr>
                  <a:xfrm>
                    <a:off x="-170425" y="1076900"/>
                    <a:ext cx="29275" cy="18850"/>
                  </a:xfrm>
                  <a:custGeom>
                    <a:avLst/>
                    <a:gdLst/>
                    <a:ahLst/>
                    <a:cxnLst/>
                    <a:rect l="l" t="t" r="r" b="b"/>
                    <a:pathLst>
                      <a:path w="1171" h="754" extrusionOk="0">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4"/>
                  <p:cNvSpPr/>
                  <p:nvPr/>
                </p:nvSpPr>
                <p:spPr>
                  <a:xfrm>
                    <a:off x="-246050" y="1134100"/>
                    <a:ext cx="30925" cy="23225"/>
                  </a:xfrm>
                  <a:custGeom>
                    <a:avLst/>
                    <a:gdLst/>
                    <a:ahLst/>
                    <a:cxnLst/>
                    <a:rect l="l" t="t" r="r" b="b"/>
                    <a:pathLst>
                      <a:path w="1237" h="929" extrusionOk="0">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4"/>
                  <p:cNvSpPr/>
                  <p:nvPr/>
                </p:nvSpPr>
                <p:spPr>
                  <a:xfrm>
                    <a:off x="-218225" y="1229250"/>
                    <a:ext cx="17850" cy="11975"/>
                  </a:xfrm>
                  <a:custGeom>
                    <a:avLst/>
                    <a:gdLst/>
                    <a:ahLst/>
                    <a:cxnLst/>
                    <a:rect l="l" t="t" r="r" b="b"/>
                    <a:pathLst>
                      <a:path w="714" h="479" extrusionOk="0">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4"/>
                  <p:cNvSpPr/>
                  <p:nvPr/>
                </p:nvSpPr>
                <p:spPr>
                  <a:xfrm>
                    <a:off x="-43300" y="1107175"/>
                    <a:ext cx="75275" cy="29550"/>
                  </a:xfrm>
                  <a:custGeom>
                    <a:avLst/>
                    <a:gdLst/>
                    <a:ahLst/>
                    <a:cxnLst/>
                    <a:rect l="l" t="t" r="r" b="b"/>
                    <a:pathLst>
                      <a:path w="3011" h="1182" extrusionOk="0">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4"/>
                  <p:cNvSpPr/>
                  <p:nvPr/>
                </p:nvSpPr>
                <p:spPr>
                  <a:xfrm>
                    <a:off x="-325925" y="1167575"/>
                    <a:ext cx="38550" cy="23050"/>
                  </a:xfrm>
                  <a:custGeom>
                    <a:avLst/>
                    <a:gdLst/>
                    <a:ahLst/>
                    <a:cxnLst/>
                    <a:rect l="l" t="t" r="r" b="b"/>
                    <a:pathLst>
                      <a:path w="1542" h="922" extrusionOk="0">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4"/>
                  <p:cNvSpPr/>
                  <p:nvPr/>
                </p:nvSpPr>
                <p:spPr>
                  <a:xfrm>
                    <a:off x="-365875" y="1060425"/>
                    <a:ext cx="35700" cy="24650"/>
                  </a:xfrm>
                  <a:custGeom>
                    <a:avLst/>
                    <a:gdLst/>
                    <a:ahLst/>
                    <a:cxnLst/>
                    <a:rect l="l" t="t" r="r" b="b"/>
                    <a:pathLst>
                      <a:path w="1428" h="986" extrusionOk="0">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4"/>
                  <p:cNvSpPr/>
                  <p:nvPr/>
                </p:nvSpPr>
                <p:spPr>
                  <a:xfrm>
                    <a:off x="-420075" y="1234550"/>
                    <a:ext cx="40225" cy="23950"/>
                  </a:xfrm>
                  <a:custGeom>
                    <a:avLst/>
                    <a:gdLst/>
                    <a:ahLst/>
                    <a:cxnLst/>
                    <a:rect l="l" t="t" r="r" b="b"/>
                    <a:pathLst>
                      <a:path w="1609" h="958" extrusionOk="0">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4"/>
                  <p:cNvSpPr/>
                  <p:nvPr/>
                </p:nvSpPr>
                <p:spPr>
                  <a:xfrm>
                    <a:off x="819650" y="823950"/>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4"/>
                  <p:cNvSpPr/>
                  <p:nvPr/>
                </p:nvSpPr>
                <p:spPr>
                  <a:xfrm>
                    <a:off x="747500" y="740625"/>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4"/>
                  <p:cNvSpPr/>
                  <p:nvPr/>
                </p:nvSpPr>
                <p:spPr>
                  <a:xfrm>
                    <a:off x="681250" y="809825"/>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4"/>
                  <p:cNvSpPr/>
                  <p:nvPr/>
                </p:nvSpPr>
                <p:spPr>
                  <a:xfrm>
                    <a:off x="597325" y="716525"/>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4"/>
                  <p:cNvSpPr/>
                  <p:nvPr/>
                </p:nvSpPr>
                <p:spPr>
                  <a:xfrm>
                    <a:off x="184075" y="589275"/>
                    <a:ext cx="45675" cy="27025"/>
                  </a:xfrm>
                  <a:custGeom>
                    <a:avLst/>
                    <a:gdLst/>
                    <a:ahLst/>
                    <a:cxnLst/>
                    <a:rect l="l" t="t" r="r" b="b"/>
                    <a:pathLst>
                      <a:path w="1827" h="1081" extrusionOk="0">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4"/>
                  <p:cNvSpPr/>
                  <p:nvPr/>
                </p:nvSpPr>
                <p:spPr>
                  <a:xfrm>
                    <a:off x="283000" y="547750"/>
                    <a:ext cx="18975" cy="9000"/>
                  </a:xfrm>
                  <a:custGeom>
                    <a:avLst/>
                    <a:gdLst/>
                    <a:ahLst/>
                    <a:cxnLst/>
                    <a:rect l="l" t="t" r="r" b="b"/>
                    <a:pathLst>
                      <a:path w="759" h="360" extrusionOk="0">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4"/>
                  <p:cNvSpPr/>
                  <p:nvPr/>
                </p:nvSpPr>
                <p:spPr>
                  <a:xfrm>
                    <a:off x="226175" y="478500"/>
                    <a:ext cx="31400" cy="19125"/>
                  </a:xfrm>
                  <a:custGeom>
                    <a:avLst/>
                    <a:gdLst/>
                    <a:ahLst/>
                    <a:cxnLst/>
                    <a:rect l="l" t="t" r="r" b="b"/>
                    <a:pathLst>
                      <a:path w="1256" h="765" extrusionOk="0">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4"/>
                  <p:cNvSpPr/>
                  <p:nvPr/>
                </p:nvSpPr>
                <p:spPr>
                  <a:xfrm>
                    <a:off x="191925" y="537025"/>
                    <a:ext cx="24275" cy="15475"/>
                  </a:xfrm>
                  <a:custGeom>
                    <a:avLst/>
                    <a:gdLst/>
                    <a:ahLst/>
                    <a:cxnLst/>
                    <a:rect l="l" t="t" r="r" b="b"/>
                    <a:pathLst>
                      <a:path w="971" h="619" extrusionOk="0">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4"/>
                  <p:cNvSpPr/>
                  <p:nvPr/>
                </p:nvSpPr>
                <p:spPr>
                  <a:xfrm>
                    <a:off x="979575" y="403775"/>
                    <a:ext cx="59625" cy="23650"/>
                  </a:xfrm>
                  <a:custGeom>
                    <a:avLst/>
                    <a:gdLst/>
                    <a:ahLst/>
                    <a:cxnLst/>
                    <a:rect l="l" t="t" r="r" b="b"/>
                    <a:pathLst>
                      <a:path w="2385" h="946" extrusionOk="0">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4"/>
                  <p:cNvSpPr/>
                  <p:nvPr/>
                </p:nvSpPr>
                <p:spPr>
                  <a:xfrm>
                    <a:off x="906650" y="376625"/>
                    <a:ext cx="49250" cy="25600"/>
                  </a:xfrm>
                  <a:custGeom>
                    <a:avLst/>
                    <a:gdLst/>
                    <a:ahLst/>
                    <a:cxnLst/>
                    <a:rect l="l" t="t" r="r" b="b"/>
                    <a:pathLst>
                      <a:path w="1970" h="1024" extrusionOk="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4"/>
                  <p:cNvSpPr/>
                  <p:nvPr/>
                </p:nvSpPr>
                <p:spPr>
                  <a:xfrm>
                    <a:off x="915925" y="436575"/>
                    <a:ext cx="38625" cy="25175"/>
                  </a:xfrm>
                  <a:custGeom>
                    <a:avLst/>
                    <a:gdLst/>
                    <a:ahLst/>
                    <a:cxnLst/>
                    <a:rect l="l" t="t" r="r" b="b"/>
                    <a:pathLst>
                      <a:path w="1545" h="1007" extrusionOk="0">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4"/>
                  <p:cNvSpPr/>
                  <p:nvPr/>
                </p:nvSpPr>
                <p:spPr>
                  <a:xfrm>
                    <a:off x="1034050" y="556950"/>
                    <a:ext cx="17725" cy="6900"/>
                  </a:xfrm>
                  <a:custGeom>
                    <a:avLst/>
                    <a:gdLst/>
                    <a:ahLst/>
                    <a:cxnLst/>
                    <a:rect l="l" t="t" r="r" b="b"/>
                    <a:pathLst>
                      <a:path w="709" h="276" extrusionOk="0">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4"/>
                  <p:cNvSpPr/>
                  <p:nvPr/>
                </p:nvSpPr>
                <p:spPr>
                  <a:xfrm>
                    <a:off x="441575" y="1211550"/>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4"/>
                  <p:cNvSpPr/>
                  <p:nvPr/>
                </p:nvSpPr>
                <p:spPr>
                  <a:xfrm>
                    <a:off x="579975" y="1184175"/>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4"/>
                  <p:cNvSpPr/>
                  <p:nvPr/>
                </p:nvSpPr>
                <p:spPr>
                  <a:xfrm>
                    <a:off x="490800" y="1083600"/>
                    <a:ext cx="1450" cy="25"/>
                  </a:xfrm>
                  <a:custGeom>
                    <a:avLst/>
                    <a:gdLst/>
                    <a:ahLst/>
                    <a:cxnLst/>
                    <a:rect l="l" t="t" r="r" b="b"/>
                    <a:pathLst>
                      <a:path w="58" h="1" extrusionOk="0">
                        <a:moveTo>
                          <a:pt x="1" y="0"/>
                        </a:moveTo>
                        <a:lnTo>
                          <a:pt x="1" y="0"/>
                        </a:lnTo>
                        <a:cubicBezTo>
                          <a:pt x="29" y="0"/>
                          <a:pt x="58" y="0"/>
                          <a:pt x="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4"/>
                  <p:cNvSpPr/>
                  <p:nvPr/>
                </p:nvSpPr>
                <p:spPr>
                  <a:xfrm>
                    <a:off x="475825" y="1069200"/>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4"/>
                  <p:cNvSpPr/>
                  <p:nvPr/>
                </p:nvSpPr>
                <p:spPr>
                  <a:xfrm>
                    <a:off x="459650" y="1153850"/>
                    <a:ext cx="30650" cy="16225"/>
                  </a:xfrm>
                  <a:custGeom>
                    <a:avLst/>
                    <a:gdLst/>
                    <a:ahLst/>
                    <a:cxnLst/>
                    <a:rect l="l" t="t" r="r" b="b"/>
                    <a:pathLst>
                      <a:path w="1226" h="649" extrusionOk="0">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4"/>
                  <p:cNvSpPr/>
                  <p:nvPr/>
                </p:nvSpPr>
                <p:spPr>
                  <a:xfrm>
                    <a:off x="359550" y="1166150"/>
                    <a:ext cx="37125" cy="23150"/>
                  </a:xfrm>
                  <a:custGeom>
                    <a:avLst/>
                    <a:gdLst/>
                    <a:ahLst/>
                    <a:cxnLst/>
                    <a:rect l="l" t="t" r="r" b="b"/>
                    <a:pathLst>
                      <a:path w="1485" h="926" extrusionOk="0">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4"/>
                  <p:cNvSpPr/>
                  <p:nvPr/>
                </p:nvSpPr>
                <p:spPr>
                  <a:xfrm>
                    <a:off x="393075" y="1184175"/>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4"/>
                  <p:cNvSpPr/>
                  <p:nvPr/>
                </p:nvSpPr>
                <p:spPr>
                  <a:xfrm>
                    <a:off x="-347325" y="593275"/>
                    <a:ext cx="32825" cy="17275"/>
                  </a:xfrm>
                  <a:custGeom>
                    <a:avLst/>
                    <a:gdLst/>
                    <a:ahLst/>
                    <a:cxnLst/>
                    <a:rect l="l" t="t" r="r" b="b"/>
                    <a:pathLst>
                      <a:path w="1313" h="691" extrusionOk="0">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4"/>
                  <p:cNvSpPr/>
                  <p:nvPr/>
                </p:nvSpPr>
                <p:spPr>
                  <a:xfrm>
                    <a:off x="-268150" y="535775"/>
                    <a:ext cx="32825" cy="18575"/>
                  </a:xfrm>
                  <a:custGeom>
                    <a:avLst/>
                    <a:gdLst/>
                    <a:ahLst/>
                    <a:cxnLst/>
                    <a:rect l="l" t="t" r="r" b="b"/>
                    <a:pathLst>
                      <a:path w="1313" h="743" extrusionOk="0">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4"/>
                  <p:cNvSpPr/>
                  <p:nvPr/>
                </p:nvSpPr>
                <p:spPr>
                  <a:xfrm>
                    <a:off x="-380150" y="425800"/>
                    <a:ext cx="44425" cy="24325"/>
                  </a:xfrm>
                  <a:custGeom>
                    <a:avLst/>
                    <a:gdLst/>
                    <a:ahLst/>
                    <a:cxnLst/>
                    <a:rect l="l" t="t" r="r" b="b"/>
                    <a:pathLst>
                      <a:path w="1777" h="973" extrusionOk="0">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4"/>
                  <p:cNvSpPr/>
                  <p:nvPr/>
                </p:nvSpPr>
                <p:spPr>
                  <a:xfrm>
                    <a:off x="-362300" y="516600"/>
                    <a:ext cx="25700" cy="16875"/>
                  </a:xfrm>
                  <a:custGeom>
                    <a:avLst/>
                    <a:gdLst/>
                    <a:ahLst/>
                    <a:cxnLst/>
                    <a:rect l="l" t="t" r="r" b="b"/>
                    <a:pathLst>
                      <a:path w="1028" h="675" extrusionOk="0">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4"/>
                  <p:cNvSpPr/>
                  <p:nvPr/>
                </p:nvSpPr>
                <p:spPr>
                  <a:xfrm>
                    <a:off x="-483575" y="576600"/>
                    <a:ext cx="35700" cy="18975"/>
                  </a:xfrm>
                  <a:custGeom>
                    <a:avLst/>
                    <a:gdLst/>
                    <a:ahLst/>
                    <a:cxnLst/>
                    <a:rect l="l" t="t" r="r" b="b"/>
                    <a:pathLst>
                      <a:path w="1428" h="759" extrusionOk="0">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4"/>
                  <p:cNvSpPr/>
                  <p:nvPr/>
                </p:nvSpPr>
                <p:spPr>
                  <a:xfrm>
                    <a:off x="-527800" y="431650"/>
                    <a:ext cx="41400" cy="22400"/>
                  </a:xfrm>
                  <a:custGeom>
                    <a:avLst/>
                    <a:gdLst/>
                    <a:ahLst/>
                    <a:cxnLst/>
                    <a:rect l="l" t="t" r="r" b="b"/>
                    <a:pathLst>
                      <a:path w="1656" h="896" extrusionOk="0">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4"/>
                  <p:cNvSpPr/>
                  <p:nvPr/>
                </p:nvSpPr>
                <p:spPr>
                  <a:xfrm>
                    <a:off x="-491375" y="331875"/>
                    <a:ext cx="36400" cy="23900"/>
                  </a:xfrm>
                  <a:custGeom>
                    <a:avLst/>
                    <a:gdLst/>
                    <a:ahLst/>
                    <a:cxnLst/>
                    <a:rect l="l" t="t" r="r" b="b"/>
                    <a:pathLst>
                      <a:path w="1456" h="956" extrusionOk="0">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4"/>
                  <p:cNvSpPr/>
                  <p:nvPr/>
                </p:nvSpPr>
                <p:spPr>
                  <a:xfrm>
                    <a:off x="-587275" y="486650"/>
                    <a:ext cx="36675" cy="17375"/>
                  </a:xfrm>
                  <a:custGeom>
                    <a:avLst/>
                    <a:gdLst/>
                    <a:ahLst/>
                    <a:cxnLst/>
                    <a:rect l="l" t="t" r="r" b="b"/>
                    <a:pathLst>
                      <a:path w="1467" h="695" extrusionOk="0">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4"/>
                  <p:cNvSpPr/>
                  <p:nvPr/>
                </p:nvSpPr>
                <p:spPr>
                  <a:xfrm>
                    <a:off x="-480000" y="651775"/>
                    <a:ext cx="32125" cy="16550"/>
                  </a:xfrm>
                  <a:custGeom>
                    <a:avLst/>
                    <a:gdLst/>
                    <a:ahLst/>
                    <a:cxnLst/>
                    <a:rect l="l" t="t" r="r" b="b"/>
                    <a:pathLst>
                      <a:path w="1285" h="662" extrusionOk="0">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4"/>
                  <p:cNvSpPr/>
                  <p:nvPr/>
                </p:nvSpPr>
                <p:spPr>
                  <a:xfrm>
                    <a:off x="-310225" y="387950"/>
                    <a:ext cx="19275" cy="11625"/>
                  </a:xfrm>
                  <a:custGeom>
                    <a:avLst/>
                    <a:gdLst/>
                    <a:ahLst/>
                    <a:cxnLst/>
                    <a:rect l="l" t="t" r="r" b="b"/>
                    <a:pathLst>
                      <a:path w="771" h="465" extrusionOk="0">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4"/>
                  <p:cNvSpPr/>
                  <p:nvPr/>
                </p:nvSpPr>
                <p:spPr>
                  <a:xfrm>
                    <a:off x="-358750" y="202400"/>
                    <a:ext cx="27150" cy="15375"/>
                  </a:xfrm>
                  <a:custGeom>
                    <a:avLst/>
                    <a:gdLst/>
                    <a:ahLst/>
                    <a:cxnLst/>
                    <a:rect l="l" t="t" r="r" b="b"/>
                    <a:pathLst>
                      <a:path w="1086" h="615" extrusionOk="0">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4"/>
                  <p:cNvSpPr/>
                  <p:nvPr/>
                </p:nvSpPr>
                <p:spPr>
                  <a:xfrm>
                    <a:off x="-419375" y="361725"/>
                    <a:ext cx="48550" cy="19300"/>
                  </a:xfrm>
                  <a:custGeom>
                    <a:avLst/>
                    <a:gdLst/>
                    <a:ahLst/>
                    <a:cxnLst/>
                    <a:rect l="l" t="t" r="r" b="b"/>
                    <a:pathLst>
                      <a:path w="1942" h="772" extrusionOk="0">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4"/>
                  <p:cNvSpPr/>
                  <p:nvPr/>
                </p:nvSpPr>
                <p:spPr>
                  <a:xfrm>
                    <a:off x="-421500" y="415825"/>
                    <a:ext cx="20975" cy="10600"/>
                  </a:xfrm>
                  <a:custGeom>
                    <a:avLst/>
                    <a:gdLst/>
                    <a:ahLst/>
                    <a:cxnLst/>
                    <a:rect l="l" t="t" r="r" b="b"/>
                    <a:pathLst>
                      <a:path w="839" h="424" extrusionOk="0">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4"/>
                  <p:cNvSpPr/>
                  <p:nvPr/>
                </p:nvSpPr>
                <p:spPr>
                  <a:xfrm>
                    <a:off x="50" y="67325"/>
                    <a:ext cx="28550" cy="17100"/>
                  </a:xfrm>
                  <a:custGeom>
                    <a:avLst/>
                    <a:gdLst/>
                    <a:ahLst/>
                    <a:cxnLst/>
                    <a:rect l="l" t="t" r="r" b="b"/>
                    <a:pathLst>
                      <a:path w="1142" h="684" extrusionOk="0">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4"/>
                  <p:cNvSpPr/>
                  <p:nvPr/>
                </p:nvSpPr>
                <p:spPr>
                  <a:xfrm>
                    <a:off x="-37750" y="-114750"/>
                    <a:ext cx="28550" cy="17750"/>
                  </a:xfrm>
                  <a:custGeom>
                    <a:avLst/>
                    <a:gdLst/>
                    <a:ahLst/>
                    <a:cxnLst/>
                    <a:rect l="l" t="t" r="r" b="b"/>
                    <a:pathLst>
                      <a:path w="1142" h="710" extrusionOk="0">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4"/>
                  <p:cNvSpPr/>
                  <p:nvPr/>
                </p:nvSpPr>
                <p:spPr>
                  <a:xfrm>
                    <a:off x="57125" y="-134900"/>
                    <a:ext cx="30150" cy="17075"/>
                  </a:xfrm>
                  <a:custGeom>
                    <a:avLst/>
                    <a:gdLst/>
                    <a:ahLst/>
                    <a:cxnLst/>
                    <a:rect l="l" t="t" r="r" b="b"/>
                    <a:pathLst>
                      <a:path w="1206" h="683" extrusionOk="0">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4"/>
                  <p:cNvSpPr/>
                  <p:nvPr/>
                </p:nvSpPr>
                <p:spPr>
                  <a:xfrm>
                    <a:off x="-6900" y="-85875"/>
                    <a:ext cx="48725" cy="19325"/>
                  </a:xfrm>
                  <a:custGeom>
                    <a:avLst/>
                    <a:gdLst/>
                    <a:ahLst/>
                    <a:cxnLst/>
                    <a:rect l="l" t="t" r="r" b="b"/>
                    <a:pathLst>
                      <a:path w="1949" h="773" extrusionOk="0">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4"/>
                  <p:cNvSpPr/>
                  <p:nvPr/>
                </p:nvSpPr>
                <p:spPr>
                  <a:xfrm>
                    <a:off x="-111950" y="-75525"/>
                    <a:ext cx="34275" cy="20125"/>
                  </a:xfrm>
                  <a:custGeom>
                    <a:avLst/>
                    <a:gdLst/>
                    <a:ahLst/>
                    <a:cxnLst/>
                    <a:rect l="l" t="t" r="r" b="b"/>
                    <a:pathLst>
                      <a:path w="1371" h="805" extrusionOk="0">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4"/>
                  <p:cNvSpPr/>
                  <p:nvPr/>
                </p:nvSpPr>
                <p:spPr>
                  <a:xfrm>
                    <a:off x="-45900" y="-187825"/>
                    <a:ext cx="28850" cy="16025"/>
                  </a:xfrm>
                  <a:custGeom>
                    <a:avLst/>
                    <a:gdLst/>
                    <a:ahLst/>
                    <a:cxnLst/>
                    <a:rect l="l" t="t" r="r" b="b"/>
                    <a:pathLst>
                      <a:path w="1154" h="641" extrusionOk="0">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4"/>
                  <p:cNvSpPr/>
                  <p:nvPr/>
                </p:nvSpPr>
                <p:spPr>
                  <a:xfrm>
                    <a:off x="52825" y="-221275"/>
                    <a:ext cx="37850" cy="18625"/>
                  </a:xfrm>
                  <a:custGeom>
                    <a:avLst/>
                    <a:gdLst/>
                    <a:ahLst/>
                    <a:cxnLst/>
                    <a:rect l="l" t="t" r="r" b="b"/>
                    <a:pathLst>
                      <a:path w="1514" h="745" extrusionOk="0">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4"/>
                  <p:cNvSpPr/>
                  <p:nvPr/>
                </p:nvSpPr>
                <p:spPr>
                  <a:xfrm>
                    <a:off x="154850" y="-256250"/>
                    <a:ext cx="37000" cy="15800"/>
                  </a:xfrm>
                  <a:custGeom>
                    <a:avLst/>
                    <a:gdLst/>
                    <a:ahLst/>
                    <a:cxnLst/>
                    <a:rect l="l" t="t" r="r" b="b"/>
                    <a:pathLst>
                      <a:path w="1480" h="632" extrusionOk="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4"/>
                  <p:cNvSpPr/>
                  <p:nvPr/>
                </p:nvSpPr>
                <p:spPr>
                  <a:xfrm>
                    <a:off x="-58050" y="-37575"/>
                    <a:ext cx="29925" cy="11875"/>
                  </a:xfrm>
                  <a:custGeom>
                    <a:avLst/>
                    <a:gdLst/>
                    <a:ahLst/>
                    <a:cxnLst/>
                    <a:rect l="l" t="t" r="r" b="b"/>
                    <a:pathLst>
                      <a:path w="1197" h="475" extrusionOk="0">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4"/>
                  <p:cNvSpPr/>
                  <p:nvPr/>
                </p:nvSpPr>
                <p:spPr>
                  <a:xfrm>
                    <a:off x="-220350" y="-54550"/>
                    <a:ext cx="38525" cy="19725"/>
                  </a:xfrm>
                  <a:custGeom>
                    <a:avLst/>
                    <a:gdLst/>
                    <a:ahLst/>
                    <a:cxnLst/>
                    <a:rect l="l" t="t" r="r" b="b"/>
                    <a:pathLst>
                      <a:path w="1541" h="789" extrusionOk="0">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4"/>
                  <p:cNvSpPr/>
                  <p:nvPr/>
                </p:nvSpPr>
                <p:spPr>
                  <a:xfrm>
                    <a:off x="24550" y="-1925"/>
                    <a:ext cx="28075" cy="11200"/>
                  </a:xfrm>
                  <a:custGeom>
                    <a:avLst/>
                    <a:gdLst/>
                    <a:ahLst/>
                    <a:cxnLst/>
                    <a:rect l="l" t="t" r="r" b="b"/>
                    <a:pathLst>
                      <a:path w="1123" h="448" extrusionOk="0">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4"/>
                  <p:cNvSpPr/>
                  <p:nvPr/>
                </p:nvSpPr>
                <p:spPr>
                  <a:xfrm>
                    <a:off x="-290275" y="808150"/>
                    <a:ext cx="27075" cy="15825"/>
                  </a:xfrm>
                  <a:custGeom>
                    <a:avLst/>
                    <a:gdLst/>
                    <a:ahLst/>
                    <a:cxnLst/>
                    <a:rect l="l" t="t" r="r" b="b"/>
                    <a:pathLst>
                      <a:path w="1083" h="633" extrusionOk="0">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4"/>
                  <p:cNvSpPr/>
                  <p:nvPr/>
                </p:nvSpPr>
                <p:spPr>
                  <a:xfrm>
                    <a:off x="-245250" y="799075"/>
                    <a:ext cx="33475" cy="14825"/>
                  </a:xfrm>
                  <a:custGeom>
                    <a:avLst/>
                    <a:gdLst/>
                    <a:ahLst/>
                    <a:cxnLst/>
                    <a:rect l="l" t="t" r="r" b="b"/>
                    <a:pathLst>
                      <a:path w="1339" h="593" extrusionOk="0">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4"/>
                  <p:cNvSpPr/>
                  <p:nvPr/>
                </p:nvSpPr>
                <p:spPr>
                  <a:xfrm>
                    <a:off x="370975" y="892050"/>
                    <a:ext cx="39250" cy="20950"/>
                  </a:xfrm>
                  <a:custGeom>
                    <a:avLst/>
                    <a:gdLst/>
                    <a:ahLst/>
                    <a:cxnLst/>
                    <a:rect l="l" t="t" r="r" b="b"/>
                    <a:pathLst>
                      <a:path w="1570" h="838" extrusionOk="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4"/>
                  <p:cNvSpPr/>
                  <p:nvPr/>
                </p:nvSpPr>
                <p:spPr>
                  <a:xfrm>
                    <a:off x="377100" y="836900"/>
                    <a:ext cx="26700" cy="16750"/>
                  </a:xfrm>
                  <a:custGeom>
                    <a:avLst/>
                    <a:gdLst/>
                    <a:ahLst/>
                    <a:cxnLst/>
                    <a:rect l="l" t="t" r="r" b="b"/>
                    <a:pathLst>
                      <a:path w="1068" h="670" extrusionOk="0">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4"/>
                  <p:cNvSpPr/>
                  <p:nvPr/>
                </p:nvSpPr>
                <p:spPr>
                  <a:xfrm>
                    <a:off x="603500" y="335075"/>
                    <a:ext cx="34275" cy="17700"/>
                  </a:xfrm>
                  <a:custGeom>
                    <a:avLst/>
                    <a:gdLst/>
                    <a:ahLst/>
                    <a:cxnLst/>
                    <a:rect l="l" t="t" r="r" b="b"/>
                    <a:pathLst>
                      <a:path w="1371" h="708" extrusionOk="0">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4"/>
                  <p:cNvSpPr/>
                  <p:nvPr/>
                </p:nvSpPr>
                <p:spPr>
                  <a:xfrm>
                    <a:off x="642750" y="412550"/>
                    <a:ext cx="31400" cy="15550"/>
                  </a:xfrm>
                  <a:custGeom>
                    <a:avLst/>
                    <a:gdLst/>
                    <a:ahLst/>
                    <a:cxnLst/>
                    <a:rect l="l" t="t" r="r" b="b"/>
                    <a:pathLst>
                      <a:path w="1256" h="622" extrusionOk="0">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4"/>
                  <p:cNvSpPr/>
                  <p:nvPr/>
                </p:nvSpPr>
                <p:spPr>
                  <a:xfrm>
                    <a:off x="555975" y="375625"/>
                    <a:ext cx="31150" cy="16925"/>
                  </a:xfrm>
                  <a:custGeom>
                    <a:avLst/>
                    <a:gdLst/>
                    <a:ahLst/>
                    <a:cxnLst/>
                    <a:rect l="l" t="t" r="r" b="b"/>
                    <a:pathLst>
                      <a:path w="1246" h="677" extrusionOk="0">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4"/>
                  <p:cNvSpPr/>
                  <p:nvPr/>
                </p:nvSpPr>
                <p:spPr>
                  <a:xfrm>
                    <a:off x="317475" y="235975"/>
                    <a:ext cx="32825" cy="18850"/>
                  </a:xfrm>
                  <a:custGeom>
                    <a:avLst/>
                    <a:gdLst/>
                    <a:ahLst/>
                    <a:cxnLst/>
                    <a:rect l="l" t="t" r="r" b="b"/>
                    <a:pathLst>
                      <a:path w="1313" h="754" extrusionOk="0">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4"/>
                  <p:cNvSpPr/>
                  <p:nvPr/>
                </p:nvSpPr>
                <p:spPr>
                  <a:xfrm>
                    <a:off x="294050" y="189500"/>
                    <a:ext cx="26150" cy="10025"/>
                  </a:xfrm>
                  <a:custGeom>
                    <a:avLst/>
                    <a:gdLst/>
                    <a:ahLst/>
                    <a:cxnLst/>
                    <a:rect l="l" t="t" r="r" b="b"/>
                    <a:pathLst>
                      <a:path w="1046" h="401" extrusionOk="0">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4"/>
                  <p:cNvSpPr/>
                  <p:nvPr/>
                </p:nvSpPr>
                <p:spPr>
                  <a:xfrm>
                    <a:off x="256400" y="235150"/>
                    <a:ext cx="26125" cy="10025"/>
                  </a:xfrm>
                  <a:custGeom>
                    <a:avLst/>
                    <a:gdLst/>
                    <a:ahLst/>
                    <a:cxnLst/>
                    <a:rect l="l" t="t" r="r" b="b"/>
                    <a:pathLst>
                      <a:path w="1045" h="401" extrusionOk="0">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4"/>
                  <p:cNvSpPr/>
                  <p:nvPr/>
                </p:nvSpPr>
                <p:spPr>
                  <a:xfrm>
                    <a:off x="174800" y="197050"/>
                    <a:ext cx="30300" cy="14950"/>
                  </a:xfrm>
                  <a:custGeom>
                    <a:avLst/>
                    <a:gdLst/>
                    <a:ahLst/>
                    <a:cxnLst/>
                    <a:rect l="l" t="t" r="r" b="b"/>
                    <a:pathLst>
                      <a:path w="1212" h="598" extrusionOk="0">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4"/>
                  <p:cNvSpPr/>
                  <p:nvPr/>
                </p:nvSpPr>
                <p:spPr>
                  <a:xfrm>
                    <a:off x="-23600" y="320400"/>
                    <a:ext cx="24350" cy="9600"/>
                  </a:xfrm>
                  <a:custGeom>
                    <a:avLst/>
                    <a:gdLst/>
                    <a:ahLst/>
                    <a:cxnLst/>
                    <a:rect l="l" t="t" r="r" b="b"/>
                    <a:pathLst>
                      <a:path w="974" h="384" extrusionOk="0">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4"/>
                  <p:cNvSpPr/>
                  <p:nvPr/>
                </p:nvSpPr>
                <p:spPr>
                  <a:xfrm>
                    <a:off x="1071725" y="685575"/>
                    <a:ext cx="22550" cy="14575"/>
                  </a:xfrm>
                  <a:custGeom>
                    <a:avLst/>
                    <a:gdLst/>
                    <a:ahLst/>
                    <a:cxnLst/>
                    <a:rect l="l" t="t" r="r" b="b"/>
                    <a:pathLst>
                      <a:path w="902" h="583" extrusionOk="0">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4"/>
                  <p:cNvSpPr/>
                  <p:nvPr/>
                </p:nvSpPr>
                <p:spPr>
                  <a:xfrm>
                    <a:off x="769000" y="1114275"/>
                    <a:ext cx="43525" cy="21950"/>
                  </a:xfrm>
                  <a:custGeom>
                    <a:avLst/>
                    <a:gdLst/>
                    <a:ahLst/>
                    <a:cxnLst/>
                    <a:rect l="l" t="t" r="r" b="b"/>
                    <a:pathLst>
                      <a:path w="1741" h="878" extrusionOk="0">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4"/>
                  <p:cNvSpPr/>
                  <p:nvPr/>
                </p:nvSpPr>
                <p:spPr>
                  <a:xfrm>
                    <a:off x="772975" y="1051150"/>
                    <a:ext cx="38675" cy="15275"/>
                  </a:xfrm>
                  <a:custGeom>
                    <a:avLst/>
                    <a:gdLst/>
                    <a:ahLst/>
                    <a:cxnLst/>
                    <a:rect l="l" t="t" r="r" b="b"/>
                    <a:pathLst>
                      <a:path w="1547" h="611" extrusionOk="0">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4"/>
                  <p:cNvSpPr/>
                  <p:nvPr/>
                </p:nvSpPr>
                <p:spPr>
                  <a:xfrm>
                    <a:off x="818400" y="1050200"/>
                    <a:ext cx="15425" cy="6250"/>
                  </a:xfrm>
                  <a:custGeom>
                    <a:avLst/>
                    <a:gdLst/>
                    <a:ahLst/>
                    <a:cxnLst/>
                    <a:rect l="l" t="t" r="r" b="b"/>
                    <a:pathLst>
                      <a:path w="617" h="250" extrusionOk="0">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4"/>
                <p:cNvGrpSpPr/>
                <p:nvPr/>
              </p:nvGrpSpPr>
              <p:grpSpPr>
                <a:xfrm rot="10800000" flipH="1">
                  <a:off x="1700238" y="-29650"/>
                  <a:ext cx="1681550" cy="1514750"/>
                  <a:chOff x="-587275" y="-256250"/>
                  <a:chExt cx="1681550" cy="1514750"/>
                </a:xfrm>
              </p:grpSpPr>
              <p:sp>
                <p:nvSpPr>
                  <p:cNvPr id="1062" name="Google Shape;1062;p14"/>
                  <p:cNvSpPr/>
                  <p:nvPr/>
                </p:nvSpPr>
                <p:spPr>
                  <a:xfrm>
                    <a:off x="694275" y="-29850"/>
                    <a:ext cx="37675" cy="14625"/>
                  </a:xfrm>
                  <a:custGeom>
                    <a:avLst/>
                    <a:gdLst/>
                    <a:ahLst/>
                    <a:cxnLst/>
                    <a:rect l="l" t="t" r="r" b="b"/>
                    <a:pathLst>
                      <a:path w="1507" h="585" extrusionOk="0">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4"/>
                  <p:cNvSpPr/>
                  <p:nvPr/>
                </p:nvSpPr>
                <p:spPr>
                  <a:xfrm>
                    <a:off x="761850" y="-39125"/>
                    <a:ext cx="30700" cy="15975"/>
                  </a:xfrm>
                  <a:custGeom>
                    <a:avLst/>
                    <a:gdLst/>
                    <a:ahLst/>
                    <a:cxnLst/>
                    <a:rect l="l" t="t" r="r" b="b"/>
                    <a:pathLst>
                      <a:path w="1228" h="639" extrusionOk="0">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4"/>
                  <p:cNvSpPr/>
                  <p:nvPr/>
                </p:nvSpPr>
                <p:spPr>
                  <a:xfrm>
                    <a:off x="767725" y="33300"/>
                    <a:ext cx="34100" cy="17675"/>
                  </a:xfrm>
                  <a:custGeom>
                    <a:avLst/>
                    <a:gdLst/>
                    <a:ahLst/>
                    <a:cxnLst/>
                    <a:rect l="l" t="t" r="r" b="b"/>
                    <a:pathLst>
                      <a:path w="1364" h="707" extrusionOk="0">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4"/>
                  <p:cNvSpPr/>
                  <p:nvPr/>
                </p:nvSpPr>
                <p:spPr>
                  <a:xfrm>
                    <a:off x="814650" y="120650"/>
                    <a:ext cx="34250" cy="20375"/>
                  </a:xfrm>
                  <a:custGeom>
                    <a:avLst/>
                    <a:gdLst/>
                    <a:ahLst/>
                    <a:cxnLst/>
                    <a:rect l="l" t="t" r="r" b="b"/>
                    <a:pathLst>
                      <a:path w="1370" h="815" extrusionOk="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4"/>
                  <p:cNvSpPr/>
                  <p:nvPr/>
                </p:nvSpPr>
                <p:spPr>
                  <a:xfrm>
                    <a:off x="845575" y="64325"/>
                    <a:ext cx="26525" cy="10575"/>
                  </a:xfrm>
                  <a:custGeom>
                    <a:avLst/>
                    <a:gdLst/>
                    <a:ahLst/>
                    <a:cxnLst/>
                    <a:rect l="l" t="t" r="r" b="b"/>
                    <a:pathLst>
                      <a:path w="1061" h="423" extrusionOk="0">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4"/>
                  <p:cNvSpPr/>
                  <p:nvPr/>
                </p:nvSpPr>
                <p:spPr>
                  <a:xfrm>
                    <a:off x="838100" y="10625"/>
                    <a:ext cx="31575" cy="12475"/>
                  </a:xfrm>
                  <a:custGeom>
                    <a:avLst/>
                    <a:gdLst/>
                    <a:ahLst/>
                    <a:cxnLst/>
                    <a:rect l="l" t="t" r="r" b="b"/>
                    <a:pathLst>
                      <a:path w="1263" h="499" extrusionOk="0">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4"/>
                  <p:cNvSpPr/>
                  <p:nvPr/>
                </p:nvSpPr>
                <p:spPr>
                  <a:xfrm>
                    <a:off x="681475" y="44050"/>
                    <a:ext cx="38975" cy="15525"/>
                  </a:xfrm>
                  <a:custGeom>
                    <a:avLst/>
                    <a:gdLst/>
                    <a:ahLst/>
                    <a:cxnLst/>
                    <a:rect l="l" t="t" r="r" b="b"/>
                    <a:pathLst>
                      <a:path w="1559" h="621" extrusionOk="0">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4"/>
                  <p:cNvSpPr/>
                  <p:nvPr/>
                </p:nvSpPr>
                <p:spPr>
                  <a:xfrm>
                    <a:off x="722625" y="105125"/>
                    <a:ext cx="30000" cy="15800"/>
                  </a:xfrm>
                  <a:custGeom>
                    <a:avLst/>
                    <a:gdLst/>
                    <a:ahLst/>
                    <a:cxnLst/>
                    <a:rect l="l" t="t" r="r" b="b"/>
                    <a:pathLst>
                      <a:path w="1200" h="632" extrusionOk="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4"/>
                  <p:cNvSpPr/>
                  <p:nvPr/>
                </p:nvSpPr>
                <p:spPr>
                  <a:xfrm>
                    <a:off x="659150" y="147175"/>
                    <a:ext cx="26575" cy="16050"/>
                  </a:xfrm>
                  <a:custGeom>
                    <a:avLst/>
                    <a:gdLst/>
                    <a:ahLst/>
                    <a:cxnLst/>
                    <a:rect l="l" t="t" r="r" b="b"/>
                    <a:pathLst>
                      <a:path w="1063" h="642" extrusionOk="0">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4"/>
                  <p:cNvSpPr/>
                  <p:nvPr/>
                </p:nvSpPr>
                <p:spPr>
                  <a:xfrm>
                    <a:off x="677700" y="148450"/>
                    <a:ext cx="725" cy="750"/>
                  </a:xfrm>
                  <a:custGeom>
                    <a:avLst/>
                    <a:gdLst/>
                    <a:ahLst/>
                    <a:cxnLst/>
                    <a:rect l="l" t="t" r="r" b="b"/>
                    <a:pathLst>
                      <a:path w="29" h="30" extrusionOk="0">
                        <a:moveTo>
                          <a:pt x="29" y="29"/>
                        </a:moveTo>
                        <a:lnTo>
                          <a:pt x="29" y="29"/>
                        </a:lnTo>
                        <a:cubicBezTo>
                          <a:pt x="0" y="1"/>
                          <a:pt x="0" y="1"/>
                          <a:pt x="29" y="29"/>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4"/>
                  <p:cNvSpPr/>
                  <p:nvPr/>
                </p:nvSpPr>
                <p:spPr>
                  <a:xfrm>
                    <a:off x="565700" y="55250"/>
                    <a:ext cx="64225" cy="33800"/>
                  </a:xfrm>
                  <a:custGeom>
                    <a:avLst/>
                    <a:gdLst/>
                    <a:ahLst/>
                    <a:cxnLst/>
                    <a:rect l="l" t="t" r="r" b="b"/>
                    <a:pathLst>
                      <a:path w="2569" h="1352" extrusionOk="0">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4"/>
                  <p:cNvSpPr/>
                  <p:nvPr/>
                </p:nvSpPr>
                <p:spPr>
                  <a:xfrm>
                    <a:off x="534325" y="-34800"/>
                    <a:ext cx="37825" cy="20900"/>
                  </a:xfrm>
                  <a:custGeom>
                    <a:avLst/>
                    <a:gdLst/>
                    <a:ahLst/>
                    <a:cxnLst/>
                    <a:rect l="l" t="t" r="r" b="b"/>
                    <a:pathLst>
                      <a:path w="1513" h="836" extrusionOk="0">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4"/>
                  <p:cNvSpPr/>
                  <p:nvPr/>
                </p:nvSpPr>
                <p:spPr>
                  <a:xfrm>
                    <a:off x="525925" y="-82425"/>
                    <a:ext cx="30525" cy="14900"/>
                  </a:xfrm>
                  <a:custGeom>
                    <a:avLst/>
                    <a:gdLst/>
                    <a:ahLst/>
                    <a:cxnLst/>
                    <a:rect l="l" t="t" r="r" b="b"/>
                    <a:pathLst>
                      <a:path w="1221" h="596" extrusionOk="0">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4"/>
                  <p:cNvSpPr/>
                  <p:nvPr/>
                </p:nvSpPr>
                <p:spPr>
                  <a:xfrm>
                    <a:off x="622325" y="-84000"/>
                    <a:ext cx="24000" cy="14175"/>
                  </a:xfrm>
                  <a:custGeom>
                    <a:avLst/>
                    <a:gdLst/>
                    <a:ahLst/>
                    <a:cxnLst/>
                    <a:rect l="l" t="t" r="r" b="b"/>
                    <a:pathLst>
                      <a:path w="960" h="567" extrusionOk="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4"/>
                  <p:cNvSpPr/>
                  <p:nvPr/>
                </p:nvSpPr>
                <p:spPr>
                  <a:xfrm>
                    <a:off x="473675" y="27750"/>
                    <a:ext cx="47125" cy="26450"/>
                  </a:xfrm>
                  <a:custGeom>
                    <a:avLst/>
                    <a:gdLst/>
                    <a:ahLst/>
                    <a:cxnLst/>
                    <a:rect l="l" t="t" r="r" b="b"/>
                    <a:pathLst>
                      <a:path w="1885" h="1058" extrusionOk="0">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4"/>
                  <p:cNvSpPr/>
                  <p:nvPr/>
                </p:nvSpPr>
                <p:spPr>
                  <a:xfrm>
                    <a:off x="420175" y="-26475"/>
                    <a:ext cx="35000" cy="20100"/>
                  </a:xfrm>
                  <a:custGeom>
                    <a:avLst/>
                    <a:gdLst/>
                    <a:ahLst/>
                    <a:cxnLst/>
                    <a:rect l="l" t="t" r="r" b="b"/>
                    <a:pathLst>
                      <a:path w="1400" h="804" extrusionOk="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4"/>
                  <p:cNvSpPr/>
                  <p:nvPr/>
                </p:nvSpPr>
                <p:spPr>
                  <a:xfrm>
                    <a:off x="428025" y="-142700"/>
                    <a:ext cx="24275" cy="18300"/>
                  </a:xfrm>
                  <a:custGeom>
                    <a:avLst/>
                    <a:gdLst/>
                    <a:ahLst/>
                    <a:cxnLst/>
                    <a:rect l="l" t="t" r="r" b="b"/>
                    <a:pathLst>
                      <a:path w="971" h="732" extrusionOk="0">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4"/>
                  <p:cNvSpPr/>
                  <p:nvPr/>
                </p:nvSpPr>
                <p:spPr>
                  <a:xfrm>
                    <a:off x="569975" y="-187475"/>
                    <a:ext cx="34875" cy="15525"/>
                  </a:xfrm>
                  <a:custGeom>
                    <a:avLst/>
                    <a:gdLst/>
                    <a:ahLst/>
                    <a:cxnLst/>
                    <a:rect l="l" t="t" r="r" b="b"/>
                    <a:pathLst>
                      <a:path w="1395" h="621" extrusionOk="0">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4"/>
                  <p:cNvSpPr/>
                  <p:nvPr/>
                </p:nvSpPr>
                <p:spPr>
                  <a:xfrm>
                    <a:off x="769000" y="-146600"/>
                    <a:ext cx="20000" cy="12075"/>
                  </a:xfrm>
                  <a:custGeom>
                    <a:avLst/>
                    <a:gdLst/>
                    <a:ahLst/>
                    <a:cxnLst/>
                    <a:rect l="l" t="t" r="r" b="b"/>
                    <a:pathLst>
                      <a:path w="800" h="483" extrusionOk="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
                  <p:cNvSpPr/>
                  <p:nvPr/>
                </p:nvSpPr>
                <p:spPr>
                  <a:xfrm>
                    <a:off x="675550" y="-131800"/>
                    <a:ext cx="36400" cy="24550"/>
                  </a:xfrm>
                  <a:custGeom>
                    <a:avLst/>
                    <a:gdLst/>
                    <a:ahLst/>
                    <a:cxnLst/>
                    <a:rect l="l" t="t" r="r" b="b"/>
                    <a:pathLst>
                      <a:path w="1456" h="982" extrusionOk="0">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4"/>
                  <p:cNvSpPr/>
                  <p:nvPr/>
                </p:nvSpPr>
                <p:spPr>
                  <a:xfrm>
                    <a:off x="647725" y="-243225"/>
                    <a:ext cx="46400" cy="28575"/>
                  </a:xfrm>
                  <a:custGeom>
                    <a:avLst/>
                    <a:gdLst/>
                    <a:ahLst/>
                    <a:cxnLst/>
                    <a:rect l="l" t="t" r="r" b="b"/>
                    <a:pathLst>
                      <a:path w="1856" h="1143" extrusionOk="0">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853875" y="-114750"/>
                    <a:ext cx="36300" cy="18500"/>
                  </a:xfrm>
                  <a:custGeom>
                    <a:avLst/>
                    <a:gdLst/>
                    <a:ahLst/>
                    <a:cxnLst/>
                    <a:rect l="l" t="t" r="r" b="b"/>
                    <a:pathLst>
                      <a:path w="1452" h="740" extrusionOk="0">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4"/>
                  <p:cNvSpPr/>
                  <p:nvPr/>
                </p:nvSpPr>
                <p:spPr>
                  <a:xfrm>
                    <a:off x="825350" y="-195525"/>
                    <a:ext cx="21450" cy="12950"/>
                  </a:xfrm>
                  <a:custGeom>
                    <a:avLst/>
                    <a:gdLst/>
                    <a:ahLst/>
                    <a:cxnLst/>
                    <a:rect l="l" t="t" r="r" b="b"/>
                    <a:pathLst>
                      <a:path w="858" h="518" extrusionOk="0">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4"/>
                  <p:cNvSpPr/>
                  <p:nvPr/>
                </p:nvSpPr>
                <p:spPr>
                  <a:xfrm>
                    <a:off x="-90550" y="1189400"/>
                    <a:ext cx="65650" cy="38825"/>
                  </a:xfrm>
                  <a:custGeom>
                    <a:avLst/>
                    <a:gdLst/>
                    <a:ahLst/>
                    <a:cxnLst/>
                    <a:rect l="l" t="t" r="r" b="b"/>
                    <a:pathLst>
                      <a:path w="2626" h="1553" extrusionOk="0">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4"/>
                  <p:cNvSpPr/>
                  <p:nvPr/>
                </p:nvSpPr>
                <p:spPr>
                  <a:xfrm>
                    <a:off x="15025" y="1214625"/>
                    <a:ext cx="47475" cy="21850"/>
                  </a:xfrm>
                  <a:custGeom>
                    <a:avLst/>
                    <a:gdLst/>
                    <a:ahLst/>
                    <a:cxnLst/>
                    <a:rect l="l" t="t" r="r" b="b"/>
                    <a:pathLst>
                      <a:path w="1899" h="874" extrusionOk="0">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62825" y="1154900"/>
                    <a:ext cx="32125" cy="24650"/>
                  </a:xfrm>
                  <a:custGeom>
                    <a:avLst/>
                    <a:gdLst/>
                    <a:ahLst/>
                    <a:cxnLst/>
                    <a:rect l="l" t="t" r="r" b="b"/>
                    <a:pathLst>
                      <a:path w="1285" h="986" extrusionOk="0">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60575" y="1031425"/>
                    <a:ext cx="41400" cy="23025"/>
                  </a:xfrm>
                  <a:custGeom>
                    <a:avLst/>
                    <a:gdLst/>
                    <a:ahLst/>
                    <a:cxnLst/>
                    <a:rect l="l" t="t" r="r" b="b"/>
                    <a:pathLst>
                      <a:path w="1656" h="921" extrusionOk="0">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
                  <p:cNvSpPr/>
                  <p:nvPr/>
                </p:nvSpPr>
                <p:spPr>
                  <a:xfrm>
                    <a:off x="-160450" y="998625"/>
                    <a:ext cx="33550" cy="17500"/>
                  </a:xfrm>
                  <a:custGeom>
                    <a:avLst/>
                    <a:gdLst/>
                    <a:ahLst/>
                    <a:cxnLst/>
                    <a:rect l="l" t="t" r="r" b="b"/>
                    <a:pathLst>
                      <a:path w="1342" h="700" extrusionOk="0">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4"/>
                  <p:cNvSpPr/>
                  <p:nvPr/>
                </p:nvSpPr>
                <p:spPr>
                  <a:xfrm>
                    <a:off x="-170425" y="1076900"/>
                    <a:ext cx="29275" cy="18850"/>
                  </a:xfrm>
                  <a:custGeom>
                    <a:avLst/>
                    <a:gdLst/>
                    <a:ahLst/>
                    <a:cxnLst/>
                    <a:rect l="l" t="t" r="r" b="b"/>
                    <a:pathLst>
                      <a:path w="1171" h="754" extrusionOk="0">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246050" y="1134100"/>
                    <a:ext cx="30925" cy="23225"/>
                  </a:xfrm>
                  <a:custGeom>
                    <a:avLst/>
                    <a:gdLst/>
                    <a:ahLst/>
                    <a:cxnLst/>
                    <a:rect l="l" t="t" r="r" b="b"/>
                    <a:pathLst>
                      <a:path w="1237" h="929" extrusionOk="0">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218225" y="1229250"/>
                    <a:ext cx="17850" cy="11975"/>
                  </a:xfrm>
                  <a:custGeom>
                    <a:avLst/>
                    <a:gdLst/>
                    <a:ahLst/>
                    <a:cxnLst/>
                    <a:rect l="l" t="t" r="r" b="b"/>
                    <a:pathLst>
                      <a:path w="714" h="479" extrusionOk="0">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4"/>
                  <p:cNvSpPr/>
                  <p:nvPr/>
                </p:nvSpPr>
                <p:spPr>
                  <a:xfrm>
                    <a:off x="-43300" y="1107175"/>
                    <a:ext cx="75275" cy="29550"/>
                  </a:xfrm>
                  <a:custGeom>
                    <a:avLst/>
                    <a:gdLst/>
                    <a:ahLst/>
                    <a:cxnLst/>
                    <a:rect l="l" t="t" r="r" b="b"/>
                    <a:pathLst>
                      <a:path w="3011" h="1182" extrusionOk="0">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4"/>
                  <p:cNvSpPr/>
                  <p:nvPr/>
                </p:nvSpPr>
                <p:spPr>
                  <a:xfrm>
                    <a:off x="-325925" y="1167575"/>
                    <a:ext cx="38550" cy="23050"/>
                  </a:xfrm>
                  <a:custGeom>
                    <a:avLst/>
                    <a:gdLst/>
                    <a:ahLst/>
                    <a:cxnLst/>
                    <a:rect l="l" t="t" r="r" b="b"/>
                    <a:pathLst>
                      <a:path w="1542" h="922" extrusionOk="0">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365875" y="1060425"/>
                    <a:ext cx="35700" cy="24650"/>
                  </a:xfrm>
                  <a:custGeom>
                    <a:avLst/>
                    <a:gdLst/>
                    <a:ahLst/>
                    <a:cxnLst/>
                    <a:rect l="l" t="t" r="r" b="b"/>
                    <a:pathLst>
                      <a:path w="1428" h="986" extrusionOk="0">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420075" y="1234550"/>
                    <a:ext cx="40225" cy="23950"/>
                  </a:xfrm>
                  <a:custGeom>
                    <a:avLst/>
                    <a:gdLst/>
                    <a:ahLst/>
                    <a:cxnLst/>
                    <a:rect l="l" t="t" r="r" b="b"/>
                    <a:pathLst>
                      <a:path w="1609" h="958" extrusionOk="0">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
                  <p:cNvSpPr/>
                  <p:nvPr/>
                </p:nvSpPr>
                <p:spPr>
                  <a:xfrm>
                    <a:off x="819650" y="823950"/>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4"/>
                  <p:cNvSpPr/>
                  <p:nvPr/>
                </p:nvSpPr>
                <p:spPr>
                  <a:xfrm>
                    <a:off x="747500" y="740625"/>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a:off x="681250" y="809825"/>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a:off x="597325" y="716525"/>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a:off x="184075" y="589275"/>
                    <a:ext cx="45675" cy="27025"/>
                  </a:xfrm>
                  <a:custGeom>
                    <a:avLst/>
                    <a:gdLst/>
                    <a:ahLst/>
                    <a:cxnLst/>
                    <a:rect l="l" t="t" r="r" b="b"/>
                    <a:pathLst>
                      <a:path w="1827" h="1081" extrusionOk="0">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a:off x="283000" y="547750"/>
                    <a:ext cx="18975" cy="9000"/>
                  </a:xfrm>
                  <a:custGeom>
                    <a:avLst/>
                    <a:gdLst/>
                    <a:ahLst/>
                    <a:cxnLst/>
                    <a:rect l="l" t="t" r="r" b="b"/>
                    <a:pathLst>
                      <a:path w="759" h="360" extrusionOk="0">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a:off x="226175" y="478500"/>
                    <a:ext cx="31400" cy="19125"/>
                  </a:xfrm>
                  <a:custGeom>
                    <a:avLst/>
                    <a:gdLst/>
                    <a:ahLst/>
                    <a:cxnLst/>
                    <a:rect l="l" t="t" r="r" b="b"/>
                    <a:pathLst>
                      <a:path w="1256" h="765" extrusionOk="0">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a:off x="191925" y="537025"/>
                    <a:ext cx="24275" cy="15475"/>
                  </a:xfrm>
                  <a:custGeom>
                    <a:avLst/>
                    <a:gdLst/>
                    <a:ahLst/>
                    <a:cxnLst/>
                    <a:rect l="l" t="t" r="r" b="b"/>
                    <a:pathLst>
                      <a:path w="971" h="619" extrusionOk="0">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a:off x="979575" y="403775"/>
                    <a:ext cx="59625" cy="23650"/>
                  </a:xfrm>
                  <a:custGeom>
                    <a:avLst/>
                    <a:gdLst/>
                    <a:ahLst/>
                    <a:cxnLst/>
                    <a:rect l="l" t="t" r="r" b="b"/>
                    <a:pathLst>
                      <a:path w="2385" h="946" extrusionOk="0">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a:off x="906650" y="376625"/>
                    <a:ext cx="49250" cy="25600"/>
                  </a:xfrm>
                  <a:custGeom>
                    <a:avLst/>
                    <a:gdLst/>
                    <a:ahLst/>
                    <a:cxnLst/>
                    <a:rect l="l" t="t" r="r" b="b"/>
                    <a:pathLst>
                      <a:path w="1970" h="1024" extrusionOk="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a:off x="915925" y="436575"/>
                    <a:ext cx="38625" cy="25175"/>
                  </a:xfrm>
                  <a:custGeom>
                    <a:avLst/>
                    <a:gdLst/>
                    <a:ahLst/>
                    <a:cxnLst/>
                    <a:rect l="l" t="t" r="r" b="b"/>
                    <a:pathLst>
                      <a:path w="1545" h="1007" extrusionOk="0">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a:off x="1034050" y="556950"/>
                    <a:ext cx="17725" cy="6900"/>
                  </a:xfrm>
                  <a:custGeom>
                    <a:avLst/>
                    <a:gdLst/>
                    <a:ahLst/>
                    <a:cxnLst/>
                    <a:rect l="l" t="t" r="r" b="b"/>
                    <a:pathLst>
                      <a:path w="709" h="276" extrusionOk="0">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a:off x="441575" y="1211550"/>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a:off x="579975" y="1184175"/>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a:off x="490800" y="1083600"/>
                    <a:ext cx="1450" cy="25"/>
                  </a:xfrm>
                  <a:custGeom>
                    <a:avLst/>
                    <a:gdLst/>
                    <a:ahLst/>
                    <a:cxnLst/>
                    <a:rect l="l" t="t" r="r" b="b"/>
                    <a:pathLst>
                      <a:path w="58" h="1" extrusionOk="0">
                        <a:moveTo>
                          <a:pt x="1" y="0"/>
                        </a:moveTo>
                        <a:lnTo>
                          <a:pt x="1" y="0"/>
                        </a:lnTo>
                        <a:cubicBezTo>
                          <a:pt x="29" y="0"/>
                          <a:pt x="58" y="0"/>
                          <a:pt x="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a:off x="475825" y="1069200"/>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a:off x="459650" y="1153850"/>
                    <a:ext cx="30650" cy="16225"/>
                  </a:xfrm>
                  <a:custGeom>
                    <a:avLst/>
                    <a:gdLst/>
                    <a:ahLst/>
                    <a:cxnLst/>
                    <a:rect l="l" t="t" r="r" b="b"/>
                    <a:pathLst>
                      <a:path w="1226" h="649" extrusionOk="0">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a:off x="359550" y="1166150"/>
                    <a:ext cx="37125" cy="23150"/>
                  </a:xfrm>
                  <a:custGeom>
                    <a:avLst/>
                    <a:gdLst/>
                    <a:ahLst/>
                    <a:cxnLst/>
                    <a:rect l="l" t="t" r="r" b="b"/>
                    <a:pathLst>
                      <a:path w="1485" h="926" extrusionOk="0">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4"/>
                  <p:cNvSpPr/>
                  <p:nvPr/>
                </p:nvSpPr>
                <p:spPr>
                  <a:xfrm>
                    <a:off x="393075" y="1184175"/>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a:off x="-347325" y="593275"/>
                    <a:ext cx="32825" cy="17275"/>
                  </a:xfrm>
                  <a:custGeom>
                    <a:avLst/>
                    <a:gdLst/>
                    <a:ahLst/>
                    <a:cxnLst/>
                    <a:rect l="l" t="t" r="r" b="b"/>
                    <a:pathLst>
                      <a:path w="1313" h="691" extrusionOk="0">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a:off x="-268150" y="535775"/>
                    <a:ext cx="32825" cy="18575"/>
                  </a:xfrm>
                  <a:custGeom>
                    <a:avLst/>
                    <a:gdLst/>
                    <a:ahLst/>
                    <a:cxnLst/>
                    <a:rect l="l" t="t" r="r" b="b"/>
                    <a:pathLst>
                      <a:path w="1313" h="743" extrusionOk="0">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a:off x="-380150" y="425800"/>
                    <a:ext cx="44425" cy="24325"/>
                  </a:xfrm>
                  <a:custGeom>
                    <a:avLst/>
                    <a:gdLst/>
                    <a:ahLst/>
                    <a:cxnLst/>
                    <a:rect l="l" t="t" r="r" b="b"/>
                    <a:pathLst>
                      <a:path w="1777" h="973" extrusionOk="0">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a:off x="-362300" y="516600"/>
                    <a:ext cx="25700" cy="16875"/>
                  </a:xfrm>
                  <a:custGeom>
                    <a:avLst/>
                    <a:gdLst/>
                    <a:ahLst/>
                    <a:cxnLst/>
                    <a:rect l="l" t="t" r="r" b="b"/>
                    <a:pathLst>
                      <a:path w="1028" h="675" extrusionOk="0">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a:off x="-483575" y="576600"/>
                    <a:ext cx="35700" cy="18975"/>
                  </a:xfrm>
                  <a:custGeom>
                    <a:avLst/>
                    <a:gdLst/>
                    <a:ahLst/>
                    <a:cxnLst/>
                    <a:rect l="l" t="t" r="r" b="b"/>
                    <a:pathLst>
                      <a:path w="1428" h="759" extrusionOk="0">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a:off x="-527800" y="431650"/>
                    <a:ext cx="41400" cy="22400"/>
                  </a:xfrm>
                  <a:custGeom>
                    <a:avLst/>
                    <a:gdLst/>
                    <a:ahLst/>
                    <a:cxnLst/>
                    <a:rect l="l" t="t" r="r" b="b"/>
                    <a:pathLst>
                      <a:path w="1656" h="896" extrusionOk="0">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a:off x="-491375" y="331875"/>
                    <a:ext cx="36400" cy="23900"/>
                  </a:xfrm>
                  <a:custGeom>
                    <a:avLst/>
                    <a:gdLst/>
                    <a:ahLst/>
                    <a:cxnLst/>
                    <a:rect l="l" t="t" r="r" b="b"/>
                    <a:pathLst>
                      <a:path w="1456" h="956" extrusionOk="0">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4"/>
                  <p:cNvSpPr/>
                  <p:nvPr/>
                </p:nvSpPr>
                <p:spPr>
                  <a:xfrm>
                    <a:off x="-587275" y="486650"/>
                    <a:ext cx="36675" cy="17375"/>
                  </a:xfrm>
                  <a:custGeom>
                    <a:avLst/>
                    <a:gdLst/>
                    <a:ahLst/>
                    <a:cxnLst/>
                    <a:rect l="l" t="t" r="r" b="b"/>
                    <a:pathLst>
                      <a:path w="1467" h="695" extrusionOk="0">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4"/>
                  <p:cNvSpPr/>
                  <p:nvPr/>
                </p:nvSpPr>
                <p:spPr>
                  <a:xfrm>
                    <a:off x="-480000" y="651775"/>
                    <a:ext cx="32125" cy="16550"/>
                  </a:xfrm>
                  <a:custGeom>
                    <a:avLst/>
                    <a:gdLst/>
                    <a:ahLst/>
                    <a:cxnLst/>
                    <a:rect l="l" t="t" r="r" b="b"/>
                    <a:pathLst>
                      <a:path w="1285" h="662" extrusionOk="0">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4"/>
                  <p:cNvSpPr/>
                  <p:nvPr/>
                </p:nvSpPr>
                <p:spPr>
                  <a:xfrm>
                    <a:off x="-310225" y="387950"/>
                    <a:ext cx="19275" cy="11625"/>
                  </a:xfrm>
                  <a:custGeom>
                    <a:avLst/>
                    <a:gdLst/>
                    <a:ahLst/>
                    <a:cxnLst/>
                    <a:rect l="l" t="t" r="r" b="b"/>
                    <a:pathLst>
                      <a:path w="771" h="465" extrusionOk="0">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a:off x="-358750" y="202400"/>
                    <a:ext cx="27150" cy="15375"/>
                  </a:xfrm>
                  <a:custGeom>
                    <a:avLst/>
                    <a:gdLst/>
                    <a:ahLst/>
                    <a:cxnLst/>
                    <a:rect l="l" t="t" r="r" b="b"/>
                    <a:pathLst>
                      <a:path w="1086" h="615" extrusionOk="0">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4"/>
                  <p:cNvSpPr/>
                  <p:nvPr/>
                </p:nvSpPr>
                <p:spPr>
                  <a:xfrm>
                    <a:off x="-419375" y="361725"/>
                    <a:ext cx="48550" cy="19300"/>
                  </a:xfrm>
                  <a:custGeom>
                    <a:avLst/>
                    <a:gdLst/>
                    <a:ahLst/>
                    <a:cxnLst/>
                    <a:rect l="l" t="t" r="r" b="b"/>
                    <a:pathLst>
                      <a:path w="1942" h="772" extrusionOk="0">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a:off x="-421500" y="415825"/>
                    <a:ext cx="20975" cy="10600"/>
                  </a:xfrm>
                  <a:custGeom>
                    <a:avLst/>
                    <a:gdLst/>
                    <a:ahLst/>
                    <a:cxnLst/>
                    <a:rect l="l" t="t" r="r" b="b"/>
                    <a:pathLst>
                      <a:path w="839" h="424" extrusionOk="0">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a:off x="50" y="67325"/>
                    <a:ext cx="28550" cy="17100"/>
                  </a:xfrm>
                  <a:custGeom>
                    <a:avLst/>
                    <a:gdLst/>
                    <a:ahLst/>
                    <a:cxnLst/>
                    <a:rect l="l" t="t" r="r" b="b"/>
                    <a:pathLst>
                      <a:path w="1142" h="684" extrusionOk="0">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a:off x="-37750" y="-114750"/>
                    <a:ext cx="28550" cy="17750"/>
                  </a:xfrm>
                  <a:custGeom>
                    <a:avLst/>
                    <a:gdLst/>
                    <a:ahLst/>
                    <a:cxnLst/>
                    <a:rect l="l" t="t" r="r" b="b"/>
                    <a:pathLst>
                      <a:path w="1142" h="710" extrusionOk="0">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a:off x="57125" y="-134900"/>
                    <a:ext cx="30150" cy="17075"/>
                  </a:xfrm>
                  <a:custGeom>
                    <a:avLst/>
                    <a:gdLst/>
                    <a:ahLst/>
                    <a:cxnLst/>
                    <a:rect l="l" t="t" r="r" b="b"/>
                    <a:pathLst>
                      <a:path w="1206" h="683" extrusionOk="0">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a:off x="-6900" y="-85875"/>
                    <a:ext cx="48725" cy="19325"/>
                  </a:xfrm>
                  <a:custGeom>
                    <a:avLst/>
                    <a:gdLst/>
                    <a:ahLst/>
                    <a:cxnLst/>
                    <a:rect l="l" t="t" r="r" b="b"/>
                    <a:pathLst>
                      <a:path w="1949" h="773" extrusionOk="0">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a:off x="-111950" y="-75525"/>
                    <a:ext cx="34275" cy="20125"/>
                  </a:xfrm>
                  <a:custGeom>
                    <a:avLst/>
                    <a:gdLst/>
                    <a:ahLst/>
                    <a:cxnLst/>
                    <a:rect l="l" t="t" r="r" b="b"/>
                    <a:pathLst>
                      <a:path w="1371" h="805" extrusionOk="0">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45900" y="-187825"/>
                    <a:ext cx="28850" cy="16025"/>
                  </a:xfrm>
                  <a:custGeom>
                    <a:avLst/>
                    <a:gdLst/>
                    <a:ahLst/>
                    <a:cxnLst/>
                    <a:rect l="l" t="t" r="r" b="b"/>
                    <a:pathLst>
                      <a:path w="1154" h="641" extrusionOk="0">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52825" y="-221275"/>
                    <a:ext cx="37850" cy="18625"/>
                  </a:xfrm>
                  <a:custGeom>
                    <a:avLst/>
                    <a:gdLst/>
                    <a:ahLst/>
                    <a:cxnLst/>
                    <a:rect l="l" t="t" r="r" b="b"/>
                    <a:pathLst>
                      <a:path w="1514" h="745" extrusionOk="0">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154850" y="-256250"/>
                    <a:ext cx="37000" cy="15800"/>
                  </a:xfrm>
                  <a:custGeom>
                    <a:avLst/>
                    <a:gdLst/>
                    <a:ahLst/>
                    <a:cxnLst/>
                    <a:rect l="l" t="t" r="r" b="b"/>
                    <a:pathLst>
                      <a:path w="1480" h="632" extrusionOk="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58050" y="-37575"/>
                    <a:ext cx="29925" cy="11875"/>
                  </a:xfrm>
                  <a:custGeom>
                    <a:avLst/>
                    <a:gdLst/>
                    <a:ahLst/>
                    <a:cxnLst/>
                    <a:rect l="l" t="t" r="r" b="b"/>
                    <a:pathLst>
                      <a:path w="1197" h="475" extrusionOk="0">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220350" y="-54550"/>
                    <a:ext cx="38525" cy="19725"/>
                  </a:xfrm>
                  <a:custGeom>
                    <a:avLst/>
                    <a:gdLst/>
                    <a:ahLst/>
                    <a:cxnLst/>
                    <a:rect l="l" t="t" r="r" b="b"/>
                    <a:pathLst>
                      <a:path w="1541" h="789" extrusionOk="0">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24550" y="-1925"/>
                    <a:ext cx="28075" cy="11200"/>
                  </a:xfrm>
                  <a:custGeom>
                    <a:avLst/>
                    <a:gdLst/>
                    <a:ahLst/>
                    <a:cxnLst/>
                    <a:rect l="l" t="t" r="r" b="b"/>
                    <a:pathLst>
                      <a:path w="1123" h="448" extrusionOk="0">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290275" y="808150"/>
                    <a:ext cx="27075" cy="15825"/>
                  </a:xfrm>
                  <a:custGeom>
                    <a:avLst/>
                    <a:gdLst/>
                    <a:ahLst/>
                    <a:cxnLst/>
                    <a:rect l="l" t="t" r="r" b="b"/>
                    <a:pathLst>
                      <a:path w="1083" h="633" extrusionOk="0">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245250" y="799075"/>
                    <a:ext cx="33475" cy="14825"/>
                  </a:xfrm>
                  <a:custGeom>
                    <a:avLst/>
                    <a:gdLst/>
                    <a:ahLst/>
                    <a:cxnLst/>
                    <a:rect l="l" t="t" r="r" b="b"/>
                    <a:pathLst>
                      <a:path w="1339" h="593" extrusionOk="0">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370975" y="892050"/>
                    <a:ext cx="39250" cy="20950"/>
                  </a:xfrm>
                  <a:custGeom>
                    <a:avLst/>
                    <a:gdLst/>
                    <a:ahLst/>
                    <a:cxnLst/>
                    <a:rect l="l" t="t" r="r" b="b"/>
                    <a:pathLst>
                      <a:path w="1570" h="838" extrusionOk="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377100" y="836900"/>
                    <a:ext cx="26700" cy="16750"/>
                  </a:xfrm>
                  <a:custGeom>
                    <a:avLst/>
                    <a:gdLst/>
                    <a:ahLst/>
                    <a:cxnLst/>
                    <a:rect l="l" t="t" r="r" b="b"/>
                    <a:pathLst>
                      <a:path w="1068" h="670" extrusionOk="0">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603500" y="335075"/>
                    <a:ext cx="34275" cy="17700"/>
                  </a:xfrm>
                  <a:custGeom>
                    <a:avLst/>
                    <a:gdLst/>
                    <a:ahLst/>
                    <a:cxnLst/>
                    <a:rect l="l" t="t" r="r" b="b"/>
                    <a:pathLst>
                      <a:path w="1371" h="708" extrusionOk="0">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642750" y="412550"/>
                    <a:ext cx="31400" cy="15550"/>
                  </a:xfrm>
                  <a:custGeom>
                    <a:avLst/>
                    <a:gdLst/>
                    <a:ahLst/>
                    <a:cxnLst/>
                    <a:rect l="l" t="t" r="r" b="b"/>
                    <a:pathLst>
                      <a:path w="1256" h="622" extrusionOk="0">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555975" y="375625"/>
                    <a:ext cx="31150" cy="16925"/>
                  </a:xfrm>
                  <a:custGeom>
                    <a:avLst/>
                    <a:gdLst/>
                    <a:ahLst/>
                    <a:cxnLst/>
                    <a:rect l="l" t="t" r="r" b="b"/>
                    <a:pathLst>
                      <a:path w="1246" h="677" extrusionOk="0">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317475" y="235975"/>
                    <a:ext cx="32825" cy="18850"/>
                  </a:xfrm>
                  <a:custGeom>
                    <a:avLst/>
                    <a:gdLst/>
                    <a:ahLst/>
                    <a:cxnLst/>
                    <a:rect l="l" t="t" r="r" b="b"/>
                    <a:pathLst>
                      <a:path w="1313" h="754" extrusionOk="0">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294050" y="189500"/>
                    <a:ext cx="26150" cy="10025"/>
                  </a:xfrm>
                  <a:custGeom>
                    <a:avLst/>
                    <a:gdLst/>
                    <a:ahLst/>
                    <a:cxnLst/>
                    <a:rect l="l" t="t" r="r" b="b"/>
                    <a:pathLst>
                      <a:path w="1046" h="401" extrusionOk="0">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256400" y="235150"/>
                    <a:ext cx="26125" cy="10025"/>
                  </a:xfrm>
                  <a:custGeom>
                    <a:avLst/>
                    <a:gdLst/>
                    <a:ahLst/>
                    <a:cxnLst/>
                    <a:rect l="l" t="t" r="r" b="b"/>
                    <a:pathLst>
                      <a:path w="1045" h="401" extrusionOk="0">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a:off x="174800" y="197050"/>
                    <a:ext cx="30300" cy="14950"/>
                  </a:xfrm>
                  <a:custGeom>
                    <a:avLst/>
                    <a:gdLst/>
                    <a:ahLst/>
                    <a:cxnLst/>
                    <a:rect l="l" t="t" r="r" b="b"/>
                    <a:pathLst>
                      <a:path w="1212" h="598" extrusionOk="0">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a:off x="-23600" y="320400"/>
                    <a:ext cx="24350" cy="9600"/>
                  </a:xfrm>
                  <a:custGeom>
                    <a:avLst/>
                    <a:gdLst/>
                    <a:ahLst/>
                    <a:cxnLst/>
                    <a:rect l="l" t="t" r="r" b="b"/>
                    <a:pathLst>
                      <a:path w="974" h="384" extrusionOk="0">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4"/>
                  <p:cNvSpPr/>
                  <p:nvPr/>
                </p:nvSpPr>
                <p:spPr>
                  <a:xfrm>
                    <a:off x="1071725" y="685575"/>
                    <a:ext cx="22550" cy="14575"/>
                  </a:xfrm>
                  <a:custGeom>
                    <a:avLst/>
                    <a:gdLst/>
                    <a:ahLst/>
                    <a:cxnLst/>
                    <a:rect l="l" t="t" r="r" b="b"/>
                    <a:pathLst>
                      <a:path w="902" h="583" extrusionOk="0">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
                  <p:cNvSpPr/>
                  <p:nvPr/>
                </p:nvSpPr>
                <p:spPr>
                  <a:xfrm>
                    <a:off x="769000" y="1114275"/>
                    <a:ext cx="43525" cy="21950"/>
                  </a:xfrm>
                  <a:custGeom>
                    <a:avLst/>
                    <a:gdLst/>
                    <a:ahLst/>
                    <a:cxnLst/>
                    <a:rect l="l" t="t" r="r" b="b"/>
                    <a:pathLst>
                      <a:path w="1741" h="878" extrusionOk="0">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a:off x="772975" y="1051150"/>
                    <a:ext cx="38675" cy="15275"/>
                  </a:xfrm>
                  <a:custGeom>
                    <a:avLst/>
                    <a:gdLst/>
                    <a:ahLst/>
                    <a:cxnLst/>
                    <a:rect l="l" t="t" r="r" b="b"/>
                    <a:pathLst>
                      <a:path w="1547" h="611" extrusionOk="0">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818400" y="1050200"/>
                    <a:ext cx="15425" cy="6250"/>
                  </a:xfrm>
                  <a:custGeom>
                    <a:avLst/>
                    <a:gdLst/>
                    <a:ahLst/>
                    <a:cxnLst/>
                    <a:rect l="l" t="t" r="r" b="b"/>
                    <a:pathLst>
                      <a:path w="617" h="250" extrusionOk="0">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156" name="Google Shape;1156;p1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dk2"/>
        </a:solidFill>
        <a:effectLst/>
      </p:bgPr>
    </p:bg>
    <p:spTree>
      <p:nvGrpSpPr>
        <p:cNvPr id="1" name="Shape 1157"/>
        <p:cNvGrpSpPr/>
        <p:nvPr/>
      </p:nvGrpSpPr>
      <p:grpSpPr>
        <a:xfrm>
          <a:off x="0" y="0"/>
          <a:ext cx="0" cy="0"/>
          <a:chOff x="0" y="0"/>
          <a:chExt cx="0" cy="0"/>
        </a:xfrm>
      </p:grpSpPr>
      <p:sp>
        <p:nvSpPr>
          <p:cNvPr id="1158" name="Google Shape;1158;p15"/>
          <p:cNvSpPr/>
          <p:nvPr/>
        </p:nvSpPr>
        <p:spPr>
          <a:xfrm>
            <a:off x="5297002" y="4615650"/>
            <a:ext cx="3846950" cy="528910"/>
          </a:xfrm>
          <a:custGeom>
            <a:avLst/>
            <a:gdLst/>
            <a:ahLst/>
            <a:cxnLst/>
            <a:rect l="l" t="t" r="r" b="b"/>
            <a:pathLst>
              <a:path w="95251" h="14458" extrusionOk="0">
                <a:moveTo>
                  <a:pt x="28548" y="1"/>
                </a:moveTo>
                <a:cubicBezTo>
                  <a:pt x="14547" y="1"/>
                  <a:pt x="1" y="14457"/>
                  <a:pt x="1" y="14457"/>
                </a:cubicBezTo>
                <a:lnTo>
                  <a:pt x="95251" y="14457"/>
                </a:lnTo>
                <a:lnTo>
                  <a:pt x="95251" y="11066"/>
                </a:lnTo>
                <a:cubicBezTo>
                  <a:pt x="94536" y="11019"/>
                  <a:pt x="93831" y="10943"/>
                  <a:pt x="93127" y="10828"/>
                </a:cubicBezTo>
                <a:cubicBezTo>
                  <a:pt x="87583" y="9943"/>
                  <a:pt x="82830" y="7066"/>
                  <a:pt x="77696" y="5085"/>
                </a:cubicBezTo>
                <a:cubicBezTo>
                  <a:pt x="72205" y="2964"/>
                  <a:pt x="66167" y="1861"/>
                  <a:pt x="60130" y="1861"/>
                </a:cubicBezTo>
                <a:cubicBezTo>
                  <a:pt x="59308" y="1861"/>
                  <a:pt x="58486" y="1881"/>
                  <a:pt x="57665" y="1923"/>
                </a:cubicBezTo>
                <a:cubicBezTo>
                  <a:pt x="53226" y="2151"/>
                  <a:pt x="50817" y="2866"/>
                  <a:pt x="46368" y="2999"/>
                </a:cubicBezTo>
                <a:cubicBezTo>
                  <a:pt x="46235" y="3003"/>
                  <a:pt x="46099" y="3005"/>
                  <a:pt x="45963" y="3005"/>
                </a:cubicBezTo>
                <a:cubicBezTo>
                  <a:pt x="41568" y="3005"/>
                  <a:pt x="35786" y="977"/>
                  <a:pt x="31786" y="275"/>
                </a:cubicBezTo>
                <a:cubicBezTo>
                  <a:pt x="30714" y="88"/>
                  <a:pt x="29633" y="1"/>
                  <a:pt x="28548"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rot="1799746">
            <a:off x="-318359" y="-54032"/>
            <a:ext cx="1503092" cy="1397306"/>
          </a:xfrm>
          <a:custGeom>
            <a:avLst/>
            <a:gdLst/>
            <a:ahLst/>
            <a:cxnLst/>
            <a:rect l="l" t="t" r="r" b="b"/>
            <a:pathLst>
              <a:path w="60128" h="56140" extrusionOk="0">
                <a:moveTo>
                  <a:pt x="25225" y="1"/>
                </a:moveTo>
                <a:cubicBezTo>
                  <a:pt x="22158" y="1"/>
                  <a:pt x="18937" y="472"/>
                  <a:pt x="15607" y="1488"/>
                </a:cubicBezTo>
                <a:cubicBezTo>
                  <a:pt x="8959" y="3514"/>
                  <a:pt x="3367" y="7851"/>
                  <a:pt x="1684" y="14755"/>
                </a:cubicBezTo>
                <a:cubicBezTo>
                  <a:pt x="0" y="21660"/>
                  <a:pt x="371" y="30049"/>
                  <a:pt x="1341" y="37011"/>
                </a:cubicBezTo>
                <a:cubicBezTo>
                  <a:pt x="2311" y="43944"/>
                  <a:pt x="5564" y="49850"/>
                  <a:pt x="11870" y="53160"/>
                </a:cubicBezTo>
                <a:cubicBezTo>
                  <a:pt x="15957" y="55317"/>
                  <a:pt x="20725" y="56140"/>
                  <a:pt x="25517" y="56140"/>
                </a:cubicBezTo>
                <a:cubicBezTo>
                  <a:pt x="29723" y="56140"/>
                  <a:pt x="33947" y="55506"/>
                  <a:pt x="37748" y="54586"/>
                </a:cubicBezTo>
                <a:cubicBezTo>
                  <a:pt x="44225" y="53017"/>
                  <a:pt x="49932" y="50164"/>
                  <a:pt x="52357" y="43573"/>
                </a:cubicBezTo>
                <a:cubicBezTo>
                  <a:pt x="60127" y="22254"/>
                  <a:pt x="46289" y="1"/>
                  <a:pt x="25225" y="1"/>
                </a:cubicBezTo>
                <a:close/>
              </a:path>
            </a:pathLst>
          </a:custGeom>
          <a:solidFill>
            <a:srgbClr val="F9E3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rot="1799746">
            <a:off x="552443" y="456197"/>
            <a:ext cx="748946" cy="687378"/>
          </a:xfrm>
          <a:custGeom>
            <a:avLst/>
            <a:gdLst/>
            <a:ahLst/>
            <a:cxnLst/>
            <a:rect l="l" t="t" r="r" b="b"/>
            <a:pathLst>
              <a:path w="29960" h="27617" extrusionOk="0">
                <a:moveTo>
                  <a:pt x="12512" y="3051"/>
                </a:moveTo>
                <a:cubicBezTo>
                  <a:pt x="18450" y="3051"/>
                  <a:pt x="25466" y="7085"/>
                  <a:pt x="26364" y="14025"/>
                </a:cubicBezTo>
                <a:cubicBezTo>
                  <a:pt x="26792" y="17363"/>
                  <a:pt x="25508" y="20473"/>
                  <a:pt x="23226" y="22442"/>
                </a:cubicBezTo>
                <a:cubicBezTo>
                  <a:pt x="21646" y="23771"/>
                  <a:pt x="19625" y="24571"/>
                  <a:pt x="17358" y="24571"/>
                </a:cubicBezTo>
                <a:cubicBezTo>
                  <a:pt x="17045" y="24571"/>
                  <a:pt x="16728" y="24556"/>
                  <a:pt x="16407" y="24524"/>
                </a:cubicBezTo>
                <a:cubicBezTo>
                  <a:pt x="10586" y="23897"/>
                  <a:pt x="5336" y="18961"/>
                  <a:pt x="4223" y="13254"/>
                </a:cubicBezTo>
                <a:cubicBezTo>
                  <a:pt x="3453" y="9374"/>
                  <a:pt x="4452" y="6663"/>
                  <a:pt x="6392" y="5037"/>
                </a:cubicBezTo>
                <a:cubicBezTo>
                  <a:pt x="7959" y="3689"/>
                  <a:pt x="10150" y="3051"/>
                  <a:pt x="12512" y="3051"/>
                </a:cubicBezTo>
                <a:close/>
                <a:moveTo>
                  <a:pt x="12524" y="0"/>
                </a:moveTo>
                <a:cubicBezTo>
                  <a:pt x="9381" y="0"/>
                  <a:pt x="6482" y="918"/>
                  <a:pt x="4394" y="2697"/>
                </a:cubicBezTo>
                <a:cubicBezTo>
                  <a:pt x="2683" y="4181"/>
                  <a:pt x="1" y="7576"/>
                  <a:pt x="1227" y="13853"/>
                </a:cubicBezTo>
                <a:cubicBezTo>
                  <a:pt x="2626" y="20929"/>
                  <a:pt x="9017" y="26807"/>
                  <a:pt x="16093" y="27549"/>
                </a:cubicBezTo>
                <a:cubicBezTo>
                  <a:pt x="16534" y="27594"/>
                  <a:pt x="16974" y="27616"/>
                  <a:pt x="17409" y="27616"/>
                </a:cubicBezTo>
                <a:cubicBezTo>
                  <a:pt x="20293" y="27616"/>
                  <a:pt x="23013" y="26637"/>
                  <a:pt x="25194" y="24753"/>
                </a:cubicBezTo>
                <a:cubicBezTo>
                  <a:pt x="28390" y="22042"/>
                  <a:pt x="29959" y="17876"/>
                  <a:pt x="29389" y="13625"/>
                </a:cubicBezTo>
                <a:cubicBezTo>
                  <a:pt x="28675" y="8090"/>
                  <a:pt x="24795" y="3468"/>
                  <a:pt x="18974" y="1242"/>
                </a:cubicBezTo>
                <a:cubicBezTo>
                  <a:pt x="16828" y="409"/>
                  <a:pt x="14621" y="0"/>
                  <a:pt x="125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15"/>
          <p:cNvGrpSpPr/>
          <p:nvPr/>
        </p:nvGrpSpPr>
        <p:grpSpPr>
          <a:xfrm>
            <a:off x="33552" y="-68234"/>
            <a:ext cx="1336089" cy="1521375"/>
            <a:chOff x="33552" y="-68234"/>
            <a:chExt cx="1336089" cy="1521375"/>
          </a:xfrm>
        </p:grpSpPr>
        <p:sp>
          <p:nvSpPr>
            <p:cNvPr id="1162" name="Google Shape;1162;p15"/>
            <p:cNvSpPr/>
            <p:nvPr/>
          </p:nvSpPr>
          <p:spPr>
            <a:xfrm rot="1799746">
              <a:off x="284000" y="1115500"/>
              <a:ext cx="43522" cy="38355"/>
            </a:xfrm>
            <a:custGeom>
              <a:avLst/>
              <a:gdLst/>
              <a:ahLst/>
              <a:cxnLst/>
              <a:rect l="l" t="t" r="r" b="b"/>
              <a:pathLst>
                <a:path w="1741" h="1541" extrusionOk="0">
                  <a:moveTo>
                    <a:pt x="557" y="0"/>
                  </a:moveTo>
                  <a:cubicBezTo>
                    <a:pt x="447" y="0"/>
                    <a:pt x="333" y="38"/>
                    <a:pt x="257" y="114"/>
                  </a:cubicBezTo>
                  <a:cubicBezTo>
                    <a:pt x="0" y="371"/>
                    <a:pt x="228" y="771"/>
                    <a:pt x="371" y="999"/>
                  </a:cubicBezTo>
                  <a:cubicBezTo>
                    <a:pt x="599" y="1284"/>
                    <a:pt x="970" y="1541"/>
                    <a:pt x="1341" y="1541"/>
                  </a:cubicBezTo>
                  <a:cubicBezTo>
                    <a:pt x="1512" y="1541"/>
                    <a:pt x="1655" y="1455"/>
                    <a:pt x="1712" y="1284"/>
                  </a:cubicBezTo>
                  <a:cubicBezTo>
                    <a:pt x="1741" y="1227"/>
                    <a:pt x="1741" y="1170"/>
                    <a:pt x="1741" y="1113"/>
                  </a:cubicBezTo>
                  <a:cubicBezTo>
                    <a:pt x="1741" y="982"/>
                    <a:pt x="1728" y="912"/>
                    <a:pt x="1720" y="912"/>
                  </a:cubicBezTo>
                  <a:cubicBezTo>
                    <a:pt x="1716" y="912"/>
                    <a:pt x="1712" y="931"/>
                    <a:pt x="1712" y="970"/>
                  </a:cubicBezTo>
                  <a:cubicBezTo>
                    <a:pt x="1627" y="514"/>
                    <a:pt x="1284" y="200"/>
                    <a:pt x="856" y="57"/>
                  </a:cubicBezTo>
                  <a:lnTo>
                    <a:pt x="856" y="57"/>
                  </a:lnTo>
                  <a:cubicBezTo>
                    <a:pt x="911" y="79"/>
                    <a:pt x="936" y="88"/>
                    <a:pt x="934" y="88"/>
                  </a:cubicBezTo>
                  <a:cubicBezTo>
                    <a:pt x="930" y="88"/>
                    <a:pt x="855" y="64"/>
                    <a:pt x="714" y="29"/>
                  </a:cubicBezTo>
                  <a:cubicBezTo>
                    <a:pt x="666" y="10"/>
                    <a:pt x="612" y="0"/>
                    <a:pt x="5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rot="1799746">
              <a:off x="195782" y="1046263"/>
              <a:ext cx="33273" cy="30813"/>
            </a:xfrm>
            <a:custGeom>
              <a:avLst/>
              <a:gdLst/>
              <a:ahLst/>
              <a:cxnLst/>
              <a:rect l="l" t="t" r="r" b="b"/>
              <a:pathLst>
                <a:path w="1331" h="1238" extrusionOk="0">
                  <a:moveTo>
                    <a:pt x="286" y="1"/>
                  </a:moveTo>
                  <a:cubicBezTo>
                    <a:pt x="118" y="1"/>
                    <a:pt x="1" y="98"/>
                    <a:pt x="10" y="343"/>
                  </a:cubicBezTo>
                  <a:cubicBezTo>
                    <a:pt x="30" y="742"/>
                    <a:pt x="676" y="1238"/>
                    <a:pt x="1055" y="1238"/>
                  </a:cubicBezTo>
                  <a:cubicBezTo>
                    <a:pt x="1218" y="1238"/>
                    <a:pt x="1331" y="1146"/>
                    <a:pt x="1322" y="914"/>
                  </a:cubicBezTo>
                  <a:cubicBezTo>
                    <a:pt x="1302" y="498"/>
                    <a:pt x="665" y="1"/>
                    <a:pt x="28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rot="1799746">
              <a:off x="271161" y="999627"/>
              <a:ext cx="21648" cy="19638"/>
            </a:xfrm>
            <a:custGeom>
              <a:avLst/>
              <a:gdLst/>
              <a:ahLst/>
              <a:cxnLst/>
              <a:rect l="l" t="t" r="r" b="b"/>
              <a:pathLst>
                <a:path w="866" h="789" extrusionOk="0">
                  <a:moveTo>
                    <a:pt x="188" y="0"/>
                  </a:moveTo>
                  <a:cubicBezTo>
                    <a:pt x="77" y="0"/>
                    <a:pt x="1" y="63"/>
                    <a:pt x="9" y="223"/>
                  </a:cubicBezTo>
                  <a:cubicBezTo>
                    <a:pt x="29" y="478"/>
                    <a:pt x="428" y="788"/>
                    <a:pt x="674" y="788"/>
                  </a:cubicBezTo>
                  <a:cubicBezTo>
                    <a:pt x="785" y="788"/>
                    <a:pt x="865" y="725"/>
                    <a:pt x="865" y="565"/>
                  </a:cubicBezTo>
                  <a:cubicBezTo>
                    <a:pt x="846" y="310"/>
                    <a:pt x="433" y="0"/>
                    <a:pt x="18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rot="1799746">
              <a:off x="212963" y="907555"/>
              <a:ext cx="41397" cy="37807"/>
            </a:xfrm>
            <a:custGeom>
              <a:avLst/>
              <a:gdLst/>
              <a:ahLst/>
              <a:cxnLst/>
              <a:rect l="l" t="t" r="r" b="b"/>
              <a:pathLst>
                <a:path w="1656" h="1519" extrusionOk="0">
                  <a:moveTo>
                    <a:pt x="512" y="1"/>
                  </a:moveTo>
                  <a:cubicBezTo>
                    <a:pt x="398" y="1"/>
                    <a:pt x="289" y="31"/>
                    <a:pt x="200" y="108"/>
                  </a:cubicBezTo>
                  <a:lnTo>
                    <a:pt x="200" y="137"/>
                  </a:lnTo>
                  <a:cubicBezTo>
                    <a:pt x="1" y="308"/>
                    <a:pt x="115" y="622"/>
                    <a:pt x="200" y="793"/>
                  </a:cubicBezTo>
                  <a:cubicBezTo>
                    <a:pt x="372" y="1135"/>
                    <a:pt x="714" y="1421"/>
                    <a:pt x="1085" y="1506"/>
                  </a:cubicBezTo>
                  <a:cubicBezTo>
                    <a:pt x="1126" y="1515"/>
                    <a:pt x="1167" y="1519"/>
                    <a:pt x="1208" y="1519"/>
                  </a:cubicBezTo>
                  <a:cubicBezTo>
                    <a:pt x="1447" y="1519"/>
                    <a:pt x="1656" y="1375"/>
                    <a:pt x="1656" y="1107"/>
                  </a:cubicBezTo>
                  <a:cubicBezTo>
                    <a:pt x="1656" y="707"/>
                    <a:pt x="1342" y="394"/>
                    <a:pt x="1056" y="194"/>
                  </a:cubicBezTo>
                  <a:cubicBezTo>
                    <a:pt x="1056" y="194"/>
                    <a:pt x="1028" y="194"/>
                    <a:pt x="1028" y="165"/>
                  </a:cubicBezTo>
                  <a:cubicBezTo>
                    <a:pt x="888" y="78"/>
                    <a:pt x="694" y="1"/>
                    <a:pt x="51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rot="1799746">
              <a:off x="125254" y="974661"/>
              <a:ext cx="33548" cy="31336"/>
            </a:xfrm>
            <a:custGeom>
              <a:avLst/>
              <a:gdLst/>
              <a:ahLst/>
              <a:cxnLst/>
              <a:rect l="l" t="t" r="r" b="b"/>
              <a:pathLst>
                <a:path w="1342" h="1259" extrusionOk="0">
                  <a:moveTo>
                    <a:pt x="599" y="1"/>
                  </a:moveTo>
                  <a:cubicBezTo>
                    <a:pt x="561" y="1"/>
                    <a:pt x="522" y="8"/>
                    <a:pt x="485" y="24"/>
                  </a:cubicBezTo>
                  <a:cubicBezTo>
                    <a:pt x="371" y="52"/>
                    <a:pt x="286" y="109"/>
                    <a:pt x="200" y="224"/>
                  </a:cubicBezTo>
                  <a:cubicBezTo>
                    <a:pt x="0" y="452"/>
                    <a:pt x="257" y="823"/>
                    <a:pt x="428" y="994"/>
                  </a:cubicBezTo>
                  <a:cubicBezTo>
                    <a:pt x="520" y="1085"/>
                    <a:pt x="822" y="1259"/>
                    <a:pt x="1043" y="1259"/>
                  </a:cubicBezTo>
                  <a:cubicBezTo>
                    <a:pt x="1166" y="1259"/>
                    <a:pt x="1264" y="1205"/>
                    <a:pt x="1284" y="1051"/>
                  </a:cubicBezTo>
                  <a:cubicBezTo>
                    <a:pt x="1341" y="737"/>
                    <a:pt x="1227" y="509"/>
                    <a:pt x="1027" y="252"/>
                  </a:cubicBezTo>
                  <a:cubicBezTo>
                    <a:pt x="935" y="136"/>
                    <a:pt x="766" y="1"/>
                    <a:pt x="59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rot="1799746">
              <a:off x="336805" y="947524"/>
              <a:ext cx="31423" cy="19762"/>
            </a:xfrm>
            <a:custGeom>
              <a:avLst/>
              <a:gdLst/>
              <a:ahLst/>
              <a:cxnLst/>
              <a:rect l="l" t="t" r="r" b="b"/>
              <a:pathLst>
                <a:path w="1257" h="794" extrusionOk="0">
                  <a:moveTo>
                    <a:pt x="286" y="1"/>
                  </a:moveTo>
                  <a:cubicBezTo>
                    <a:pt x="229" y="1"/>
                    <a:pt x="172" y="29"/>
                    <a:pt x="143" y="86"/>
                  </a:cubicBezTo>
                  <a:cubicBezTo>
                    <a:pt x="115" y="86"/>
                    <a:pt x="115" y="86"/>
                    <a:pt x="115" y="115"/>
                  </a:cubicBezTo>
                  <a:cubicBezTo>
                    <a:pt x="1" y="314"/>
                    <a:pt x="172" y="571"/>
                    <a:pt x="343" y="657"/>
                  </a:cubicBezTo>
                  <a:cubicBezTo>
                    <a:pt x="469" y="740"/>
                    <a:pt x="579" y="793"/>
                    <a:pt x="707" y="793"/>
                  </a:cubicBezTo>
                  <a:cubicBezTo>
                    <a:pt x="754" y="793"/>
                    <a:pt x="803" y="786"/>
                    <a:pt x="857" y="771"/>
                  </a:cubicBezTo>
                  <a:cubicBezTo>
                    <a:pt x="1256" y="628"/>
                    <a:pt x="686" y="58"/>
                    <a:pt x="486" y="29"/>
                  </a:cubicBezTo>
                  <a:cubicBezTo>
                    <a:pt x="400" y="29"/>
                    <a:pt x="343" y="1"/>
                    <a:pt x="28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rot="1799746">
              <a:off x="154996" y="1133784"/>
              <a:ext cx="40197" cy="37907"/>
            </a:xfrm>
            <a:custGeom>
              <a:avLst/>
              <a:gdLst/>
              <a:ahLst/>
              <a:cxnLst/>
              <a:rect l="l" t="t" r="r" b="b"/>
              <a:pathLst>
                <a:path w="1608" h="1523" extrusionOk="0">
                  <a:moveTo>
                    <a:pt x="444" y="0"/>
                  </a:moveTo>
                  <a:cubicBezTo>
                    <a:pt x="209" y="0"/>
                    <a:pt x="0" y="114"/>
                    <a:pt x="19" y="419"/>
                  </a:cubicBezTo>
                  <a:cubicBezTo>
                    <a:pt x="19" y="875"/>
                    <a:pt x="419" y="1275"/>
                    <a:pt x="818" y="1446"/>
                  </a:cubicBezTo>
                  <a:cubicBezTo>
                    <a:pt x="923" y="1493"/>
                    <a:pt x="1046" y="1522"/>
                    <a:pt x="1164" y="1522"/>
                  </a:cubicBezTo>
                  <a:cubicBezTo>
                    <a:pt x="1398" y="1522"/>
                    <a:pt x="1607" y="1408"/>
                    <a:pt x="1588" y="1104"/>
                  </a:cubicBezTo>
                  <a:cubicBezTo>
                    <a:pt x="1588" y="647"/>
                    <a:pt x="1189" y="248"/>
                    <a:pt x="789" y="76"/>
                  </a:cubicBezTo>
                  <a:cubicBezTo>
                    <a:pt x="685" y="29"/>
                    <a:pt x="561" y="0"/>
                    <a:pt x="44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rot="1799746">
              <a:off x="164820" y="136075"/>
              <a:ext cx="31823" cy="29519"/>
            </a:xfrm>
            <a:custGeom>
              <a:avLst/>
              <a:gdLst/>
              <a:ahLst/>
              <a:cxnLst/>
              <a:rect l="l" t="t" r="r" b="b"/>
              <a:pathLst>
                <a:path w="1273" h="1186" extrusionOk="0">
                  <a:moveTo>
                    <a:pt x="273" y="0"/>
                  </a:moveTo>
                  <a:cubicBezTo>
                    <a:pt x="113" y="0"/>
                    <a:pt x="0" y="94"/>
                    <a:pt x="9" y="331"/>
                  </a:cubicBezTo>
                  <a:cubicBezTo>
                    <a:pt x="29" y="710"/>
                    <a:pt x="647" y="1186"/>
                    <a:pt x="1009" y="1186"/>
                  </a:cubicBezTo>
                  <a:cubicBezTo>
                    <a:pt x="1165" y="1186"/>
                    <a:pt x="1273" y="1097"/>
                    <a:pt x="1264" y="873"/>
                  </a:cubicBezTo>
                  <a:cubicBezTo>
                    <a:pt x="1245" y="478"/>
                    <a:pt x="636" y="0"/>
                    <a:pt x="27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rot="1799746">
              <a:off x="57620" y="111240"/>
              <a:ext cx="31173" cy="28996"/>
            </a:xfrm>
            <a:custGeom>
              <a:avLst/>
              <a:gdLst/>
              <a:ahLst/>
              <a:cxnLst/>
              <a:rect l="l" t="t" r="r" b="b"/>
              <a:pathLst>
                <a:path w="1247" h="1165" extrusionOk="0">
                  <a:moveTo>
                    <a:pt x="343" y="1"/>
                  </a:moveTo>
                  <a:cubicBezTo>
                    <a:pt x="165" y="1"/>
                    <a:pt x="0" y="90"/>
                    <a:pt x="0" y="318"/>
                  </a:cubicBezTo>
                  <a:cubicBezTo>
                    <a:pt x="29" y="660"/>
                    <a:pt x="343" y="974"/>
                    <a:pt x="628" y="1117"/>
                  </a:cubicBezTo>
                  <a:cubicBezTo>
                    <a:pt x="713" y="1145"/>
                    <a:pt x="812" y="1164"/>
                    <a:pt x="904" y="1164"/>
                  </a:cubicBezTo>
                  <a:cubicBezTo>
                    <a:pt x="1088" y="1164"/>
                    <a:pt x="1246" y="1088"/>
                    <a:pt x="1227" y="860"/>
                  </a:cubicBezTo>
                  <a:cubicBezTo>
                    <a:pt x="1227" y="489"/>
                    <a:pt x="913" y="175"/>
                    <a:pt x="599" y="61"/>
                  </a:cubicBezTo>
                  <a:cubicBezTo>
                    <a:pt x="523" y="23"/>
                    <a:pt x="431" y="1"/>
                    <a:pt x="34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rot="1799746">
              <a:off x="92303" y="20156"/>
              <a:ext cx="41072" cy="33676"/>
            </a:xfrm>
            <a:custGeom>
              <a:avLst/>
              <a:gdLst/>
              <a:ahLst/>
              <a:cxnLst/>
              <a:rect l="l" t="t" r="r" b="b"/>
              <a:pathLst>
                <a:path w="1643" h="1353" extrusionOk="0">
                  <a:moveTo>
                    <a:pt x="549" y="1"/>
                  </a:moveTo>
                  <a:cubicBezTo>
                    <a:pt x="443" y="1"/>
                    <a:pt x="343" y="39"/>
                    <a:pt x="258" y="130"/>
                  </a:cubicBezTo>
                  <a:cubicBezTo>
                    <a:pt x="1" y="387"/>
                    <a:pt x="229" y="787"/>
                    <a:pt x="515" y="1043"/>
                  </a:cubicBezTo>
                  <a:cubicBezTo>
                    <a:pt x="630" y="1135"/>
                    <a:pt x="726" y="1209"/>
                    <a:pt x="819" y="1249"/>
                  </a:cubicBezTo>
                  <a:lnTo>
                    <a:pt x="819" y="1249"/>
                  </a:lnTo>
                  <a:cubicBezTo>
                    <a:pt x="830" y="1256"/>
                    <a:pt x="843" y="1263"/>
                    <a:pt x="857" y="1272"/>
                  </a:cubicBezTo>
                  <a:cubicBezTo>
                    <a:pt x="885" y="1272"/>
                    <a:pt x="885" y="1272"/>
                    <a:pt x="885" y="1300"/>
                  </a:cubicBezTo>
                  <a:cubicBezTo>
                    <a:pt x="974" y="1336"/>
                    <a:pt x="1056" y="1353"/>
                    <a:pt x="1131" y="1353"/>
                  </a:cubicBezTo>
                  <a:cubicBezTo>
                    <a:pt x="1467" y="1353"/>
                    <a:pt x="1643" y="1017"/>
                    <a:pt x="1456" y="644"/>
                  </a:cubicBezTo>
                  <a:cubicBezTo>
                    <a:pt x="1324" y="424"/>
                    <a:pt x="904" y="1"/>
                    <a:pt x="54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rot="1799746">
              <a:off x="200846" y="33581"/>
              <a:ext cx="33123" cy="29868"/>
            </a:xfrm>
            <a:custGeom>
              <a:avLst/>
              <a:gdLst/>
              <a:ahLst/>
              <a:cxnLst/>
              <a:rect l="l" t="t" r="r" b="b"/>
              <a:pathLst>
                <a:path w="1325" h="1200" extrusionOk="0">
                  <a:moveTo>
                    <a:pt x="414" y="0"/>
                  </a:moveTo>
                  <a:cubicBezTo>
                    <a:pt x="101" y="0"/>
                    <a:pt x="0" y="329"/>
                    <a:pt x="155" y="612"/>
                  </a:cubicBezTo>
                  <a:lnTo>
                    <a:pt x="212" y="669"/>
                  </a:lnTo>
                  <a:cubicBezTo>
                    <a:pt x="325" y="878"/>
                    <a:pt x="716" y="1200"/>
                    <a:pt x="991" y="1200"/>
                  </a:cubicBezTo>
                  <a:cubicBezTo>
                    <a:pt x="1130" y="1200"/>
                    <a:pt x="1239" y="1117"/>
                    <a:pt x="1267" y="897"/>
                  </a:cubicBezTo>
                  <a:cubicBezTo>
                    <a:pt x="1267" y="869"/>
                    <a:pt x="1267" y="840"/>
                    <a:pt x="1267" y="840"/>
                  </a:cubicBezTo>
                  <a:cubicBezTo>
                    <a:pt x="1324" y="469"/>
                    <a:pt x="839" y="70"/>
                    <a:pt x="526" y="13"/>
                  </a:cubicBezTo>
                  <a:cubicBezTo>
                    <a:pt x="486" y="4"/>
                    <a:pt x="449" y="0"/>
                    <a:pt x="4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rot="1799746">
              <a:off x="121008" y="99499"/>
              <a:ext cx="23548" cy="24840"/>
            </a:xfrm>
            <a:custGeom>
              <a:avLst/>
              <a:gdLst/>
              <a:ahLst/>
              <a:cxnLst/>
              <a:rect l="l" t="t" r="r" b="b"/>
              <a:pathLst>
                <a:path w="942" h="998" extrusionOk="0">
                  <a:moveTo>
                    <a:pt x="252" y="0"/>
                  </a:moveTo>
                  <a:cubicBezTo>
                    <a:pt x="171" y="0"/>
                    <a:pt x="101" y="41"/>
                    <a:pt x="57" y="143"/>
                  </a:cubicBezTo>
                  <a:cubicBezTo>
                    <a:pt x="0" y="314"/>
                    <a:pt x="57" y="457"/>
                    <a:pt x="114" y="599"/>
                  </a:cubicBezTo>
                  <a:cubicBezTo>
                    <a:pt x="202" y="731"/>
                    <a:pt x="458" y="997"/>
                    <a:pt x="663" y="997"/>
                  </a:cubicBezTo>
                  <a:cubicBezTo>
                    <a:pt x="724" y="997"/>
                    <a:pt x="781" y="973"/>
                    <a:pt x="828" y="913"/>
                  </a:cubicBezTo>
                  <a:cubicBezTo>
                    <a:pt x="942" y="799"/>
                    <a:pt x="942" y="657"/>
                    <a:pt x="885" y="514"/>
                  </a:cubicBezTo>
                  <a:cubicBezTo>
                    <a:pt x="821" y="344"/>
                    <a:pt x="489" y="0"/>
                    <a:pt x="25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rot="1799746">
              <a:off x="78407" y="217896"/>
              <a:ext cx="33148" cy="32282"/>
            </a:xfrm>
            <a:custGeom>
              <a:avLst/>
              <a:gdLst/>
              <a:ahLst/>
              <a:cxnLst/>
              <a:rect l="l" t="t" r="r" b="b"/>
              <a:pathLst>
                <a:path w="1326" h="1297" extrusionOk="0">
                  <a:moveTo>
                    <a:pt x="380" y="0"/>
                  </a:moveTo>
                  <a:cubicBezTo>
                    <a:pt x="246" y="0"/>
                    <a:pt x="119" y="44"/>
                    <a:pt x="86" y="191"/>
                  </a:cubicBezTo>
                  <a:cubicBezTo>
                    <a:pt x="86" y="220"/>
                    <a:pt x="86" y="277"/>
                    <a:pt x="58" y="306"/>
                  </a:cubicBezTo>
                  <a:cubicBezTo>
                    <a:pt x="1" y="677"/>
                    <a:pt x="258" y="962"/>
                    <a:pt x="514" y="1162"/>
                  </a:cubicBezTo>
                  <a:cubicBezTo>
                    <a:pt x="641" y="1252"/>
                    <a:pt x="772" y="1296"/>
                    <a:pt x="889" y="1296"/>
                  </a:cubicBezTo>
                  <a:cubicBezTo>
                    <a:pt x="1142" y="1296"/>
                    <a:pt x="1325" y="1087"/>
                    <a:pt x="1228" y="677"/>
                  </a:cubicBezTo>
                  <a:cubicBezTo>
                    <a:pt x="1171" y="391"/>
                    <a:pt x="885" y="163"/>
                    <a:pt x="657" y="49"/>
                  </a:cubicBezTo>
                  <a:cubicBezTo>
                    <a:pt x="584" y="25"/>
                    <a:pt x="480" y="0"/>
                    <a:pt x="38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rot="1799746">
              <a:off x="230318" y="246468"/>
              <a:ext cx="27723" cy="20907"/>
            </a:xfrm>
            <a:custGeom>
              <a:avLst/>
              <a:gdLst/>
              <a:ahLst/>
              <a:cxnLst/>
              <a:rect l="l" t="t" r="r" b="b"/>
              <a:pathLst>
                <a:path w="1109" h="840" extrusionOk="0">
                  <a:moveTo>
                    <a:pt x="349" y="0"/>
                  </a:moveTo>
                  <a:cubicBezTo>
                    <a:pt x="263" y="0"/>
                    <a:pt x="196" y="46"/>
                    <a:pt x="172" y="166"/>
                  </a:cubicBezTo>
                  <a:lnTo>
                    <a:pt x="172" y="195"/>
                  </a:lnTo>
                  <a:cubicBezTo>
                    <a:pt x="1" y="337"/>
                    <a:pt x="315" y="651"/>
                    <a:pt x="429" y="708"/>
                  </a:cubicBezTo>
                  <a:cubicBezTo>
                    <a:pt x="457" y="708"/>
                    <a:pt x="457" y="737"/>
                    <a:pt x="486" y="737"/>
                  </a:cubicBezTo>
                  <a:cubicBezTo>
                    <a:pt x="574" y="808"/>
                    <a:pt x="674" y="840"/>
                    <a:pt x="763" y="840"/>
                  </a:cubicBezTo>
                  <a:cubicBezTo>
                    <a:pt x="961" y="840"/>
                    <a:pt x="1109" y="679"/>
                    <a:pt x="971" y="423"/>
                  </a:cubicBezTo>
                  <a:cubicBezTo>
                    <a:pt x="909" y="300"/>
                    <a:pt x="568" y="0"/>
                    <a:pt x="34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rot="1799746">
              <a:off x="298624" y="205980"/>
              <a:ext cx="19674" cy="17199"/>
            </a:xfrm>
            <a:custGeom>
              <a:avLst/>
              <a:gdLst/>
              <a:ahLst/>
              <a:cxnLst/>
              <a:rect l="l" t="t" r="r" b="b"/>
              <a:pathLst>
                <a:path w="787" h="691" extrusionOk="0">
                  <a:moveTo>
                    <a:pt x="187" y="1"/>
                  </a:moveTo>
                  <a:cubicBezTo>
                    <a:pt x="96" y="1"/>
                    <a:pt x="29" y="50"/>
                    <a:pt x="29" y="174"/>
                  </a:cubicBezTo>
                  <a:cubicBezTo>
                    <a:pt x="1" y="231"/>
                    <a:pt x="29" y="288"/>
                    <a:pt x="29" y="345"/>
                  </a:cubicBezTo>
                  <a:cubicBezTo>
                    <a:pt x="29" y="506"/>
                    <a:pt x="204" y="691"/>
                    <a:pt x="366" y="691"/>
                  </a:cubicBezTo>
                  <a:cubicBezTo>
                    <a:pt x="378" y="691"/>
                    <a:pt x="389" y="690"/>
                    <a:pt x="400" y="688"/>
                  </a:cubicBezTo>
                  <a:cubicBezTo>
                    <a:pt x="543" y="688"/>
                    <a:pt x="628" y="659"/>
                    <a:pt x="685" y="545"/>
                  </a:cubicBezTo>
                  <a:cubicBezTo>
                    <a:pt x="787" y="302"/>
                    <a:pt x="412" y="1"/>
                    <a:pt x="18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rot="1799746">
              <a:off x="191793" y="193615"/>
              <a:ext cx="26023" cy="20833"/>
            </a:xfrm>
            <a:custGeom>
              <a:avLst/>
              <a:gdLst/>
              <a:ahLst/>
              <a:cxnLst/>
              <a:rect l="l" t="t" r="r" b="b"/>
              <a:pathLst>
                <a:path w="1041" h="837" extrusionOk="0">
                  <a:moveTo>
                    <a:pt x="613" y="0"/>
                  </a:moveTo>
                  <a:cubicBezTo>
                    <a:pt x="586" y="0"/>
                    <a:pt x="559" y="5"/>
                    <a:pt x="534" y="16"/>
                  </a:cubicBezTo>
                  <a:cubicBezTo>
                    <a:pt x="506" y="16"/>
                    <a:pt x="477" y="44"/>
                    <a:pt x="449" y="44"/>
                  </a:cubicBezTo>
                  <a:cubicBezTo>
                    <a:pt x="435" y="44"/>
                    <a:pt x="422" y="43"/>
                    <a:pt x="409" y="43"/>
                  </a:cubicBezTo>
                  <a:cubicBezTo>
                    <a:pt x="1" y="43"/>
                    <a:pt x="142" y="478"/>
                    <a:pt x="363" y="672"/>
                  </a:cubicBezTo>
                  <a:cubicBezTo>
                    <a:pt x="458" y="767"/>
                    <a:pt x="618" y="837"/>
                    <a:pt x="751" y="837"/>
                  </a:cubicBezTo>
                  <a:cubicBezTo>
                    <a:pt x="896" y="837"/>
                    <a:pt x="1007" y="753"/>
                    <a:pt x="962" y="529"/>
                  </a:cubicBezTo>
                  <a:cubicBezTo>
                    <a:pt x="962" y="501"/>
                    <a:pt x="962" y="472"/>
                    <a:pt x="991" y="444"/>
                  </a:cubicBezTo>
                  <a:cubicBezTo>
                    <a:pt x="1041" y="244"/>
                    <a:pt x="806" y="0"/>
                    <a:pt x="61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rot="1799746">
              <a:off x="268596" y="87250"/>
              <a:ext cx="25698" cy="23620"/>
            </a:xfrm>
            <a:custGeom>
              <a:avLst/>
              <a:gdLst/>
              <a:ahLst/>
              <a:cxnLst/>
              <a:rect l="l" t="t" r="r" b="b"/>
              <a:pathLst>
                <a:path w="1028" h="949" extrusionOk="0">
                  <a:moveTo>
                    <a:pt x="306" y="0"/>
                  </a:moveTo>
                  <a:cubicBezTo>
                    <a:pt x="149" y="0"/>
                    <a:pt x="1" y="75"/>
                    <a:pt x="1" y="271"/>
                  </a:cubicBezTo>
                  <a:cubicBezTo>
                    <a:pt x="29" y="556"/>
                    <a:pt x="286" y="813"/>
                    <a:pt x="514" y="898"/>
                  </a:cubicBezTo>
                  <a:cubicBezTo>
                    <a:pt x="585" y="929"/>
                    <a:pt x="670" y="948"/>
                    <a:pt x="750" y="948"/>
                  </a:cubicBezTo>
                  <a:cubicBezTo>
                    <a:pt x="897" y="948"/>
                    <a:pt x="1028" y="883"/>
                    <a:pt x="1028" y="699"/>
                  </a:cubicBezTo>
                  <a:cubicBezTo>
                    <a:pt x="999" y="413"/>
                    <a:pt x="743" y="157"/>
                    <a:pt x="514" y="43"/>
                  </a:cubicBezTo>
                  <a:cubicBezTo>
                    <a:pt x="452" y="16"/>
                    <a:pt x="378" y="0"/>
                    <a:pt x="30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rot="1799746">
              <a:off x="339637" y="-46923"/>
              <a:ext cx="38447" cy="29693"/>
            </a:xfrm>
            <a:custGeom>
              <a:avLst/>
              <a:gdLst/>
              <a:ahLst/>
              <a:cxnLst/>
              <a:rect l="l" t="t" r="r" b="b"/>
              <a:pathLst>
                <a:path w="1538" h="1193" extrusionOk="0">
                  <a:moveTo>
                    <a:pt x="406" y="0"/>
                  </a:moveTo>
                  <a:cubicBezTo>
                    <a:pt x="218" y="0"/>
                    <a:pt x="1" y="94"/>
                    <a:pt x="26" y="319"/>
                  </a:cubicBezTo>
                  <a:lnTo>
                    <a:pt x="26" y="376"/>
                  </a:lnTo>
                  <a:cubicBezTo>
                    <a:pt x="83" y="776"/>
                    <a:pt x="397" y="1061"/>
                    <a:pt x="767" y="1147"/>
                  </a:cubicBezTo>
                  <a:cubicBezTo>
                    <a:pt x="767" y="1175"/>
                    <a:pt x="796" y="1175"/>
                    <a:pt x="825" y="1175"/>
                  </a:cubicBezTo>
                  <a:cubicBezTo>
                    <a:pt x="866" y="1187"/>
                    <a:pt x="905" y="1193"/>
                    <a:pt x="942" y="1193"/>
                  </a:cubicBezTo>
                  <a:cubicBezTo>
                    <a:pt x="1081" y="1193"/>
                    <a:pt x="1185" y="1111"/>
                    <a:pt x="1252" y="976"/>
                  </a:cubicBezTo>
                  <a:lnTo>
                    <a:pt x="1252" y="976"/>
                  </a:lnTo>
                  <a:cubicBezTo>
                    <a:pt x="1238" y="1004"/>
                    <a:pt x="1238" y="1018"/>
                    <a:pt x="1245" y="1018"/>
                  </a:cubicBezTo>
                  <a:cubicBezTo>
                    <a:pt x="1252" y="1018"/>
                    <a:pt x="1267" y="1004"/>
                    <a:pt x="1281" y="976"/>
                  </a:cubicBezTo>
                  <a:cubicBezTo>
                    <a:pt x="1538" y="662"/>
                    <a:pt x="1081" y="262"/>
                    <a:pt x="825" y="120"/>
                  </a:cubicBezTo>
                  <a:cubicBezTo>
                    <a:pt x="710" y="63"/>
                    <a:pt x="596" y="34"/>
                    <a:pt x="482" y="5"/>
                  </a:cubicBezTo>
                  <a:cubicBezTo>
                    <a:pt x="458" y="2"/>
                    <a:pt x="432" y="0"/>
                    <a:pt x="40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rot="1799746">
              <a:off x="226867" y="-61117"/>
              <a:ext cx="38547" cy="37583"/>
            </a:xfrm>
            <a:custGeom>
              <a:avLst/>
              <a:gdLst/>
              <a:ahLst/>
              <a:cxnLst/>
              <a:rect l="l" t="t" r="r" b="b"/>
              <a:pathLst>
                <a:path w="1542" h="1510" extrusionOk="0">
                  <a:moveTo>
                    <a:pt x="400" y="0"/>
                  </a:moveTo>
                  <a:cubicBezTo>
                    <a:pt x="296" y="0"/>
                    <a:pt x="197" y="30"/>
                    <a:pt x="143" y="111"/>
                  </a:cubicBezTo>
                  <a:cubicBezTo>
                    <a:pt x="115" y="140"/>
                    <a:pt x="115" y="168"/>
                    <a:pt x="86" y="197"/>
                  </a:cubicBezTo>
                  <a:cubicBezTo>
                    <a:pt x="0" y="311"/>
                    <a:pt x="0" y="425"/>
                    <a:pt x="0" y="539"/>
                  </a:cubicBezTo>
                  <a:cubicBezTo>
                    <a:pt x="0" y="853"/>
                    <a:pt x="229" y="1167"/>
                    <a:pt x="485" y="1309"/>
                  </a:cubicBezTo>
                  <a:cubicBezTo>
                    <a:pt x="685" y="1424"/>
                    <a:pt x="856" y="1509"/>
                    <a:pt x="1113" y="1509"/>
                  </a:cubicBezTo>
                  <a:cubicBezTo>
                    <a:pt x="1427" y="1509"/>
                    <a:pt x="1541" y="1195"/>
                    <a:pt x="1456" y="938"/>
                  </a:cubicBezTo>
                  <a:cubicBezTo>
                    <a:pt x="1399" y="824"/>
                    <a:pt x="1370" y="739"/>
                    <a:pt x="1313" y="625"/>
                  </a:cubicBezTo>
                  <a:cubicBezTo>
                    <a:pt x="1227" y="396"/>
                    <a:pt x="971" y="168"/>
                    <a:pt x="714" y="83"/>
                  </a:cubicBezTo>
                  <a:cubicBezTo>
                    <a:pt x="639" y="37"/>
                    <a:pt x="516" y="0"/>
                    <a:pt x="40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rot="1799746">
              <a:off x="594578" y="389265"/>
              <a:ext cx="31173" cy="29295"/>
            </a:xfrm>
            <a:custGeom>
              <a:avLst/>
              <a:gdLst/>
              <a:ahLst/>
              <a:cxnLst/>
              <a:rect l="l" t="t" r="r" b="b"/>
              <a:pathLst>
                <a:path w="1247" h="1177" extrusionOk="0">
                  <a:moveTo>
                    <a:pt x="343" y="0"/>
                  </a:moveTo>
                  <a:cubicBezTo>
                    <a:pt x="166" y="0"/>
                    <a:pt x="1" y="89"/>
                    <a:pt x="1" y="317"/>
                  </a:cubicBezTo>
                  <a:cubicBezTo>
                    <a:pt x="1" y="688"/>
                    <a:pt x="315" y="1002"/>
                    <a:pt x="629" y="1116"/>
                  </a:cubicBezTo>
                  <a:cubicBezTo>
                    <a:pt x="714" y="1154"/>
                    <a:pt x="813" y="1176"/>
                    <a:pt x="904" y="1176"/>
                  </a:cubicBezTo>
                  <a:cubicBezTo>
                    <a:pt x="1088" y="1176"/>
                    <a:pt x="1247" y="1088"/>
                    <a:pt x="1228" y="859"/>
                  </a:cubicBezTo>
                  <a:cubicBezTo>
                    <a:pt x="1228" y="517"/>
                    <a:pt x="914" y="203"/>
                    <a:pt x="600" y="60"/>
                  </a:cubicBezTo>
                  <a:cubicBezTo>
                    <a:pt x="524" y="22"/>
                    <a:pt x="432" y="0"/>
                    <a:pt x="34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rot="1799746">
              <a:off x="589018" y="496005"/>
              <a:ext cx="32098" cy="26508"/>
            </a:xfrm>
            <a:custGeom>
              <a:avLst/>
              <a:gdLst/>
              <a:ahLst/>
              <a:cxnLst/>
              <a:rect l="l" t="t" r="r" b="b"/>
              <a:pathLst>
                <a:path w="1284" h="1065" extrusionOk="0">
                  <a:moveTo>
                    <a:pt x="390" y="1"/>
                  </a:moveTo>
                  <a:cubicBezTo>
                    <a:pt x="374" y="1"/>
                    <a:pt x="359" y="1"/>
                    <a:pt x="343" y="3"/>
                  </a:cubicBezTo>
                  <a:cubicBezTo>
                    <a:pt x="172" y="3"/>
                    <a:pt x="1" y="88"/>
                    <a:pt x="1" y="288"/>
                  </a:cubicBezTo>
                  <a:cubicBezTo>
                    <a:pt x="29" y="545"/>
                    <a:pt x="229" y="744"/>
                    <a:pt x="429" y="916"/>
                  </a:cubicBezTo>
                  <a:cubicBezTo>
                    <a:pt x="486" y="944"/>
                    <a:pt x="571" y="1001"/>
                    <a:pt x="657" y="1030"/>
                  </a:cubicBezTo>
                  <a:cubicBezTo>
                    <a:pt x="729" y="1052"/>
                    <a:pt x="808" y="1064"/>
                    <a:pt x="882" y="1064"/>
                  </a:cubicBezTo>
                  <a:cubicBezTo>
                    <a:pt x="1100" y="1064"/>
                    <a:pt x="1284" y="957"/>
                    <a:pt x="1199" y="659"/>
                  </a:cubicBezTo>
                  <a:cubicBezTo>
                    <a:pt x="1090" y="304"/>
                    <a:pt x="745" y="1"/>
                    <a:pt x="39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rot="1799746">
              <a:off x="668934" y="455169"/>
              <a:ext cx="18999" cy="18120"/>
            </a:xfrm>
            <a:custGeom>
              <a:avLst/>
              <a:gdLst/>
              <a:ahLst/>
              <a:cxnLst/>
              <a:rect l="l" t="t" r="r" b="b"/>
              <a:pathLst>
                <a:path w="760" h="728" extrusionOk="0">
                  <a:moveTo>
                    <a:pt x="152" y="1"/>
                  </a:moveTo>
                  <a:cubicBezTo>
                    <a:pt x="62" y="1"/>
                    <a:pt x="1" y="55"/>
                    <a:pt x="9" y="193"/>
                  </a:cubicBezTo>
                  <a:cubicBezTo>
                    <a:pt x="9" y="432"/>
                    <a:pt x="386" y="727"/>
                    <a:pt x="603" y="727"/>
                  </a:cubicBezTo>
                  <a:cubicBezTo>
                    <a:pt x="696" y="727"/>
                    <a:pt x="760" y="672"/>
                    <a:pt x="751" y="535"/>
                  </a:cubicBezTo>
                  <a:cubicBezTo>
                    <a:pt x="731" y="296"/>
                    <a:pt x="363" y="1"/>
                    <a:pt x="15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rot="1799746">
              <a:off x="526013" y="434622"/>
              <a:ext cx="34722" cy="32556"/>
            </a:xfrm>
            <a:custGeom>
              <a:avLst/>
              <a:gdLst/>
              <a:ahLst/>
              <a:cxnLst/>
              <a:rect l="l" t="t" r="r" b="b"/>
              <a:pathLst>
                <a:path w="1389" h="1308" extrusionOk="0">
                  <a:moveTo>
                    <a:pt x="392" y="0"/>
                  </a:moveTo>
                  <a:cubicBezTo>
                    <a:pt x="188" y="0"/>
                    <a:pt x="0" y="95"/>
                    <a:pt x="19" y="345"/>
                  </a:cubicBezTo>
                  <a:cubicBezTo>
                    <a:pt x="19" y="744"/>
                    <a:pt x="362" y="1087"/>
                    <a:pt x="704" y="1230"/>
                  </a:cubicBezTo>
                  <a:cubicBezTo>
                    <a:pt x="803" y="1279"/>
                    <a:pt x="916" y="1308"/>
                    <a:pt x="1020" y="1308"/>
                  </a:cubicBezTo>
                  <a:cubicBezTo>
                    <a:pt x="1218" y="1308"/>
                    <a:pt x="1389" y="1205"/>
                    <a:pt x="1389" y="944"/>
                  </a:cubicBezTo>
                  <a:cubicBezTo>
                    <a:pt x="1360" y="573"/>
                    <a:pt x="1018" y="202"/>
                    <a:pt x="676" y="60"/>
                  </a:cubicBezTo>
                  <a:cubicBezTo>
                    <a:pt x="592" y="23"/>
                    <a:pt x="490" y="0"/>
                    <a:pt x="39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rot="1799746">
              <a:off x="501218" y="523849"/>
              <a:ext cx="29448" cy="23172"/>
            </a:xfrm>
            <a:custGeom>
              <a:avLst/>
              <a:gdLst/>
              <a:ahLst/>
              <a:cxnLst/>
              <a:rect l="l" t="t" r="r" b="b"/>
              <a:pathLst>
                <a:path w="1178" h="931" extrusionOk="0">
                  <a:moveTo>
                    <a:pt x="460" y="1"/>
                  </a:moveTo>
                  <a:cubicBezTo>
                    <a:pt x="450" y="1"/>
                    <a:pt x="439" y="1"/>
                    <a:pt x="429" y="2"/>
                  </a:cubicBezTo>
                  <a:cubicBezTo>
                    <a:pt x="400" y="2"/>
                    <a:pt x="372" y="2"/>
                    <a:pt x="315" y="31"/>
                  </a:cubicBezTo>
                  <a:cubicBezTo>
                    <a:pt x="315" y="31"/>
                    <a:pt x="286" y="59"/>
                    <a:pt x="258" y="59"/>
                  </a:cubicBezTo>
                  <a:cubicBezTo>
                    <a:pt x="1" y="231"/>
                    <a:pt x="200" y="516"/>
                    <a:pt x="372" y="687"/>
                  </a:cubicBezTo>
                  <a:cubicBezTo>
                    <a:pt x="457" y="773"/>
                    <a:pt x="543" y="830"/>
                    <a:pt x="657" y="887"/>
                  </a:cubicBezTo>
                  <a:cubicBezTo>
                    <a:pt x="722" y="916"/>
                    <a:pt x="789" y="930"/>
                    <a:pt x="852" y="930"/>
                  </a:cubicBezTo>
                  <a:cubicBezTo>
                    <a:pt x="1035" y="930"/>
                    <a:pt x="1177" y="807"/>
                    <a:pt x="1113" y="573"/>
                  </a:cubicBezTo>
                  <a:cubicBezTo>
                    <a:pt x="1059" y="353"/>
                    <a:pt x="739" y="1"/>
                    <a:pt x="46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rot="1799746">
              <a:off x="492489" y="309294"/>
              <a:ext cx="32598" cy="33601"/>
            </a:xfrm>
            <a:custGeom>
              <a:avLst/>
              <a:gdLst/>
              <a:ahLst/>
              <a:cxnLst/>
              <a:rect l="l" t="t" r="r" b="b"/>
              <a:pathLst>
                <a:path w="1304" h="1350" extrusionOk="0">
                  <a:moveTo>
                    <a:pt x="376" y="1"/>
                  </a:moveTo>
                  <a:cubicBezTo>
                    <a:pt x="184" y="1"/>
                    <a:pt x="0" y="77"/>
                    <a:pt x="19" y="305"/>
                  </a:cubicBezTo>
                  <a:cubicBezTo>
                    <a:pt x="48" y="419"/>
                    <a:pt x="76" y="533"/>
                    <a:pt x="105" y="619"/>
                  </a:cubicBezTo>
                  <a:cubicBezTo>
                    <a:pt x="168" y="851"/>
                    <a:pt x="654" y="1349"/>
                    <a:pt x="983" y="1349"/>
                  </a:cubicBezTo>
                  <a:cubicBezTo>
                    <a:pt x="1098" y="1349"/>
                    <a:pt x="1194" y="1288"/>
                    <a:pt x="1246" y="1132"/>
                  </a:cubicBezTo>
                  <a:cubicBezTo>
                    <a:pt x="1275" y="1047"/>
                    <a:pt x="1275" y="961"/>
                    <a:pt x="1303" y="875"/>
                  </a:cubicBezTo>
                  <a:cubicBezTo>
                    <a:pt x="1303" y="505"/>
                    <a:pt x="932" y="162"/>
                    <a:pt x="647" y="48"/>
                  </a:cubicBezTo>
                  <a:cubicBezTo>
                    <a:pt x="571" y="20"/>
                    <a:pt x="473" y="1"/>
                    <a:pt x="37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rot="1799746">
              <a:off x="643659" y="351529"/>
              <a:ext cx="27348" cy="25014"/>
            </a:xfrm>
            <a:custGeom>
              <a:avLst/>
              <a:gdLst/>
              <a:ahLst/>
              <a:cxnLst/>
              <a:rect l="l" t="t" r="r" b="b"/>
              <a:pathLst>
                <a:path w="1094" h="1005" extrusionOk="0">
                  <a:moveTo>
                    <a:pt x="241" y="1"/>
                  </a:moveTo>
                  <a:cubicBezTo>
                    <a:pt x="101" y="1"/>
                    <a:pt x="1" y="81"/>
                    <a:pt x="1" y="284"/>
                  </a:cubicBezTo>
                  <a:cubicBezTo>
                    <a:pt x="21" y="602"/>
                    <a:pt x="556" y="1005"/>
                    <a:pt x="867" y="1005"/>
                  </a:cubicBezTo>
                  <a:cubicBezTo>
                    <a:pt x="1001" y="1005"/>
                    <a:pt x="1094" y="930"/>
                    <a:pt x="1085" y="740"/>
                  </a:cubicBezTo>
                  <a:cubicBezTo>
                    <a:pt x="1065" y="405"/>
                    <a:pt x="554" y="1"/>
                    <a:pt x="24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rot="1799746">
              <a:off x="703922" y="517848"/>
              <a:ext cx="23473" cy="19339"/>
            </a:xfrm>
            <a:custGeom>
              <a:avLst/>
              <a:gdLst/>
              <a:ahLst/>
              <a:cxnLst/>
              <a:rect l="l" t="t" r="r" b="b"/>
              <a:pathLst>
                <a:path w="939" h="777" extrusionOk="0">
                  <a:moveTo>
                    <a:pt x="204" y="0"/>
                  </a:moveTo>
                  <a:cubicBezTo>
                    <a:pt x="12" y="0"/>
                    <a:pt x="1" y="261"/>
                    <a:pt x="140" y="446"/>
                  </a:cubicBezTo>
                  <a:cubicBezTo>
                    <a:pt x="140" y="475"/>
                    <a:pt x="140" y="503"/>
                    <a:pt x="168" y="532"/>
                  </a:cubicBezTo>
                  <a:cubicBezTo>
                    <a:pt x="212" y="620"/>
                    <a:pt x="376" y="777"/>
                    <a:pt x="514" y="777"/>
                  </a:cubicBezTo>
                  <a:cubicBezTo>
                    <a:pt x="555" y="777"/>
                    <a:pt x="593" y="764"/>
                    <a:pt x="625" y="731"/>
                  </a:cubicBezTo>
                  <a:cubicBezTo>
                    <a:pt x="625" y="703"/>
                    <a:pt x="653" y="703"/>
                    <a:pt x="653" y="703"/>
                  </a:cubicBezTo>
                  <a:cubicBezTo>
                    <a:pt x="939" y="503"/>
                    <a:pt x="568" y="132"/>
                    <a:pt x="368" y="47"/>
                  </a:cubicBezTo>
                  <a:cubicBezTo>
                    <a:pt x="303" y="14"/>
                    <a:pt x="249" y="0"/>
                    <a:pt x="20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rot="1799746">
              <a:off x="863413" y="497335"/>
              <a:ext cx="30698" cy="28673"/>
            </a:xfrm>
            <a:custGeom>
              <a:avLst/>
              <a:gdLst/>
              <a:ahLst/>
              <a:cxnLst/>
              <a:rect l="l" t="t" r="r" b="b"/>
              <a:pathLst>
                <a:path w="1228" h="1152" extrusionOk="0">
                  <a:moveTo>
                    <a:pt x="361" y="0"/>
                  </a:moveTo>
                  <a:cubicBezTo>
                    <a:pt x="223" y="0"/>
                    <a:pt x="29" y="47"/>
                    <a:pt x="29" y="181"/>
                  </a:cubicBezTo>
                  <a:cubicBezTo>
                    <a:pt x="29" y="210"/>
                    <a:pt x="58" y="238"/>
                    <a:pt x="58" y="267"/>
                  </a:cubicBezTo>
                  <a:lnTo>
                    <a:pt x="29" y="267"/>
                  </a:lnTo>
                  <a:cubicBezTo>
                    <a:pt x="1" y="381"/>
                    <a:pt x="58" y="495"/>
                    <a:pt x="86" y="581"/>
                  </a:cubicBezTo>
                  <a:cubicBezTo>
                    <a:pt x="144" y="695"/>
                    <a:pt x="258" y="809"/>
                    <a:pt x="372" y="923"/>
                  </a:cubicBezTo>
                  <a:cubicBezTo>
                    <a:pt x="372" y="923"/>
                    <a:pt x="372" y="952"/>
                    <a:pt x="400" y="952"/>
                  </a:cubicBezTo>
                  <a:cubicBezTo>
                    <a:pt x="457" y="1009"/>
                    <a:pt x="543" y="1037"/>
                    <a:pt x="600" y="1066"/>
                  </a:cubicBezTo>
                  <a:cubicBezTo>
                    <a:pt x="629" y="1094"/>
                    <a:pt x="629" y="1094"/>
                    <a:pt x="629" y="1094"/>
                  </a:cubicBezTo>
                  <a:lnTo>
                    <a:pt x="657" y="1094"/>
                  </a:lnTo>
                  <a:cubicBezTo>
                    <a:pt x="686" y="1123"/>
                    <a:pt x="743" y="1123"/>
                    <a:pt x="771" y="1123"/>
                  </a:cubicBezTo>
                  <a:cubicBezTo>
                    <a:pt x="800" y="1151"/>
                    <a:pt x="828" y="1151"/>
                    <a:pt x="857" y="1151"/>
                  </a:cubicBezTo>
                  <a:lnTo>
                    <a:pt x="942" y="1151"/>
                  </a:lnTo>
                  <a:cubicBezTo>
                    <a:pt x="1057" y="1151"/>
                    <a:pt x="1142" y="1094"/>
                    <a:pt x="1171" y="1037"/>
                  </a:cubicBezTo>
                  <a:cubicBezTo>
                    <a:pt x="1171" y="1037"/>
                    <a:pt x="1171" y="1037"/>
                    <a:pt x="1171" y="1009"/>
                  </a:cubicBezTo>
                  <a:cubicBezTo>
                    <a:pt x="1199" y="980"/>
                    <a:pt x="1199" y="952"/>
                    <a:pt x="1228" y="895"/>
                  </a:cubicBezTo>
                  <a:cubicBezTo>
                    <a:pt x="1228" y="723"/>
                    <a:pt x="1142" y="524"/>
                    <a:pt x="1057" y="409"/>
                  </a:cubicBezTo>
                  <a:cubicBezTo>
                    <a:pt x="914" y="210"/>
                    <a:pt x="686" y="67"/>
                    <a:pt x="457" y="10"/>
                  </a:cubicBezTo>
                  <a:cubicBezTo>
                    <a:pt x="433" y="4"/>
                    <a:pt x="399" y="0"/>
                    <a:pt x="36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rot="1799746">
              <a:off x="886204" y="524273"/>
              <a:ext cx="1450" cy="5003"/>
            </a:xfrm>
            <a:custGeom>
              <a:avLst/>
              <a:gdLst/>
              <a:ahLst/>
              <a:cxnLst/>
              <a:rect l="l" t="t" r="r" b="b"/>
              <a:pathLst>
                <a:path w="58" h="201" extrusionOk="0">
                  <a:moveTo>
                    <a:pt x="58" y="0"/>
                  </a:moveTo>
                  <a:cubicBezTo>
                    <a:pt x="58" y="21"/>
                    <a:pt x="58" y="41"/>
                    <a:pt x="58" y="58"/>
                  </a:cubicBezTo>
                  <a:lnTo>
                    <a:pt x="58" y="58"/>
                  </a:lnTo>
                  <a:cubicBezTo>
                    <a:pt x="58" y="58"/>
                    <a:pt x="58" y="58"/>
                    <a:pt x="58" y="58"/>
                  </a:cubicBezTo>
                  <a:cubicBezTo>
                    <a:pt x="58" y="29"/>
                    <a:pt x="58" y="29"/>
                    <a:pt x="58" y="0"/>
                  </a:cubicBezTo>
                  <a:close/>
                  <a:moveTo>
                    <a:pt x="58" y="58"/>
                  </a:moveTo>
                  <a:cubicBezTo>
                    <a:pt x="29" y="115"/>
                    <a:pt x="29" y="143"/>
                    <a:pt x="1" y="200"/>
                  </a:cubicBezTo>
                  <a:cubicBezTo>
                    <a:pt x="49" y="200"/>
                    <a:pt x="57" y="159"/>
                    <a:pt x="58" y="58"/>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rot="1799746">
              <a:off x="849304" y="438093"/>
              <a:ext cx="21423" cy="13864"/>
            </a:xfrm>
            <a:custGeom>
              <a:avLst/>
              <a:gdLst/>
              <a:ahLst/>
              <a:cxnLst/>
              <a:rect l="l" t="t" r="r" b="b"/>
              <a:pathLst>
                <a:path w="857" h="557" extrusionOk="0">
                  <a:moveTo>
                    <a:pt x="114" y="0"/>
                  </a:moveTo>
                  <a:cubicBezTo>
                    <a:pt x="0" y="29"/>
                    <a:pt x="0" y="114"/>
                    <a:pt x="29" y="257"/>
                  </a:cubicBezTo>
                  <a:cubicBezTo>
                    <a:pt x="86" y="371"/>
                    <a:pt x="143" y="457"/>
                    <a:pt x="257" y="514"/>
                  </a:cubicBezTo>
                  <a:cubicBezTo>
                    <a:pt x="286" y="542"/>
                    <a:pt x="321" y="557"/>
                    <a:pt x="357" y="557"/>
                  </a:cubicBezTo>
                  <a:cubicBezTo>
                    <a:pt x="393" y="557"/>
                    <a:pt x="428" y="542"/>
                    <a:pt x="457" y="514"/>
                  </a:cubicBezTo>
                  <a:lnTo>
                    <a:pt x="485" y="514"/>
                  </a:lnTo>
                  <a:cubicBezTo>
                    <a:pt x="542" y="514"/>
                    <a:pt x="571" y="485"/>
                    <a:pt x="628" y="457"/>
                  </a:cubicBezTo>
                  <a:cubicBezTo>
                    <a:pt x="856" y="371"/>
                    <a:pt x="542" y="86"/>
                    <a:pt x="428" y="57"/>
                  </a:cubicBezTo>
                  <a:cubicBezTo>
                    <a:pt x="343" y="57"/>
                    <a:pt x="257" y="29"/>
                    <a:pt x="20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rot="1799746">
              <a:off x="918224" y="425681"/>
              <a:ext cx="31723" cy="25885"/>
            </a:xfrm>
            <a:custGeom>
              <a:avLst/>
              <a:gdLst/>
              <a:ahLst/>
              <a:cxnLst/>
              <a:rect l="l" t="t" r="r" b="b"/>
              <a:pathLst>
                <a:path w="1269" h="1040" extrusionOk="0">
                  <a:moveTo>
                    <a:pt x="522" y="1"/>
                  </a:moveTo>
                  <a:cubicBezTo>
                    <a:pt x="392" y="1"/>
                    <a:pt x="299" y="70"/>
                    <a:pt x="308" y="240"/>
                  </a:cubicBezTo>
                  <a:cubicBezTo>
                    <a:pt x="0" y="380"/>
                    <a:pt x="596" y="1040"/>
                    <a:pt x="889" y="1040"/>
                  </a:cubicBezTo>
                  <a:cubicBezTo>
                    <a:pt x="895" y="1040"/>
                    <a:pt x="901" y="1040"/>
                    <a:pt x="907" y="1039"/>
                  </a:cubicBezTo>
                  <a:cubicBezTo>
                    <a:pt x="1192" y="1039"/>
                    <a:pt x="1249" y="868"/>
                    <a:pt x="1249" y="640"/>
                  </a:cubicBezTo>
                  <a:cubicBezTo>
                    <a:pt x="1269" y="327"/>
                    <a:pt x="806" y="1"/>
                    <a:pt x="52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rot="1799746">
              <a:off x="594448" y="494431"/>
              <a:ext cx="666927" cy="611714"/>
            </a:xfrm>
            <a:custGeom>
              <a:avLst/>
              <a:gdLst/>
              <a:ahLst/>
              <a:cxnLst/>
              <a:rect l="l" t="t" r="r" b="b"/>
              <a:pathLst>
                <a:path w="26679" h="24577" extrusionOk="0">
                  <a:moveTo>
                    <a:pt x="10842" y="1"/>
                  </a:moveTo>
                  <a:cubicBezTo>
                    <a:pt x="8059" y="1"/>
                    <a:pt x="5523" y="795"/>
                    <a:pt x="3710" y="2353"/>
                  </a:cubicBezTo>
                  <a:cubicBezTo>
                    <a:pt x="1913" y="3865"/>
                    <a:pt x="1" y="6804"/>
                    <a:pt x="1028" y="12026"/>
                  </a:cubicBezTo>
                  <a:cubicBezTo>
                    <a:pt x="2312" y="18474"/>
                    <a:pt x="8133" y="23838"/>
                    <a:pt x="14552" y="24523"/>
                  </a:cubicBezTo>
                  <a:cubicBezTo>
                    <a:pt x="14922" y="24559"/>
                    <a:pt x="15290" y="24576"/>
                    <a:pt x="15655" y="24576"/>
                  </a:cubicBezTo>
                  <a:cubicBezTo>
                    <a:pt x="18192" y="24576"/>
                    <a:pt x="20592" y="23715"/>
                    <a:pt x="22513" y="22069"/>
                  </a:cubicBezTo>
                  <a:cubicBezTo>
                    <a:pt x="25309" y="19701"/>
                    <a:pt x="26679" y="16049"/>
                    <a:pt x="26194" y="12311"/>
                  </a:cubicBezTo>
                  <a:cubicBezTo>
                    <a:pt x="25566" y="7346"/>
                    <a:pt x="22028" y="3181"/>
                    <a:pt x="16749" y="1126"/>
                  </a:cubicBezTo>
                  <a:cubicBezTo>
                    <a:pt x="14767" y="373"/>
                    <a:pt x="12747" y="1"/>
                    <a:pt x="10842"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rot="1799746">
              <a:off x="943672" y="855641"/>
              <a:ext cx="20249" cy="21057"/>
            </a:xfrm>
            <a:custGeom>
              <a:avLst/>
              <a:gdLst/>
              <a:ahLst/>
              <a:cxnLst/>
              <a:rect l="l" t="t" r="r" b="b"/>
              <a:pathLst>
                <a:path w="810" h="846" extrusionOk="0">
                  <a:moveTo>
                    <a:pt x="223" y="0"/>
                  </a:moveTo>
                  <a:cubicBezTo>
                    <a:pt x="93" y="0"/>
                    <a:pt x="1" y="77"/>
                    <a:pt x="31" y="271"/>
                  </a:cubicBezTo>
                  <a:cubicBezTo>
                    <a:pt x="60" y="442"/>
                    <a:pt x="117" y="527"/>
                    <a:pt x="202" y="642"/>
                  </a:cubicBezTo>
                  <a:cubicBezTo>
                    <a:pt x="279" y="744"/>
                    <a:pt x="424" y="846"/>
                    <a:pt x="556" y="846"/>
                  </a:cubicBezTo>
                  <a:cubicBezTo>
                    <a:pt x="571" y="846"/>
                    <a:pt x="587" y="844"/>
                    <a:pt x="602" y="841"/>
                  </a:cubicBezTo>
                  <a:cubicBezTo>
                    <a:pt x="630" y="813"/>
                    <a:pt x="630" y="813"/>
                    <a:pt x="659" y="813"/>
                  </a:cubicBezTo>
                  <a:cubicBezTo>
                    <a:pt x="744" y="784"/>
                    <a:pt x="744" y="699"/>
                    <a:pt x="773" y="642"/>
                  </a:cubicBezTo>
                  <a:cubicBezTo>
                    <a:pt x="773" y="585"/>
                    <a:pt x="773" y="556"/>
                    <a:pt x="773" y="527"/>
                  </a:cubicBezTo>
                  <a:cubicBezTo>
                    <a:pt x="810" y="252"/>
                    <a:pt x="456" y="0"/>
                    <a:pt x="22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rot="1799746">
              <a:off x="860471" y="640883"/>
              <a:ext cx="48996" cy="45847"/>
            </a:xfrm>
            <a:custGeom>
              <a:avLst/>
              <a:gdLst/>
              <a:ahLst/>
              <a:cxnLst/>
              <a:rect l="l" t="t" r="r" b="b"/>
              <a:pathLst>
                <a:path w="1960" h="1842" extrusionOk="0">
                  <a:moveTo>
                    <a:pt x="539" y="1"/>
                  </a:moveTo>
                  <a:cubicBezTo>
                    <a:pt x="256" y="1"/>
                    <a:pt x="0" y="134"/>
                    <a:pt x="19" y="493"/>
                  </a:cubicBezTo>
                  <a:cubicBezTo>
                    <a:pt x="48" y="1064"/>
                    <a:pt x="533" y="1549"/>
                    <a:pt x="1018" y="1748"/>
                  </a:cubicBezTo>
                  <a:cubicBezTo>
                    <a:pt x="1143" y="1806"/>
                    <a:pt x="1292" y="1841"/>
                    <a:pt x="1433" y="1841"/>
                  </a:cubicBezTo>
                  <a:cubicBezTo>
                    <a:pt x="1710" y="1841"/>
                    <a:pt x="1959" y="1708"/>
                    <a:pt x="1959" y="1349"/>
                  </a:cubicBezTo>
                  <a:cubicBezTo>
                    <a:pt x="1931" y="807"/>
                    <a:pt x="1446" y="293"/>
                    <a:pt x="961" y="94"/>
                  </a:cubicBezTo>
                  <a:cubicBezTo>
                    <a:pt x="835" y="36"/>
                    <a:pt x="683" y="1"/>
                    <a:pt x="53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rot="1799746">
              <a:off x="72232" y="753635"/>
              <a:ext cx="30698" cy="45747"/>
            </a:xfrm>
            <a:custGeom>
              <a:avLst/>
              <a:gdLst/>
              <a:ahLst/>
              <a:cxnLst/>
              <a:rect l="l" t="t" r="r" b="b"/>
              <a:pathLst>
                <a:path w="1228" h="1838" extrusionOk="0">
                  <a:moveTo>
                    <a:pt x="788" y="0"/>
                  </a:moveTo>
                  <a:cubicBezTo>
                    <a:pt x="743" y="0"/>
                    <a:pt x="698" y="13"/>
                    <a:pt x="657" y="40"/>
                  </a:cubicBezTo>
                  <a:cubicBezTo>
                    <a:pt x="257" y="269"/>
                    <a:pt x="0" y="982"/>
                    <a:pt x="257" y="1553"/>
                  </a:cubicBezTo>
                  <a:cubicBezTo>
                    <a:pt x="324" y="1729"/>
                    <a:pt x="458" y="1838"/>
                    <a:pt x="609" y="1838"/>
                  </a:cubicBezTo>
                  <a:cubicBezTo>
                    <a:pt x="652" y="1838"/>
                    <a:pt x="697" y="1829"/>
                    <a:pt x="742" y="1809"/>
                  </a:cubicBezTo>
                  <a:cubicBezTo>
                    <a:pt x="1028" y="1695"/>
                    <a:pt x="1199" y="1296"/>
                    <a:pt x="1227" y="953"/>
                  </a:cubicBezTo>
                  <a:cubicBezTo>
                    <a:pt x="1227" y="925"/>
                    <a:pt x="1227" y="925"/>
                    <a:pt x="1227" y="925"/>
                  </a:cubicBezTo>
                  <a:cubicBezTo>
                    <a:pt x="1227" y="725"/>
                    <a:pt x="1227" y="497"/>
                    <a:pt x="1142" y="297"/>
                  </a:cubicBezTo>
                  <a:cubicBezTo>
                    <a:pt x="1077" y="124"/>
                    <a:pt x="930" y="0"/>
                    <a:pt x="78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rot="1799746">
              <a:off x="129489" y="713844"/>
              <a:ext cx="17099" cy="26035"/>
            </a:xfrm>
            <a:custGeom>
              <a:avLst/>
              <a:gdLst/>
              <a:ahLst/>
              <a:cxnLst/>
              <a:rect l="l" t="t" r="r" b="b"/>
              <a:pathLst>
                <a:path w="684" h="1046" extrusionOk="0">
                  <a:moveTo>
                    <a:pt x="398" y="1"/>
                  </a:moveTo>
                  <a:cubicBezTo>
                    <a:pt x="255" y="1"/>
                    <a:pt x="94" y="197"/>
                    <a:pt x="58" y="360"/>
                  </a:cubicBezTo>
                  <a:cubicBezTo>
                    <a:pt x="58" y="360"/>
                    <a:pt x="58" y="388"/>
                    <a:pt x="58" y="388"/>
                  </a:cubicBezTo>
                  <a:cubicBezTo>
                    <a:pt x="29" y="559"/>
                    <a:pt x="1" y="1044"/>
                    <a:pt x="286" y="1044"/>
                  </a:cubicBezTo>
                  <a:cubicBezTo>
                    <a:pt x="294" y="1045"/>
                    <a:pt x="301" y="1046"/>
                    <a:pt x="308" y="1046"/>
                  </a:cubicBezTo>
                  <a:cubicBezTo>
                    <a:pt x="577" y="1046"/>
                    <a:pt x="684" y="552"/>
                    <a:pt x="628" y="274"/>
                  </a:cubicBezTo>
                  <a:lnTo>
                    <a:pt x="600" y="246"/>
                  </a:lnTo>
                  <a:cubicBezTo>
                    <a:pt x="558" y="67"/>
                    <a:pt x="481" y="1"/>
                    <a:pt x="39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1799746">
              <a:off x="102870" y="680586"/>
              <a:ext cx="10424" cy="14685"/>
            </a:xfrm>
            <a:custGeom>
              <a:avLst/>
              <a:gdLst/>
              <a:ahLst/>
              <a:cxnLst/>
              <a:rect l="l" t="t" r="r" b="b"/>
              <a:pathLst>
                <a:path w="417" h="590" extrusionOk="0">
                  <a:moveTo>
                    <a:pt x="228" y="0"/>
                  </a:moveTo>
                  <a:cubicBezTo>
                    <a:pt x="200" y="0"/>
                    <a:pt x="143" y="0"/>
                    <a:pt x="114" y="29"/>
                  </a:cubicBezTo>
                  <a:cubicBezTo>
                    <a:pt x="29" y="143"/>
                    <a:pt x="0" y="285"/>
                    <a:pt x="57" y="457"/>
                  </a:cubicBezTo>
                  <a:cubicBezTo>
                    <a:pt x="81" y="552"/>
                    <a:pt x="123" y="590"/>
                    <a:pt x="167" y="590"/>
                  </a:cubicBezTo>
                  <a:cubicBezTo>
                    <a:pt x="282" y="590"/>
                    <a:pt x="417" y="336"/>
                    <a:pt x="314" y="171"/>
                  </a:cubicBezTo>
                  <a:cubicBezTo>
                    <a:pt x="314" y="114"/>
                    <a:pt x="285" y="57"/>
                    <a:pt x="257" y="29"/>
                  </a:cubicBezTo>
                  <a:cubicBezTo>
                    <a:pt x="228" y="0"/>
                    <a:pt x="228" y="0"/>
                    <a:pt x="22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1799746">
              <a:off x="168158" y="740089"/>
              <a:ext cx="18574" cy="22575"/>
            </a:xfrm>
            <a:custGeom>
              <a:avLst/>
              <a:gdLst/>
              <a:ahLst/>
              <a:cxnLst/>
              <a:rect l="l" t="t" r="r" b="b"/>
              <a:pathLst>
                <a:path w="743" h="907" extrusionOk="0">
                  <a:moveTo>
                    <a:pt x="486" y="0"/>
                  </a:moveTo>
                  <a:cubicBezTo>
                    <a:pt x="429" y="29"/>
                    <a:pt x="372" y="29"/>
                    <a:pt x="314" y="29"/>
                  </a:cubicBezTo>
                  <a:cubicBezTo>
                    <a:pt x="257" y="57"/>
                    <a:pt x="229" y="143"/>
                    <a:pt x="143" y="172"/>
                  </a:cubicBezTo>
                  <a:cubicBezTo>
                    <a:pt x="58" y="172"/>
                    <a:pt x="1" y="371"/>
                    <a:pt x="58" y="457"/>
                  </a:cubicBezTo>
                  <a:cubicBezTo>
                    <a:pt x="115" y="514"/>
                    <a:pt x="115" y="571"/>
                    <a:pt x="143" y="600"/>
                  </a:cubicBezTo>
                  <a:cubicBezTo>
                    <a:pt x="172" y="714"/>
                    <a:pt x="229" y="771"/>
                    <a:pt x="286" y="828"/>
                  </a:cubicBezTo>
                  <a:cubicBezTo>
                    <a:pt x="329" y="885"/>
                    <a:pt x="372" y="906"/>
                    <a:pt x="414" y="906"/>
                  </a:cubicBezTo>
                  <a:cubicBezTo>
                    <a:pt x="457" y="906"/>
                    <a:pt x="500" y="885"/>
                    <a:pt x="543" y="856"/>
                  </a:cubicBezTo>
                  <a:cubicBezTo>
                    <a:pt x="685" y="714"/>
                    <a:pt x="742" y="485"/>
                    <a:pt x="685" y="229"/>
                  </a:cubicBezTo>
                  <a:cubicBezTo>
                    <a:pt x="685" y="143"/>
                    <a:pt x="600" y="0"/>
                    <a:pt x="48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799746">
              <a:off x="139373" y="873354"/>
              <a:ext cx="14999" cy="25985"/>
            </a:xfrm>
            <a:custGeom>
              <a:avLst/>
              <a:gdLst/>
              <a:ahLst/>
              <a:cxnLst/>
              <a:rect l="l" t="t" r="r" b="b"/>
              <a:pathLst>
                <a:path w="600" h="1044" extrusionOk="0">
                  <a:moveTo>
                    <a:pt x="340" y="1"/>
                  </a:moveTo>
                  <a:cubicBezTo>
                    <a:pt x="298" y="1"/>
                    <a:pt x="251" y="20"/>
                    <a:pt x="200" y="65"/>
                  </a:cubicBezTo>
                  <a:cubicBezTo>
                    <a:pt x="86" y="151"/>
                    <a:pt x="29" y="265"/>
                    <a:pt x="1" y="379"/>
                  </a:cubicBezTo>
                  <a:cubicBezTo>
                    <a:pt x="1" y="408"/>
                    <a:pt x="1" y="465"/>
                    <a:pt x="1" y="493"/>
                  </a:cubicBezTo>
                  <a:lnTo>
                    <a:pt x="1" y="522"/>
                  </a:lnTo>
                  <a:cubicBezTo>
                    <a:pt x="1" y="550"/>
                    <a:pt x="1" y="550"/>
                    <a:pt x="1" y="579"/>
                  </a:cubicBezTo>
                  <a:cubicBezTo>
                    <a:pt x="1" y="722"/>
                    <a:pt x="1" y="836"/>
                    <a:pt x="58" y="950"/>
                  </a:cubicBezTo>
                  <a:cubicBezTo>
                    <a:pt x="86" y="950"/>
                    <a:pt x="86" y="978"/>
                    <a:pt x="115" y="978"/>
                  </a:cubicBezTo>
                  <a:cubicBezTo>
                    <a:pt x="115" y="1007"/>
                    <a:pt x="143" y="1007"/>
                    <a:pt x="172" y="1007"/>
                  </a:cubicBezTo>
                  <a:lnTo>
                    <a:pt x="229" y="1035"/>
                  </a:lnTo>
                  <a:cubicBezTo>
                    <a:pt x="248" y="1041"/>
                    <a:pt x="267" y="1044"/>
                    <a:pt x="285" y="1044"/>
                  </a:cubicBezTo>
                  <a:cubicBezTo>
                    <a:pt x="455" y="1044"/>
                    <a:pt x="574" y="814"/>
                    <a:pt x="600" y="607"/>
                  </a:cubicBezTo>
                  <a:cubicBezTo>
                    <a:pt x="600" y="579"/>
                    <a:pt x="600" y="550"/>
                    <a:pt x="600" y="522"/>
                  </a:cubicBezTo>
                  <a:cubicBezTo>
                    <a:pt x="600" y="316"/>
                    <a:pt x="508" y="1"/>
                    <a:pt x="34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rot="1799746">
              <a:off x="94159" y="942666"/>
              <a:ext cx="12849" cy="20609"/>
            </a:xfrm>
            <a:custGeom>
              <a:avLst/>
              <a:gdLst/>
              <a:ahLst/>
              <a:cxnLst/>
              <a:rect l="l" t="t" r="r" b="b"/>
              <a:pathLst>
                <a:path w="514" h="828" extrusionOk="0">
                  <a:moveTo>
                    <a:pt x="300" y="0"/>
                  </a:moveTo>
                  <a:cubicBezTo>
                    <a:pt x="278" y="0"/>
                    <a:pt x="254" y="6"/>
                    <a:pt x="229" y="19"/>
                  </a:cubicBezTo>
                  <a:cubicBezTo>
                    <a:pt x="86" y="76"/>
                    <a:pt x="0" y="304"/>
                    <a:pt x="29" y="504"/>
                  </a:cubicBezTo>
                  <a:cubicBezTo>
                    <a:pt x="29" y="655"/>
                    <a:pt x="95" y="828"/>
                    <a:pt x="228" y="828"/>
                  </a:cubicBezTo>
                  <a:cubicBezTo>
                    <a:pt x="246" y="828"/>
                    <a:pt x="265" y="825"/>
                    <a:pt x="286" y="818"/>
                  </a:cubicBezTo>
                  <a:cubicBezTo>
                    <a:pt x="428" y="732"/>
                    <a:pt x="514" y="504"/>
                    <a:pt x="485" y="304"/>
                  </a:cubicBezTo>
                  <a:cubicBezTo>
                    <a:pt x="485" y="183"/>
                    <a:pt x="424" y="0"/>
                    <a:pt x="30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rot="1799746">
              <a:off x="64493" y="892409"/>
              <a:ext cx="13549" cy="18792"/>
            </a:xfrm>
            <a:custGeom>
              <a:avLst/>
              <a:gdLst/>
              <a:ahLst/>
              <a:cxnLst/>
              <a:rect l="l" t="t" r="r" b="b"/>
              <a:pathLst>
                <a:path w="542" h="755" extrusionOk="0">
                  <a:moveTo>
                    <a:pt x="263" y="0"/>
                  </a:moveTo>
                  <a:cubicBezTo>
                    <a:pt x="162" y="0"/>
                    <a:pt x="77" y="155"/>
                    <a:pt x="56" y="261"/>
                  </a:cubicBezTo>
                  <a:cubicBezTo>
                    <a:pt x="28" y="344"/>
                    <a:pt x="1" y="719"/>
                    <a:pt x="179" y="719"/>
                  </a:cubicBezTo>
                  <a:cubicBezTo>
                    <a:pt x="185" y="719"/>
                    <a:pt x="192" y="719"/>
                    <a:pt x="199" y="718"/>
                  </a:cubicBezTo>
                  <a:cubicBezTo>
                    <a:pt x="244" y="718"/>
                    <a:pt x="290" y="754"/>
                    <a:pt x="336" y="754"/>
                  </a:cubicBezTo>
                  <a:cubicBezTo>
                    <a:pt x="347" y="754"/>
                    <a:pt x="358" y="752"/>
                    <a:pt x="370" y="746"/>
                  </a:cubicBezTo>
                  <a:cubicBezTo>
                    <a:pt x="427" y="746"/>
                    <a:pt x="484" y="689"/>
                    <a:pt x="484" y="603"/>
                  </a:cubicBezTo>
                  <a:cubicBezTo>
                    <a:pt x="541" y="432"/>
                    <a:pt x="513" y="204"/>
                    <a:pt x="370" y="61"/>
                  </a:cubicBezTo>
                  <a:cubicBezTo>
                    <a:pt x="334" y="18"/>
                    <a:pt x="298" y="0"/>
                    <a:pt x="26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rot="1799746">
              <a:off x="71759" y="835713"/>
              <a:ext cx="12849" cy="21131"/>
            </a:xfrm>
            <a:custGeom>
              <a:avLst/>
              <a:gdLst/>
              <a:ahLst/>
              <a:cxnLst/>
              <a:rect l="l" t="t" r="r" b="b"/>
              <a:pathLst>
                <a:path w="514" h="849" extrusionOk="0">
                  <a:moveTo>
                    <a:pt x="286" y="1"/>
                  </a:moveTo>
                  <a:cubicBezTo>
                    <a:pt x="268" y="1"/>
                    <a:pt x="249" y="4"/>
                    <a:pt x="228" y="11"/>
                  </a:cubicBezTo>
                  <a:cubicBezTo>
                    <a:pt x="86" y="96"/>
                    <a:pt x="0" y="325"/>
                    <a:pt x="0" y="524"/>
                  </a:cubicBezTo>
                  <a:cubicBezTo>
                    <a:pt x="25" y="675"/>
                    <a:pt x="95" y="848"/>
                    <a:pt x="208" y="848"/>
                  </a:cubicBezTo>
                  <a:cubicBezTo>
                    <a:pt x="224" y="848"/>
                    <a:pt x="240" y="845"/>
                    <a:pt x="257" y="838"/>
                  </a:cubicBezTo>
                  <a:cubicBezTo>
                    <a:pt x="428" y="753"/>
                    <a:pt x="514" y="524"/>
                    <a:pt x="485" y="325"/>
                  </a:cubicBezTo>
                  <a:cubicBezTo>
                    <a:pt x="485" y="174"/>
                    <a:pt x="419" y="1"/>
                    <a:pt x="28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rot="1799746">
              <a:off x="130753" y="797598"/>
              <a:ext cx="27823" cy="38007"/>
            </a:xfrm>
            <a:custGeom>
              <a:avLst/>
              <a:gdLst/>
              <a:ahLst/>
              <a:cxnLst/>
              <a:rect l="l" t="t" r="r" b="b"/>
              <a:pathLst>
                <a:path w="1113" h="1527" extrusionOk="0">
                  <a:moveTo>
                    <a:pt x="645" y="1"/>
                  </a:moveTo>
                  <a:cubicBezTo>
                    <a:pt x="602" y="1"/>
                    <a:pt x="555" y="12"/>
                    <a:pt x="502" y="36"/>
                  </a:cubicBezTo>
                  <a:cubicBezTo>
                    <a:pt x="84" y="219"/>
                    <a:pt x="1" y="1526"/>
                    <a:pt x="450" y="1526"/>
                  </a:cubicBezTo>
                  <a:cubicBezTo>
                    <a:pt x="491" y="1526"/>
                    <a:pt x="537" y="1515"/>
                    <a:pt x="587" y="1491"/>
                  </a:cubicBezTo>
                  <a:cubicBezTo>
                    <a:pt x="1005" y="1308"/>
                    <a:pt x="1112" y="1"/>
                    <a:pt x="64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rot="1799746">
              <a:off x="698730" y="662407"/>
              <a:ext cx="10724" cy="18369"/>
            </a:xfrm>
            <a:custGeom>
              <a:avLst/>
              <a:gdLst/>
              <a:ahLst/>
              <a:cxnLst/>
              <a:rect l="l" t="t" r="r" b="b"/>
              <a:pathLst>
                <a:path w="429" h="738" extrusionOk="0">
                  <a:moveTo>
                    <a:pt x="178" y="0"/>
                  </a:moveTo>
                  <a:cubicBezTo>
                    <a:pt x="78" y="0"/>
                    <a:pt x="29" y="180"/>
                    <a:pt x="29" y="260"/>
                  </a:cubicBezTo>
                  <a:cubicBezTo>
                    <a:pt x="29" y="288"/>
                    <a:pt x="29" y="345"/>
                    <a:pt x="0" y="374"/>
                  </a:cubicBezTo>
                  <a:cubicBezTo>
                    <a:pt x="0" y="555"/>
                    <a:pt x="86" y="737"/>
                    <a:pt x="196" y="737"/>
                  </a:cubicBezTo>
                  <a:cubicBezTo>
                    <a:pt x="242" y="737"/>
                    <a:pt x="292" y="706"/>
                    <a:pt x="342" y="631"/>
                  </a:cubicBezTo>
                  <a:cubicBezTo>
                    <a:pt x="342" y="631"/>
                    <a:pt x="371" y="602"/>
                    <a:pt x="371" y="545"/>
                  </a:cubicBezTo>
                  <a:cubicBezTo>
                    <a:pt x="371" y="574"/>
                    <a:pt x="371" y="574"/>
                    <a:pt x="371" y="574"/>
                  </a:cubicBezTo>
                  <a:cubicBezTo>
                    <a:pt x="400" y="517"/>
                    <a:pt x="400" y="488"/>
                    <a:pt x="428" y="402"/>
                  </a:cubicBezTo>
                  <a:cubicBezTo>
                    <a:pt x="428" y="345"/>
                    <a:pt x="428" y="231"/>
                    <a:pt x="428" y="174"/>
                  </a:cubicBezTo>
                  <a:cubicBezTo>
                    <a:pt x="428" y="174"/>
                    <a:pt x="428" y="174"/>
                    <a:pt x="400" y="146"/>
                  </a:cubicBezTo>
                  <a:cubicBezTo>
                    <a:pt x="400" y="146"/>
                    <a:pt x="400" y="117"/>
                    <a:pt x="400" y="89"/>
                  </a:cubicBezTo>
                  <a:cubicBezTo>
                    <a:pt x="371" y="89"/>
                    <a:pt x="371" y="89"/>
                    <a:pt x="371" y="60"/>
                  </a:cubicBezTo>
                  <a:cubicBezTo>
                    <a:pt x="371" y="60"/>
                    <a:pt x="342" y="60"/>
                    <a:pt x="342" y="31"/>
                  </a:cubicBezTo>
                  <a:cubicBezTo>
                    <a:pt x="314" y="31"/>
                    <a:pt x="285" y="3"/>
                    <a:pt x="257" y="3"/>
                  </a:cubicBezTo>
                  <a:lnTo>
                    <a:pt x="200" y="3"/>
                  </a:lnTo>
                  <a:cubicBezTo>
                    <a:pt x="192" y="1"/>
                    <a:pt x="185" y="0"/>
                    <a:pt x="1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rot="1799746">
              <a:off x="898977" y="769317"/>
              <a:ext cx="6250" cy="9010"/>
            </a:xfrm>
            <a:custGeom>
              <a:avLst/>
              <a:gdLst/>
              <a:ahLst/>
              <a:cxnLst/>
              <a:rect l="l" t="t" r="r" b="b"/>
              <a:pathLst>
                <a:path w="250" h="362" extrusionOk="0">
                  <a:moveTo>
                    <a:pt x="136" y="1"/>
                  </a:moveTo>
                  <a:cubicBezTo>
                    <a:pt x="127" y="1"/>
                    <a:pt x="118" y="3"/>
                    <a:pt x="108" y="7"/>
                  </a:cubicBezTo>
                  <a:cubicBezTo>
                    <a:pt x="31" y="58"/>
                    <a:pt x="0" y="362"/>
                    <a:pt x="98" y="362"/>
                  </a:cubicBezTo>
                  <a:cubicBezTo>
                    <a:pt x="109" y="362"/>
                    <a:pt x="122" y="358"/>
                    <a:pt x="136" y="349"/>
                  </a:cubicBezTo>
                  <a:cubicBezTo>
                    <a:pt x="242" y="323"/>
                    <a:pt x="250" y="1"/>
                    <a:pt x="13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rot="1799746">
              <a:off x="367462" y="537993"/>
              <a:ext cx="18574" cy="30241"/>
            </a:xfrm>
            <a:custGeom>
              <a:avLst/>
              <a:gdLst/>
              <a:ahLst/>
              <a:cxnLst/>
              <a:rect l="l" t="t" r="r" b="b"/>
              <a:pathLst>
                <a:path w="743" h="1215" extrusionOk="0">
                  <a:moveTo>
                    <a:pt x="422" y="0"/>
                  </a:moveTo>
                  <a:cubicBezTo>
                    <a:pt x="327" y="0"/>
                    <a:pt x="226" y="84"/>
                    <a:pt x="172" y="157"/>
                  </a:cubicBezTo>
                  <a:cubicBezTo>
                    <a:pt x="58" y="328"/>
                    <a:pt x="0" y="614"/>
                    <a:pt x="58" y="842"/>
                  </a:cubicBezTo>
                  <a:cubicBezTo>
                    <a:pt x="86" y="985"/>
                    <a:pt x="143" y="1099"/>
                    <a:pt x="257" y="1184"/>
                  </a:cubicBezTo>
                  <a:cubicBezTo>
                    <a:pt x="292" y="1205"/>
                    <a:pt x="325" y="1214"/>
                    <a:pt x="356" y="1214"/>
                  </a:cubicBezTo>
                  <a:cubicBezTo>
                    <a:pt x="452" y="1214"/>
                    <a:pt x="528" y="1128"/>
                    <a:pt x="571" y="1042"/>
                  </a:cubicBezTo>
                  <a:cubicBezTo>
                    <a:pt x="714" y="870"/>
                    <a:pt x="742" y="642"/>
                    <a:pt x="714" y="385"/>
                  </a:cubicBezTo>
                  <a:cubicBezTo>
                    <a:pt x="685" y="271"/>
                    <a:pt x="628" y="186"/>
                    <a:pt x="571" y="100"/>
                  </a:cubicBezTo>
                  <a:cubicBezTo>
                    <a:pt x="530" y="28"/>
                    <a:pt x="477" y="0"/>
                    <a:pt x="42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rot="1799746">
              <a:off x="452149" y="512733"/>
              <a:ext cx="12149" cy="19663"/>
            </a:xfrm>
            <a:custGeom>
              <a:avLst/>
              <a:gdLst/>
              <a:ahLst/>
              <a:cxnLst/>
              <a:rect l="l" t="t" r="r" b="b"/>
              <a:pathLst>
                <a:path w="486" h="790" extrusionOk="0">
                  <a:moveTo>
                    <a:pt x="272" y="0"/>
                  </a:moveTo>
                  <a:cubicBezTo>
                    <a:pt x="250" y="0"/>
                    <a:pt x="226" y="6"/>
                    <a:pt x="200" y="19"/>
                  </a:cubicBezTo>
                  <a:cubicBezTo>
                    <a:pt x="57" y="76"/>
                    <a:pt x="0" y="304"/>
                    <a:pt x="0" y="504"/>
                  </a:cubicBezTo>
                  <a:cubicBezTo>
                    <a:pt x="114" y="590"/>
                    <a:pt x="200" y="675"/>
                    <a:pt x="314" y="790"/>
                  </a:cubicBezTo>
                  <a:cubicBezTo>
                    <a:pt x="371" y="732"/>
                    <a:pt x="400" y="675"/>
                    <a:pt x="428" y="618"/>
                  </a:cubicBezTo>
                  <a:cubicBezTo>
                    <a:pt x="457" y="533"/>
                    <a:pt x="485" y="419"/>
                    <a:pt x="485" y="304"/>
                  </a:cubicBezTo>
                  <a:cubicBezTo>
                    <a:pt x="461" y="183"/>
                    <a:pt x="396" y="0"/>
                    <a:pt x="27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rot="1799746">
              <a:off x="435394" y="638029"/>
              <a:ext cx="25" cy="747"/>
            </a:xfrm>
            <a:custGeom>
              <a:avLst/>
              <a:gdLst/>
              <a:ahLst/>
              <a:cxnLst/>
              <a:rect l="l" t="t" r="r" b="b"/>
              <a:pathLst>
                <a:path w="1" h="30" extrusionOk="0">
                  <a:moveTo>
                    <a:pt x="0" y="29"/>
                  </a:moveTo>
                  <a:lnTo>
                    <a:pt x="0" y="29"/>
                  </a:lnTo>
                  <a:cubicBezTo>
                    <a:pt x="0" y="29"/>
                    <a:pt x="0" y="1"/>
                    <a:pt x="0" y="29"/>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rot="1799746">
              <a:off x="431092" y="635301"/>
              <a:ext cx="12849" cy="18841"/>
            </a:xfrm>
            <a:custGeom>
              <a:avLst/>
              <a:gdLst/>
              <a:ahLst/>
              <a:cxnLst/>
              <a:rect l="l" t="t" r="r" b="b"/>
              <a:pathLst>
                <a:path w="514" h="757" extrusionOk="0">
                  <a:moveTo>
                    <a:pt x="228" y="0"/>
                  </a:moveTo>
                  <a:cubicBezTo>
                    <a:pt x="151" y="0"/>
                    <a:pt x="109" y="93"/>
                    <a:pt x="86" y="187"/>
                  </a:cubicBezTo>
                  <a:cubicBezTo>
                    <a:pt x="86" y="215"/>
                    <a:pt x="57" y="215"/>
                    <a:pt x="57" y="215"/>
                  </a:cubicBezTo>
                  <a:cubicBezTo>
                    <a:pt x="57" y="244"/>
                    <a:pt x="29" y="272"/>
                    <a:pt x="29" y="301"/>
                  </a:cubicBezTo>
                  <a:cubicBezTo>
                    <a:pt x="0" y="415"/>
                    <a:pt x="0" y="586"/>
                    <a:pt x="86" y="700"/>
                  </a:cubicBezTo>
                  <a:cubicBezTo>
                    <a:pt x="116" y="741"/>
                    <a:pt x="151" y="756"/>
                    <a:pt x="184" y="756"/>
                  </a:cubicBezTo>
                  <a:cubicBezTo>
                    <a:pt x="242" y="756"/>
                    <a:pt x="296" y="708"/>
                    <a:pt x="314" y="672"/>
                  </a:cubicBezTo>
                  <a:cubicBezTo>
                    <a:pt x="314" y="643"/>
                    <a:pt x="342" y="643"/>
                    <a:pt x="342" y="643"/>
                  </a:cubicBezTo>
                  <a:cubicBezTo>
                    <a:pt x="399" y="529"/>
                    <a:pt x="514" y="130"/>
                    <a:pt x="314" y="44"/>
                  </a:cubicBezTo>
                  <a:cubicBezTo>
                    <a:pt x="314" y="44"/>
                    <a:pt x="285" y="15"/>
                    <a:pt x="285" y="15"/>
                  </a:cubicBezTo>
                  <a:cubicBezTo>
                    <a:pt x="264" y="5"/>
                    <a:pt x="245" y="0"/>
                    <a:pt x="22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rot="1799746">
              <a:off x="393190" y="583287"/>
              <a:ext cx="15974" cy="18120"/>
            </a:xfrm>
            <a:custGeom>
              <a:avLst/>
              <a:gdLst/>
              <a:ahLst/>
              <a:cxnLst/>
              <a:rect l="l" t="t" r="r" b="b"/>
              <a:pathLst>
                <a:path w="639" h="728" extrusionOk="0">
                  <a:moveTo>
                    <a:pt x="369" y="0"/>
                  </a:moveTo>
                  <a:cubicBezTo>
                    <a:pt x="353" y="0"/>
                    <a:pt x="334" y="3"/>
                    <a:pt x="315" y="9"/>
                  </a:cubicBezTo>
                  <a:lnTo>
                    <a:pt x="286" y="9"/>
                  </a:lnTo>
                  <a:cubicBezTo>
                    <a:pt x="115" y="66"/>
                    <a:pt x="1" y="551"/>
                    <a:pt x="229" y="694"/>
                  </a:cubicBezTo>
                  <a:cubicBezTo>
                    <a:pt x="261" y="717"/>
                    <a:pt x="290" y="727"/>
                    <a:pt x="318" y="727"/>
                  </a:cubicBezTo>
                  <a:cubicBezTo>
                    <a:pt x="552" y="727"/>
                    <a:pt x="638" y="0"/>
                    <a:pt x="36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rot="1799746">
              <a:off x="331074" y="606683"/>
              <a:ext cx="24998" cy="26333"/>
            </a:xfrm>
            <a:custGeom>
              <a:avLst/>
              <a:gdLst/>
              <a:ahLst/>
              <a:cxnLst/>
              <a:rect l="l" t="t" r="r" b="b"/>
              <a:pathLst>
                <a:path w="1000" h="1058" extrusionOk="0">
                  <a:moveTo>
                    <a:pt x="514" y="0"/>
                  </a:moveTo>
                  <a:cubicBezTo>
                    <a:pt x="257" y="86"/>
                    <a:pt x="1" y="657"/>
                    <a:pt x="286" y="970"/>
                  </a:cubicBezTo>
                  <a:cubicBezTo>
                    <a:pt x="341" y="1026"/>
                    <a:pt x="396" y="1057"/>
                    <a:pt x="459" y="1057"/>
                  </a:cubicBezTo>
                  <a:cubicBezTo>
                    <a:pt x="494" y="1057"/>
                    <a:pt x="531" y="1048"/>
                    <a:pt x="571" y="1028"/>
                  </a:cubicBezTo>
                  <a:cubicBezTo>
                    <a:pt x="771" y="942"/>
                    <a:pt x="999" y="343"/>
                    <a:pt x="742" y="86"/>
                  </a:cubicBezTo>
                  <a:lnTo>
                    <a:pt x="714" y="86"/>
                  </a:lnTo>
                  <a:cubicBezTo>
                    <a:pt x="657" y="29"/>
                    <a:pt x="600" y="0"/>
                    <a:pt x="5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rot="1799746">
              <a:off x="349729" y="608620"/>
              <a:ext cx="1450" cy="25"/>
            </a:xfrm>
            <a:custGeom>
              <a:avLst/>
              <a:gdLst/>
              <a:ahLst/>
              <a:cxnLst/>
              <a:rect l="l" t="t" r="r" b="b"/>
              <a:pathLst>
                <a:path w="58" h="1" extrusionOk="0">
                  <a:moveTo>
                    <a:pt x="1" y="0"/>
                  </a:moveTo>
                  <a:cubicBezTo>
                    <a:pt x="1" y="0"/>
                    <a:pt x="29" y="0"/>
                    <a:pt x="29" y="0"/>
                  </a:cubicBezTo>
                  <a:cubicBezTo>
                    <a:pt x="29" y="0"/>
                    <a:pt x="58" y="0"/>
                    <a:pt x="58" y="0"/>
                  </a:cubicBezTo>
                  <a:cubicBezTo>
                    <a:pt x="29" y="0"/>
                    <a:pt x="29" y="0"/>
                    <a:pt x="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rot="1799746">
              <a:off x="110128" y="1300382"/>
              <a:ext cx="12174" cy="19912"/>
            </a:xfrm>
            <a:custGeom>
              <a:avLst/>
              <a:gdLst/>
              <a:ahLst/>
              <a:cxnLst/>
              <a:rect l="l" t="t" r="r" b="b"/>
              <a:pathLst>
                <a:path w="487" h="800" extrusionOk="0">
                  <a:moveTo>
                    <a:pt x="278" y="0"/>
                  </a:moveTo>
                  <a:cubicBezTo>
                    <a:pt x="263" y="0"/>
                    <a:pt x="246" y="3"/>
                    <a:pt x="229" y="10"/>
                  </a:cubicBezTo>
                  <a:cubicBezTo>
                    <a:pt x="58" y="67"/>
                    <a:pt x="1" y="296"/>
                    <a:pt x="1" y="495"/>
                  </a:cubicBezTo>
                  <a:cubicBezTo>
                    <a:pt x="25" y="616"/>
                    <a:pt x="91" y="799"/>
                    <a:pt x="197" y="799"/>
                  </a:cubicBezTo>
                  <a:cubicBezTo>
                    <a:pt x="216" y="799"/>
                    <a:pt x="236" y="794"/>
                    <a:pt x="258" y="781"/>
                  </a:cubicBezTo>
                  <a:cubicBezTo>
                    <a:pt x="429" y="724"/>
                    <a:pt x="486" y="495"/>
                    <a:pt x="486" y="296"/>
                  </a:cubicBezTo>
                  <a:cubicBezTo>
                    <a:pt x="461" y="170"/>
                    <a:pt x="392" y="0"/>
                    <a:pt x="2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rot="1799746">
              <a:off x="169575" y="1306224"/>
              <a:ext cx="15724" cy="20136"/>
            </a:xfrm>
            <a:custGeom>
              <a:avLst/>
              <a:gdLst/>
              <a:ahLst/>
              <a:cxnLst/>
              <a:rect l="l" t="t" r="r" b="b"/>
              <a:pathLst>
                <a:path w="629" h="809" extrusionOk="0">
                  <a:moveTo>
                    <a:pt x="391" y="1"/>
                  </a:moveTo>
                  <a:cubicBezTo>
                    <a:pt x="285" y="1"/>
                    <a:pt x="184" y="127"/>
                    <a:pt x="143" y="210"/>
                  </a:cubicBezTo>
                  <a:cubicBezTo>
                    <a:pt x="86" y="324"/>
                    <a:pt x="0" y="666"/>
                    <a:pt x="143" y="809"/>
                  </a:cubicBezTo>
                  <a:cubicBezTo>
                    <a:pt x="286" y="723"/>
                    <a:pt x="428" y="638"/>
                    <a:pt x="571" y="552"/>
                  </a:cubicBezTo>
                  <a:cubicBezTo>
                    <a:pt x="628" y="438"/>
                    <a:pt x="628" y="181"/>
                    <a:pt x="514" y="67"/>
                  </a:cubicBezTo>
                  <a:cubicBezTo>
                    <a:pt x="474" y="19"/>
                    <a:pt x="432" y="1"/>
                    <a:pt x="39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rot="1799746">
              <a:off x="141782" y="1420006"/>
              <a:ext cx="20699" cy="29967"/>
            </a:xfrm>
            <a:custGeom>
              <a:avLst/>
              <a:gdLst/>
              <a:ahLst/>
              <a:cxnLst/>
              <a:rect l="l" t="t" r="r" b="b"/>
              <a:pathLst>
                <a:path w="828" h="1204" extrusionOk="0">
                  <a:moveTo>
                    <a:pt x="355" y="1"/>
                  </a:moveTo>
                  <a:cubicBezTo>
                    <a:pt x="129" y="1"/>
                    <a:pt x="1" y="499"/>
                    <a:pt x="1" y="705"/>
                  </a:cubicBezTo>
                  <a:lnTo>
                    <a:pt x="1" y="762"/>
                  </a:lnTo>
                  <a:cubicBezTo>
                    <a:pt x="1" y="999"/>
                    <a:pt x="147" y="1203"/>
                    <a:pt x="305" y="1203"/>
                  </a:cubicBezTo>
                  <a:cubicBezTo>
                    <a:pt x="356" y="1203"/>
                    <a:pt x="408" y="1182"/>
                    <a:pt x="457" y="1133"/>
                  </a:cubicBezTo>
                  <a:cubicBezTo>
                    <a:pt x="657" y="962"/>
                    <a:pt x="828" y="391"/>
                    <a:pt x="571" y="134"/>
                  </a:cubicBezTo>
                  <a:lnTo>
                    <a:pt x="543" y="106"/>
                  </a:lnTo>
                  <a:cubicBezTo>
                    <a:pt x="474" y="32"/>
                    <a:pt x="412" y="1"/>
                    <a:pt x="35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rot="1799746">
              <a:off x="119854" y="1361644"/>
              <a:ext cx="14074" cy="18891"/>
            </a:xfrm>
            <a:custGeom>
              <a:avLst/>
              <a:gdLst/>
              <a:ahLst/>
              <a:cxnLst/>
              <a:rect l="l" t="t" r="r" b="b"/>
              <a:pathLst>
                <a:path w="563" h="759" extrusionOk="0">
                  <a:moveTo>
                    <a:pt x="350" y="1"/>
                  </a:moveTo>
                  <a:cubicBezTo>
                    <a:pt x="157" y="1"/>
                    <a:pt x="0" y="492"/>
                    <a:pt x="194" y="658"/>
                  </a:cubicBezTo>
                  <a:cubicBezTo>
                    <a:pt x="223" y="687"/>
                    <a:pt x="280" y="715"/>
                    <a:pt x="309" y="744"/>
                  </a:cubicBezTo>
                  <a:cubicBezTo>
                    <a:pt x="329" y="754"/>
                    <a:pt x="347" y="758"/>
                    <a:pt x="365" y="758"/>
                  </a:cubicBezTo>
                  <a:cubicBezTo>
                    <a:pt x="498" y="758"/>
                    <a:pt x="562" y="499"/>
                    <a:pt x="537" y="373"/>
                  </a:cubicBezTo>
                  <a:cubicBezTo>
                    <a:pt x="537" y="344"/>
                    <a:pt x="537" y="316"/>
                    <a:pt x="537" y="287"/>
                  </a:cubicBezTo>
                  <a:cubicBezTo>
                    <a:pt x="537" y="145"/>
                    <a:pt x="480" y="30"/>
                    <a:pt x="366" y="2"/>
                  </a:cubicBezTo>
                  <a:cubicBezTo>
                    <a:pt x="360" y="1"/>
                    <a:pt x="355" y="1"/>
                    <a:pt x="35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rot="1799746">
              <a:off x="38269" y="1365293"/>
              <a:ext cx="13574" cy="22500"/>
            </a:xfrm>
            <a:custGeom>
              <a:avLst/>
              <a:gdLst/>
              <a:ahLst/>
              <a:cxnLst/>
              <a:rect l="l" t="t" r="r" b="b"/>
              <a:pathLst>
                <a:path w="543" h="904" extrusionOk="0">
                  <a:moveTo>
                    <a:pt x="309" y="1"/>
                  </a:moveTo>
                  <a:cubicBezTo>
                    <a:pt x="293" y="1"/>
                    <a:pt x="275" y="4"/>
                    <a:pt x="257" y="10"/>
                  </a:cubicBezTo>
                  <a:cubicBezTo>
                    <a:pt x="86" y="95"/>
                    <a:pt x="0" y="352"/>
                    <a:pt x="29" y="552"/>
                  </a:cubicBezTo>
                  <a:cubicBezTo>
                    <a:pt x="29" y="705"/>
                    <a:pt x="120" y="903"/>
                    <a:pt x="261" y="903"/>
                  </a:cubicBezTo>
                  <a:cubicBezTo>
                    <a:pt x="278" y="903"/>
                    <a:pt x="296" y="900"/>
                    <a:pt x="314" y="894"/>
                  </a:cubicBezTo>
                  <a:cubicBezTo>
                    <a:pt x="457" y="809"/>
                    <a:pt x="542" y="552"/>
                    <a:pt x="542" y="352"/>
                  </a:cubicBezTo>
                  <a:cubicBezTo>
                    <a:pt x="517" y="199"/>
                    <a:pt x="446" y="1"/>
                    <a:pt x="30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rot="1799746">
              <a:off x="76607" y="1130734"/>
              <a:ext cx="13574" cy="19240"/>
            </a:xfrm>
            <a:custGeom>
              <a:avLst/>
              <a:gdLst/>
              <a:ahLst/>
              <a:cxnLst/>
              <a:rect l="l" t="t" r="r" b="b"/>
              <a:pathLst>
                <a:path w="543" h="773" extrusionOk="0">
                  <a:moveTo>
                    <a:pt x="253" y="1"/>
                  </a:moveTo>
                  <a:cubicBezTo>
                    <a:pt x="173" y="1"/>
                    <a:pt x="130" y="87"/>
                    <a:pt x="86" y="174"/>
                  </a:cubicBezTo>
                  <a:lnTo>
                    <a:pt x="58" y="174"/>
                  </a:lnTo>
                  <a:cubicBezTo>
                    <a:pt x="58" y="202"/>
                    <a:pt x="58" y="202"/>
                    <a:pt x="58" y="202"/>
                  </a:cubicBezTo>
                  <a:cubicBezTo>
                    <a:pt x="29" y="316"/>
                    <a:pt x="1" y="402"/>
                    <a:pt x="29" y="487"/>
                  </a:cubicBezTo>
                  <a:cubicBezTo>
                    <a:pt x="29" y="516"/>
                    <a:pt x="29" y="602"/>
                    <a:pt x="58" y="659"/>
                  </a:cubicBezTo>
                  <a:cubicBezTo>
                    <a:pt x="86" y="716"/>
                    <a:pt x="144" y="773"/>
                    <a:pt x="201" y="773"/>
                  </a:cubicBezTo>
                  <a:cubicBezTo>
                    <a:pt x="286" y="773"/>
                    <a:pt x="343" y="716"/>
                    <a:pt x="315" y="602"/>
                  </a:cubicBezTo>
                  <a:cubicBezTo>
                    <a:pt x="372" y="544"/>
                    <a:pt x="400" y="487"/>
                    <a:pt x="429" y="402"/>
                  </a:cubicBezTo>
                  <a:lnTo>
                    <a:pt x="429" y="402"/>
                  </a:lnTo>
                  <a:cubicBezTo>
                    <a:pt x="429" y="487"/>
                    <a:pt x="400" y="544"/>
                    <a:pt x="400" y="602"/>
                  </a:cubicBezTo>
                  <a:cubicBezTo>
                    <a:pt x="457" y="487"/>
                    <a:pt x="543" y="116"/>
                    <a:pt x="343" y="31"/>
                  </a:cubicBezTo>
                  <a:cubicBezTo>
                    <a:pt x="308" y="10"/>
                    <a:pt x="279" y="1"/>
                    <a:pt x="25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5"/>
            <p:cNvSpPr/>
            <p:nvPr/>
          </p:nvSpPr>
          <p:spPr>
            <a:xfrm rot="1799746">
              <a:off x="100669" y="1117920"/>
              <a:ext cx="15674" cy="17273"/>
            </a:xfrm>
            <a:custGeom>
              <a:avLst/>
              <a:gdLst/>
              <a:ahLst/>
              <a:cxnLst/>
              <a:rect l="l" t="t" r="r" b="b"/>
              <a:pathLst>
                <a:path w="627" h="694" extrusionOk="0">
                  <a:moveTo>
                    <a:pt x="494" y="1"/>
                  </a:moveTo>
                  <a:cubicBezTo>
                    <a:pt x="304" y="1"/>
                    <a:pt x="1" y="560"/>
                    <a:pt x="390" y="662"/>
                  </a:cubicBezTo>
                  <a:cubicBezTo>
                    <a:pt x="390" y="662"/>
                    <a:pt x="419" y="662"/>
                    <a:pt x="447" y="691"/>
                  </a:cubicBezTo>
                  <a:cubicBezTo>
                    <a:pt x="453" y="692"/>
                    <a:pt x="459" y="693"/>
                    <a:pt x="464" y="693"/>
                  </a:cubicBezTo>
                  <a:cubicBezTo>
                    <a:pt x="540" y="693"/>
                    <a:pt x="590" y="516"/>
                    <a:pt x="590" y="462"/>
                  </a:cubicBezTo>
                  <a:cubicBezTo>
                    <a:pt x="590" y="405"/>
                    <a:pt x="590" y="377"/>
                    <a:pt x="619" y="320"/>
                  </a:cubicBezTo>
                  <a:cubicBezTo>
                    <a:pt x="627" y="87"/>
                    <a:pt x="569" y="1"/>
                    <a:pt x="49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rot="1799746">
              <a:off x="424992" y="793600"/>
              <a:ext cx="15724" cy="23620"/>
            </a:xfrm>
            <a:custGeom>
              <a:avLst/>
              <a:gdLst/>
              <a:ahLst/>
              <a:cxnLst/>
              <a:rect l="l" t="t" r="r" b="b"/>
              <a:pathLst>
                <a:path w="629" h="949" extrusionOk="0">
                  <a:moveTo>
                    <a:pt x="387" y="0"/>
                  </a:moveTo>
                  <a:cubicBezTo>
                    <a:pt x="364" y="0"/>
                    <a:pt x="340" y="6"/>
                    <a:pt x="315" y="19"/>
                  </a:cubicBezTo>
                  <a:lnTo>
                    <a:pt x="258" y="19"/>
                  </a:lnTo>
                  <a:cubicBezTo>
                    <a:pt x="86" y="104"/>
                    <a:pt x="1" y="361"/>
                    <a:pt x="29" y="589"/>
                  </a:cubicBezTo>
                  <a:cubicBezTo>
                    <a:pt x="29" y="737"/>
                    <a:pt x="114" y="949"/>
                    <a:pt x="248" y="949"/>
                  </a:cubicBezTo>
                  <a:cubicBezTo>
                    <a:pt x="269" y="949"/>
                    <a:pt x="291" y="943"/>
                    <a:pt x="315" y="932"/>
                  </a:cubicBezTo>
                  <a:lnTo>
                    <a:pt x="343" y="932"/>
                  </a:lnTo>
                  <a:cubicBezTo>
                    <a:pt x="543" y="846"/>
                    <a:pt x="629" y="561"/>
                    <a:pt x="600" y="361"/>
                  </a:cubicBezTo>
                  <a:cubicBezTo>
                    <a:pt x="600" y="191"/>
                    <a:pt x="517" y="0"/>
                    <a:pt x="38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rot="1799746">
              <a:off x="441811" y="835271"/>
              <a:ext cx="14199" cy="18593"/>
            </a:xfrm>
            <a:custGeom>
              <a:avLst/>
              <a:gdLst/>
              <a:ahLst/>
              <a:cxnLst/>
              <a:rect l="l" t="t" r="r" b="b"/>
              <a:pathLst>
                <a:path w="568" h="747" extrusionOk="0">
                  <a:moveTo>
                    <a:pt x="353" y="0"/>
                  </a:moveTo>
                  <a:cubicBezTo>
                    <a:pt x="269" y="0"/>
                    <a:pt x="192" y="81"/>
                    <a:pt x="172" y="162"/>
                  </a:cubicBezTo>
                  <a:cubicBezTo>
                    <a:pt x="86" y="247"/>
                    <a:pt x="0" y="590"/>
                    <a:pt x="172" y="647"/>
                  </a:cubicBezTo>
                  <a:cubicBezTo>
                    <a:pt x="200" y="704"/>
                    <a:pt x="229" y="732"/>
                    <a:pt x="257" y="732"/>
                  </a:cubicBezTo>
                  <a:cubicBezTo>
                    <a:pt x="280" y="742"/>
                    <a:pt x="303" y="747"/>
                    <a:pt x="323" y="747"/>
                  </a:cubicBezTo>
                  <a:cubicBezTo>
                    <a:pt x="482" y="747"/>
                    <a:pt x="568" y="484"/>
                    <a:pt x="543" y="333"/>
                  </a:cubicBezTo>
                  <a:cubicBezTo>
                    <a:pt x="543" y="219"/>
                    <a:pt x="514" y="133"/>
                    <a:pt x="457" y="48"/>
                  </a:cubicBezTo>
                  <a:cubicBezTo>
                    <a:pt x="424" y="14"/>
                    <a:pt x="388" y="0"/>
                    <a:pt x="3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5"/>
            <p:cNvSpPr/>
            <p:nvPr/>
          </p:nvSpPr>
          <p:spPr>
            <a:xfrm rot="1799746">
              <a:off x="880912" y="657667"/>
              <a:ext cx="10924" cy="14560"/>
            </a:xfrm>
            <a:custGeom>
              <a:avLst/>
              <a:gdLst/>
              <a:ahLst/>
              <a:cxnLst/>
              <a:rect l="l" t="t" r="r" b="b"/>
              <a:pathLst>
                <a:path w="437" h="585" extrusionOk="0">
                  <a:moveTo>
                    <a:pt x="174" y="0"/>
                  </a:moveTo>
                  <a:cubicBezTo>
                    <a:pt x="1" y="0"/>
                    <a:pt x="3" y="549"/>
                    <a:pt x="147" y="549"/>
                  </a:cubicBezTo>
                  <a:cubicBezTo>
                    <a:pt x="159" y="549"/>
                    <a:pt x="171" y="545"/>
                    <a:pt x="185" y="538"/>
                  </a:cubicBezTo>
                  <a:lnTo>
                    <a:pt x="213" y="538"/>
                  </a:lnTo>
                  <a:cubicBezTo>
                    <a:pt x="235" y="571"/>
                    <a:pt x="258" y="585"/>
                    <a:pt x="279" y="585"/>
                  </a:cubicBezTo>
                  <a:cubicBezTo>
                    <a:pt x="366" y="585"/>
                    <a:pt x="436" y="344"/>
                    <a:pt x="413" y="252"/>
                  </a:cubicBezTo>
                  <a:cubicBezTo>
                    <a:pt x="385" y="138"/>
                    <a:pt x="356" y="81"/>
                    <a:pt x="242" y="24"/>
                  </a:cubicBezTo>
                  <a:cubicBezTo>
                    <a:pt x="217" y="8"/>
                    <a:pt x="194" y="0"/>
                    <a:pt x="17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5"/>
            <p:cNvSpPr/>
            <p:nvPr/>
          </p:nvSpPr>
          <p:spPr>
            <a:xfrm rot="1799746">
              <a:off x="582398" y="473401"/>
              <a:ext cx="17774" cy="25512"/>
            </a:xfrm>
            <a:custGeom>
              <a:avLst/>
              <a:gdLst/>
              <a:ahLst/>
              <a:cxnLst/>
              <a:rect l="l" t="t" r="r" b="b"/>
              <a:pathLst>
                <a:path w="711" h="1025" extrusionOk="0">
                  <a:moveTo>
                    <a:pt x="440" y="0"/>
                  </a:moveTo>
                  <a:cubicBezTo>
                    <a:pt x="367" y="0"/>
                    <a:pt x="288" y="45"/>
                    <a:pt x="226" y="139"/>
                  </a:cubicBezTo>
                  <a:cubicBezTo>
                    <a:pt x="140" y="196"/>
                    <a:pt x="111" y="310"/>
                    <a:pt x="83" y="396"/>
                  </a:cubicBezTo>
                  <a:cubicBezTo>
                    <a:pt x="0" y="616"/>
                    <a:pt x="104" y="1025"/>
                    <a:pt x="318" y="1025"/>
                  </a:cubicBezTo>
                  <a:cubicBezTo>
                    <a:pt x="325" y="1025"/>
                    <a:pt x="332" y="1024"/>
                    <a:pt x="340" y="1023"/>
                  </a:cubicBezTo>
                  <a:cubicBezTo>
                    <a:pt x="597" y="995"/>
                    <a:pt x="711" y="652"/>
                    <a:pt x="682" y="367"/>
                  </a:cubicBezTo>
                  <a:cubicBezTo>
                    <a:pt x="682" y="132"/>
                    <a:pt x="568" y="0"/>
                    <a:pt x="44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rot="1799746">
              <a:off x="605219" y="522276"/>
              <a:ext cx="14574" cy="19339"/>
            </a:xfrm>
            <a:custGeom>
              <a:avLst/>
              <a:gdLst/>
              <a:ahLst/>
              <a:cxnLst/>
              <a:rect l="l" t="t" r="r" b="b"/>
              <a:pathLst>
                <a:path w="583" h="777" extrusionOk="0">
                  <a:moveTo>
                    <a:pt x="349" y="1"/>
                  </a:moveTo>
                  <a:cubicBezTo>
                    <a:pt x="328" y="1"/>
                    <a:pt x="305" y="6"/>
                    <a:pt x="280" y="18"/>
                  </a:cubicBezTo>
                  <a:cubicBezTo>
                    <a:pt x="44" y="96"/>
                    <a:pt x="0" y="776"/>
                    <a:pt x="238" y="776"/>
                  </a:cubicBezTo>
                  <a:cubicBezTo>
                    <a:pt x="259" y="776"/>
                    <a:pt x="283" y="771"/>
                    <a:pt x="308" y="759"/>
                  </a:cubicBezTo>
                  <a:cubicBezTo>
                    <a:pt x="518" y="681"/>
                    <a:pt x="583" y="1"/>
                    <a:pt x="34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rot="1799746">
              <a:off x="630021" y="517850"/>
              <a:ext cx="5600" cy="8164"/>
            </a:xfrm>
            <a:custGeom>
              <a:avLst/>
              <a:gdLst/>
              <a:ahLst/>
              <a:cxnLst/>
              <a:rect l="l" t="t" r="r" b="b"/>
              <a:pathLst>
                <a:path w="224" h="328" extrusionOk="0">
                  <a:moveTo>
                    <a:pt x="136" y="1"/>
                  </a:moveTo>
                  <a:cubicBezTo>
                    <a:pt x="128" y="1"/>
                    <a:pt x="120" y="3"/>
                    <a:pt x="110" y="7"/>
                  </a:cubicBezTo>
                  <a:cubicBezTo>
                    <a:pt x="31" y="34"/>
                    <a:pt x="1" y="328"/>
                    <a:pt x="109" y="328"/>
                  </a:cubicBezTo>
                  <a:cubicBezTo>
                    <a:pt x="118" y="328"/>
                    <a:pt x="128" y="326"/>
                    <a:pt x="139" y="321"/>
                  </a:cubicBezTo>
                  <a:cubicBezTo>
                    <a:pt x="217" y="269"/>
                    <a:pt x="224" y="1"/>
                    <a:pt x="13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
            <p:cNvSpPr/>
            <p:nvPr/>
          </p:nvSpPr>
          <p:spPr>
            <a:xfrm rot="1799746">
              <a:off x="1019294" y="878557"/>
              <a:ext cx="42122" cy="21704"/>
            </a:xfrm>
            <a:custGeom>
              <a:avLst/>
              <a:gdLst/>
              <a:ahLst/>
              <a:cxnLst/>
              <a:rect l="l" t="t" r="r" b="b"/>
              <a:pathLst>
                <a:path w="1685" h="872" extrusionOk="0">
                  <a:moveTo>
                    <a:pt x="967" y="0"/>
                  </a:moveTo>
                  <a:cubicBezTo>
                    <a:pt x="779" y="0"/>
                    <a:pt x="583" y="52"/>
                    <a:pt x="429" y="129"/>
                  </a:cubicBezTo>
                  <a:cubicBezTo>
                    <a:pt x="201" y="244"/>
                    <a:pt x="1" y="529"/>
                    <a:pt x="258" y="729"/>
                  </a:cubicBezTo>
                  <a:cubicBezTo>
                    <a:pt x="386" y="828"/>
                    <a:pt x="557" y="871"/>
                    <a:pt x="732" y="871"/>
                  </a:cubicBezTo>
                  <a:cubicBezTo>
                    <a:pt x="907" y="871"/>
                    <a:pt x="1085" y="828"/>
                    <a:pt x="1228" y="757"/>
                  </a:cubicBezTo>
                  <a:cubicBezTo>
                    <a:pt x="1456" y="615"/>
                    <a:pt x="1684" y="329"/>
                    <a:pt x="1399" y="129"/>
                  </a:cubicBezTo>
                  <a:cubicBezTo>
                    <a:pt x="1281" y="38"/>
                    <a:pt x="1127" y="0"/>
                    <a:pt x="96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5"/>
            <p:cNvSpPr/>
            <p:nvPr/>
          </p:nvSpPr>
          <p:spPr>
            <a:xfrm rot="1799746">
              <a:off x="1072607" y="880188"/>
              <a:ext cx="37972" cy="20434"/>
            </a:xfrm>
            <a:custGeom>
              <a:avLst/>
              <a:gdLst/>
              <a:ahLst/>
              <a:cxnLst/>
              <a:rect l="l" t="t" r="r" b="b"/>
              <a:pathLst>
                <a:path w="1519" h="821" extrusionOk="0">
                  <a:moveTo>
                    <a:pt x="768" y="0"/>
                  </a:moveTo>
                  <a:cubicBezTo>
                    <a:pt x="502" y="0"/>
                    <a:pt x="1" y="127"/>
                    <a:pt x="120" y="414"/>
                  </a:cubicBezTo>
                  <a:cubicBezTo>
                    <a:pt x="120" y="442"/>
                    <a:pt x="149" y="471"/>
                    <a:pt x="149" y="528"/>
                  </a:cubicBezTo>
                  <a:cubicBezTo>
                    <a:pt x="230" y="738"/>
                    <a:pt x="440" y="820"/>
                    <a:pt x="663" y="820"/>
                  </a:cubicBezTo>
                  <a:cubicBezTo>
                    <a:pt x="834" y="820"/>
                    <a:pt x="1012" y="773"/>
                    <a:pt x="1147" y="699"/>
                  </a:cubicBezTo>
                  <a:cubicBezTo>
                    <a:pt x="1518" y="499"/>
                    <a:pt x="1433" y="157"/>
                    <a:pt x="1062" y="71"/>
                  </a:cubicBezTo>
                  <a:cubicBezTo>
                    <a:pt x="1005" y="43"/>
                    <a:pt x="948" y="43"/>
                    <a:pt x="891" y="14"/>
                  </a:cubicBezTo>
                  <a:cubicBezTo>
                    <a:pt x="863" y="5"/>
                    <a:pt x="820" y="0"/>
                    <a:pt x="76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rot="1799746">
              <a:off x="1083280" y="937233"/>
              <a:ext cx="22173" cy="11225"/>
            </a:xfrm>
            <a:custGeom>
              <a:avLst/>
              <a:gdLst/>
              <a:ahLst/>
              <a:cxnLst/>
              <a:rect l="l" t="t" r="r" b="b"/>
              <a:pathLst>
                <a:path w="887" h="451" extrusionOk="0">
                  <a:moveTo>
                    <a:pt x="314" y="0"/>
                  </a:moveTo>
                  <a:cubicBezTo>
                    <a:pt x="228" y="0"/>
                    <a:pt x="57" y="29"/>
                    <a:pt x="29" y="143"/>
                  </a:cubicBezTo>
                  <a:cubicBezTo>
                    <a:pt x="29" y="143"/>
                    <a:pt x="29" y="172"/>
                    <a:pt x="29" y="172"/>
                  </a:cubicBezTo>
                  <a:cubicBezTo>
                    <a:pt x="0" y="229"/>
                    <a:pt x="29" y="286"/>
                    <a:pt x="57" y="314"/>
                  </a:cubicBezTo>
                  <a:lnTo>
                    <a:pt x="143" y="371"/>
                  </a:lnTo>
                  <a:cubicBezTo>
                    <a:pt x="192" y="427"/>
                    <a:pt x="267" y="451"/>
                    <a:pt x="347" y="451"/>
                  </a:cubicBezTo>
                  <a:cubicBezTo>
                    <a:pt x="592" y="451"/>
                    <a:pt x="886" y="230"/>
                    <a:pt x="628" y="57"/>
                  </a:cubicBezTo>
                  <a:cubicBezTo>
                    <a:pt x="514" y="0"/>
                    <a:pt x="428" y="0"/>
                    <a:pt x="31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rot="1799746">
              <a:off x="1216662" y="985047"/>
              <a:ext cx="51371" cy="26234"/>
            </a:xfrm>
            <a:custGeom>
              <a:avLst/>
              <a:gdLst/>
              <a:ahLst/>
              <a:cxnLst/>
              <a:rect l="l" t="t" r="r" b="b"/>
              <a:pathLst>
                <a:path w="2055" h="1054" extrusionOk="0">
                  <a:moveTo>
                    <a:pt x="1183" y="1"/>
                  </a:moveTo>
                  <a:cubicBezTo>
                    <a:pt x="958" y="1"/>
                    <a:pt x="726" y="59"/>
                    <a:pt x="543" y="151"/>
                  </a:cubicBezTo>
                  <a:cubicBezTo>
                    <a:pt x="257" y="294"/>
                    <a:pt x="1" y="636"/>
                    <a:pt x="314" y="893"/>
                  </a:cubicBezTo>
                  <a:cubicBezTo>
                    <a:pt x="480" y="1003"/>
                    <a:pt x="685" y="1054"/>
                    <a:pt x="892" y="1054"/>
                  </a:cubicBezTo>
                  <a:cubicBezTo>
                    <a:pt x="1113" y="1054"/>
                    <a:pt x="1336" y="996"/>
                    <a:pt x="1513" y="893"/>
                  </a:cubicBezTo>
                  <a:cubicBezTo>
                    <a:pt x="1798" y="750"/>
                    <a:pt x="2055" y="408"/>
                    <a:pt x="1713" y="151"/>
                  </a:cubicBezTo>
                  <a:cubicBezTo>
                    <a:pt x="1567" y="45"/>
                    <a:pt x="1378" y="1"/>
                    <a:pt x="118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1" name="Google Shape;1231;p15"/>
          <p:cNvSpPr txBox="1">
            <a:spLocks noGrp="1"/>
          </p:cNvSpPr>
          <p:nvPr>
            <p:ph type="subTitle" idx="1"/>
          </p:nvPr>
        </p:nvSpPr>
        <p:spPr>
          <a:xfrm>
            <a:off x="1907575" y="1728775"/>
            <a:ext cx="987000" cy="2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Font typeface="Chau Philomene One"/>
              <a:buNone/>
              <a:defRPr sz="2200">
                <a:latin typeface="Chau Philomene One"/>
                <a:ea typeface="Chau Philomene One"/>
                <a:cs typeface="Chau Philomene One"/>
                <a:sym typeface="Chau Philomene One"/>
              </a:defRPr>
            </a:lvl1pPr>
            <a:lvl2pPr lvl="1"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2pPr>
            <a:lvl3pPr lvl="2"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3pPr>
            <a:lvl4pPr lvl="3"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4pPr>
            <a:lvl5pPr lvl="4"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5pPr>
            <a:lvl6pPr lvl="5"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6pPr>
            <a:lvl7pPr lvl="6"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7pPr>
            <a:lvl8pPr lvl="7"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8pPr>
            <a:lvl9pPr lvl="8"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9pPr>
          </a:lstStyle>
          <a:p>
            <a:endParaRPr/>
          </a:p>
        </p:txBody>
      </p:sp>
      <p:sp>
        <p:nvSpPr>
          <p:cNvPr id="1232" name="Google Shape;1232;p15"/>
          <p:cNvSpPr txBox="1">
            <a:spLocks noGrp="1"/>
          </p:cNvSpPr>
          <p:nvPr>
            <p:ph type="subTitle" idx="2"/>
          </p:nvPr>
        </p:nvSpPr>
        <p:spPr>
          <a:xfrm>
            <a:off x="4078500" y="1703275"/>
            <a:ext cx="987000" cy="33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Font typeface="Chau Philomene One"/>
              <a:buNone/>
              <a:defRPr sz="2200">
                <a:latin typeface="Chau Philomene One"/>
                <a:ea typeface="Chau Philomene One"/>
                <a:cs typeface="Chau Philomene One"/>
                <a:sym typeface="Chau Philomene One"/>
              </a:defRPr>
            </a:lvl1pPr>
            <a:lvl2pPr lvl="1"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2pPr>
            <a:lvl3pPr lvl="2"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3pPr>
            <a:lvl4pPr lvl="3"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4pPr>
            <a:lvl5pPr lvl="4"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5pPr>
            <a:lvl6pPr lvl="5"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6pPr>
            <a:lvl7pPr lvl="6"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7pPr>
            <a:lvl8pPr lvl="7"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8pPr>
            <a:lvl9pPr lvl="8"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9pPr>
          </a:lstStyle>
          <a:p>
            <a:endParaRPr/>
          </a:p>
        </p:txBody>
      </p:sp>
      <p:sp>
        <p:nvSpPr>
          <p:cNvPr id="1233" name="Google Shape;1233;p15"/>
          <p:cNvSpPr txBox="1">
            <a:spLocks noGrp="1"/>
          </p:cNvSpPr>
          <p:nvPr>
            <p:ph type="subTitle" idx="3"/>
          </p:nvPr>
        </p:nvSpPr>
        <p:spPr>
          <a:xfrm>
            <a:off x="6136925" y="1680175"/>
            <a:ext cx="1099500" cy="37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Font typeface="Chau Philomene One"/>
              <a:buNone/>
              <a:defRPr sz="2200">
                <a:latin typeface="Chau Philomene One"/>
                <a:ea typeface="Chau Philomene One"/>
                <a:cs typeface="Chau Philomene One"/>
                <a:sym typeface="Chau Philomene One"/>
              </a:defRPr>
            </a:lvl1pPr>
            <a:lvl2pPr lvl="1"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2pPr>
            <a:lvl3pPr lvl="2"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3pPr>
            <a:lvl4pPr lvl="3"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4pPr>
            <a:lvl5pPr lvl="4"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5pPr>
            <a:lvl6pPr lvl="5"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6pPr>
            <a:lvl7pPr lvl="6"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7pPr>
            <a:lvl8pPr lvl="7"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8pPr>
            <a:lvl9pPr lvl="8" algn="ctr" rtl="0">
              <a:spcBef>
                <a:spcPts val="0"/>
              </a:spcBef>
              <a:spcAft>
                <a:spcPts val="0"/>
              </a:spcAft>
              <a:buSzPts val="1400"/>
              <a:buFont typeface="Chau Philomene One"/>
              <a:buNone/>
              <a:defRPr>
                <a:latin typeface="Chau Philomene One"/>
                <a:ea typeface="Chau Philomene One"/>
                <a:cs typeface="Chau Philomene One"/>
                <a:sym typeface="Chau Philomene One"/>
              </a:defRPr>
            </a:lvl9pPr>
          </a:lstStyle>
          <a:p>
            <a:endParaRPr/>
          </a:p>
        </p:txBody>
      </p:sp>
      <p:sp>
        <p:nvSpPr>
          <p:cNvPr id="1234" name="Google Shape;1234;p15"/>
          <p:cNvSpPr txBox="1">
            <a:spLocks noGrp="1"/>
          </p:cNvSpPr>
          <p:nvPr>
            <p:ph type="title"/>
          </p:nvPr>
        </p:nvSpPr>
        <p:spPr>
          <a:xfrm>
            <a:off x="2449650" y="427413"/>
            <a:ext cx="4244700" cy="415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atin typeface="Roboto"/>
                <a:ea typeface="Roboto"/>
                <a:cs typeface="Roboto"/>
                <a:sym typeface="Roboto"/>
              </a:defRPr>
            </a:lvl2pPr>
            <a:lvl3pPr lvl="2" algn="ctr" rtl="0">
              <a:spcBef>
                <a:spcPts val="0"/>
              </a:spcBef>
              <a:spcAft>
                <a:spcPts val="0"/>
              </a:spcAft>
              <a:buSzPts val="2800"/>
              <a:buNone/>
              <a:defRPr>
                <a:latin typeface="Roboto"/>
                <a:ea typeface="Roboto"/>
                <a:cs typeface="Roboto"/>
                <a:sym typeface="Roboto"/>
              </a:defRPr>
            </a:lvl3pPr>
            <a:lvl4pPr lvl="3" algn="ctr" rtl="0">
              <a:spcBef>
                <a:spcPts val="0"/>
              </a:spcBef>
              <a:spcAft>
                <a:spcPts val="0"/>
              </a:spcAft>
              <a:buSzPts val="2800"/>
              <a:buNone/>
              <a:defRPr>
                <a:latin typeface="Roboto"/>
                <a:ea typeface="Roboto"/>
                <a:cs typeface="Roboto"/>
                <a:sym typeface="Roboto"/>
              </a:defRPr>
            </a:lvl4pPr>
            <a:lvl5pPr lvl="4" algn="ctr" rtl="0">
              <a:spcBef>
                <a:spcPts val="0"/>
              </a:spcBef>
              <a:spcAft>
                <a:spcPts val="0"/>
              </a:spcAft>
              <a:buSzPts val="2800"/>
              <a:buNone/>
              <a:defRPr>
                <a:latin typeface="Roboto"/>
                <a:ea typeface="Roboto"/>
                <a:cs typeface="Roboto"/>
                <a:sym typeface="Roboto"/>
              </a:defRPr>
            </a:lvl5pPr>
            <a:lvl6pPr lvl="5" algn="ctr" rtl="0">
              <a:spcBef>
                <a:spcPts val="0"/>
              </a:spcBef>
              <a:spcAft>
                <a:spcPts val="0"/>
              </a:spcAft>
              <a:buSzPts val="2800"/>
              <a:buNone/>
              <a:defRPr>
                <a:latin typeface="Roboto"/>
                <a:ea typeface="Roboto"/>
                <a:cs typeface="Roboto"/>
                <a:sym typeface="Roboto"/>
              </a:defRPr>
            </a:lvl6pPr>
            <a:lvl7pPr lvl="6" algn="ctr" rtl="0">
              <a:spcBef>
                <a:spcPts val="0"/>
              </a:spcBef>
              <a:spcAft>
                <a:spcPts val="0"/>
              </a:spcAft>
              <a:buSzPts val="2800"/>
              <a:buNone/>
              <a:defRPr>
                <a:latin typeface="Roboto"/>
                <a:ea typeface="Roboto"/>
                <a:cs typeface="Roboto"/>
                <a:sym typeface="Roboto"/>
              </a:defRPr>
            </a:lvl7pPr>
            <a:lvl8pPr lvl="7" algn="ctr" rtl="0">
              <a:spcBef>
                <a:spcPts val="0"/>
              </a:spcBef>
              <a:spcAft>
                <a:spcPts val="0"/>
              </a:spcAft>
              <a:buSzPts val="2800"/>
              <a:buNone/>
              <a:defRPr>
                <a:latin typeface="Roboto"/>
                <a:ea typeface="Roboto"/>
                <a:cs typeface="Roboto"/>
                <a:sym typeface="Roboto"/>
              </a:defRPr>
            </a:lvl8pPr>
            <a:lvl9pPr lvl="8" algn="ctr" rtl="0">
              <a:spcBef>
                <a:spcPts val="0"/>
              </a:spcBef>
              <a:spcAft>
                <a:spcPts val="0"/>
              </a:spcAft>
              <a:buSzPts val="2800"/>
              <a:buNone/>
              <a:defRPr>
                <a:latin typeface="Roboto"/>
                <a:ea typeface="Roboto"/>
                <a:cs typeface="Roboto"/>
                <a:sym typeface="Roboto"/>
              </a:defRPr>
            </a:lvl9pPr>
          </a:lstStyle>
          <a:p>
            <a:endParaRPr/>
          </a:p>
        </p:txBody>
      </p:sp>
      <p:sp>
        <p:nvSpPr>
          <p:cNvPr id="1235" name="Google Shape;1235;p15"/>
          <p:cNvSpPr txBox="1">
            <a:spLocks noGrp="1"/>
          </p:cNvSpPr>
          <p:nvPr>
            <p:ph type="subTitle" idx="4"/>
          </p:nvPr>
        </p:nvSpPr>
        <p:spPr>
          <a:xfrm>
            <a:off x="1436421" y="3235361"/>
            <a:ext cx="1977600" cy="9084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1236" name="Google Shape;1236;p15"/>
          <p:cNvSpPr txBox="1">
            <a:spLocks noGrp="1"/>
          </p:cNvSpPr>
          <p:nvPr>
            <p:ph type="subTitle" idx="5"/>
          </p:nvPr>
        </p:nvSpPr>
        <p:spPr>
          <a:xfrm>
            <a:off x="3561138" y="3234655"/>
            <a:ext cx="1977600" cy="90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237" name="Google Shape;1237;p15"/>
          <p:cNvSpPr txBox="1">
            <a:spLocks noGrp="1"/>
          </p:cNvSpPr>
          <p:nvPr>
            <p:ph type="subTitle" idx="6"/>
          </p:nvPr>
        </p:nvSpPr>
        <p:spPr>
          <a:xfrm>
            <a:off x="5725412" y="3234025"/>
            <a:ext cx="1977600" cy="908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8">
  <p:cSld name="CUSTOM_5">
    <p:spTree>
      <p:nvGrpSpPr>
        <p:cNvPr id="1" name="Shape 1559"/>
        <p:cNvGrpSpPr/>
        <p:nvPr/>
      </p:nvGrpSpPr>
      <p:grpSpPr>
        <a:xfrm>
          <a:off x="0" y="0"/>
          <a:ext cx="0" cy="0"/>
          <a:chOff x="0" y="0"/>
          <a:chExt cx="0" cy="0"/>
        </a:xfrm>
      </p:grpSpPr>
      <p:sp>
        <p:nvSpPr>
          <p:cNvPr id="1560" name="Google Shape;1560;p19"/>
          <p:cNvSpPr/>
          <p:nvPr/>
        </p:nvSpPr>
        <p:spPr>
          <a:xfrm>
            <a:off x="-2475" y="-12"/>
            <a:ext cx="9148928" cy="5143413"/>
          </a:xfrm>
          <a:custGeom>
            <a:avLst/>
            <a:gdLst/>
            <a:ahLst/>
            <a:cxnLst/>
            <a:rect l="l" t="t" r="r" b="b"/>
            <a:pathLst>
              <a:path w="285837" h="160694" extrusionOk="0">
                <a:moveTo>
                  <a:pt x="1" y="1"/>
                </a:moveTo>
                <a:lnTo>
                  <a:pt x="1" y="160694"/>
                </a:lnTo>
                <a:lnTo>
                  <a:pt x="285836" y="160694"/>
                </a:lnTo>
                <a:lnTo>
                  <a:pt x="285836" y="1"/>
                </a:lnTo>
                <a:close/>
              </a:path>
            </a:pathLst>
          </a:custGeom>
          <a:solidFill>
            <a:srgbClr val="F9F6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9"/>
          <p:cNvSpPr txBox="1">
            <a:spLocks noGrp="1"/>
          </p:cNvSpPr>
          <p:nvPr>
            <p:ph type="title"/>
          </p:nvPr>
        </p:nvSpPr>
        <p:spPr>
          <a:xfrm>
            <a:off x="311700" y="4258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grpSp>
        <p:nvGrpSpPr>
          <p:cNvPr id="1562" name="Google Shape;1562;p19"/>
          <p:cNvGrpSpPr/>
          <p:nvPr/>
        </p:nvGrpSpPr>
        <p:grpSpPr>
          <a:xfrm>
            <a:off x="-677075" y="-478487"/>
            <a:ext cx="2097125" cy="1802575"/>
            <a:chOff x="5818625" y="108675"/>
            <a:chExt cx="2097125" cy="1802575"/>
          </a:xfrm>
        </p:grpSpPr>
        <p:sp>
          <p:nvSpPr>
            <p:cNvPr id="1563" name="Google Shape;1563;p19"/>
            <p:cNvSpPr/>
            <p:nvPr/>
          </p:nvSpPr>
          <p:spPr>
            <a:xfrm>
              <a:off x="5818625" y="108675"/>
              <a:ext cx="2097125" cy="1802575"/>
            </a:xfrm>
            <a:custGeom>
              <a:avLst/>
              <a:gdLst/>
              <a:ahLst/>
              <a:cxnLst/>
              <a:rect l="l" t="t" r="r" b="b"/>
              <a:pathLst>
                <a:path w="83885" h="72103" extrusionOk="0">
                  <a:moveTo>
                    <a:pt x="34313" y="0"/>
                  </a:moveTo>
                  <a:cubicBezTo>
                    <a:pt x="32911" y="0"/>
                    <a:pt x="31506" y="61"/>
                    <a:pt x="30101" y="181"/>
                  </a:cubicBezTo>
                  <a:cubicBezTo>
                    <a:pt x="20543" y="1037"/>
                    <a:pt x="10814" y="4433"/>
                    <a:pt x="6277" y="13449"/>
                  </a:cubicBezTo>
                  <a:cubicBezTo>
                    <a:pt x="0" y="25889"/>
                    <a:pt x="3595" y="41097"/>
                    <a:pt x="10700" y="52281"/>
                  </a:cubicBezTo>
                  <a:cubicBezTo>
                    <a:pt x="18917" y="65206"/>
                    <a:pt x="34838" y="70000"/>
                    <a:pt x="49275" y="71626"/>
                  </a:cubicBezTo>
                  <a:cubicBezTo>
                    <a:pt x="51832" y="71922"/>
                    <a:pt x="54442" y="72102"/>
                    <a:pt x="57054" y="72102"/>
                  </a:cubicBezTo>
                  <a:cubicBezTo>
                    <a:pt x="62748" y="72102"/>
                    <a:pt x="68449" y="71245"/>
                    <a:pt x="73613" y="68858"/>
                  </a:cubicBezTo>
                  <a:cubicBezTo>
                    <a:pt x="76780" y="67375"/>
                    <a:pt x="79776" y="64978"/>
                    <a:pt x="81574" y="61925"/>
                  </a:cubicBezTo>
                  <a:cubicBezTo>
                    <a:pt x="83457" y="58701"/>
                    <a:pt x="83885" y="54849"/>
                    <a:pt x="83771" y="51197"/>
                  </a:cubicBezTo>
                  <a:cubicBezTo>
                    <a:pt x="83542" y="42295"/>
                    <a:pt x="79919" y="33393"/>
                    <a:pt x="75724" y="25689"/>
                  </a:cubicBezTo>
                  <a:cubicBezTo>
                    <a:pt x="71445" y="17757"/>
                    <a:pt x="65510" y="11109"/>
                    <a:pt x="57749" y="6401"/>
                  </a:cubicBezTo>
                  <a:cubicBezTo>
                    <a:pt x="50655" y="2087"/>
                    <a:pt x="42541" y="0"/>
                    <a:pt x="34313" y="0"/>
                  </a:cubicBezTo>
                  <a:close/>
                </a:path>
              </a:pathLst>
            </a:custGeom>
            <a:solidFill>
              <a:srgbClr val="697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9"/>
            <p:cNvSpPr/>
            <p:nvPr/>
          </p:nvSpPr>
          <p:spPr>
            <a:xfrm>
              <a:off x="6414400" y="463100"/>
              <a:ext cx="37475" cy="14950"/>
            </a:xfrm>
            <a:custGeom>
              <a:avLst/>
              <a:gdLst/>
              <a:ahLst/>
              <a:cxnLst/>
              <a:rect l="l" t="t" r="r" b="b"/>
              <a:pathLst>
                <a:path w="1499" h="598" extrusionOk="0">
                  <a:moveTo>
                    <a:pt x="892" y="0"/>
                  </a:moveTo>
                  <a:cubicBezTo>
                    <a:pt x="506" y="0"/>
                    <a:pt x="0" y="281"/>
                    <a:pt x="336" y="527"/>
                  </a:cubicBezTo>
                  <a:cubicBezTo>
                    <a:pt x="404" y="577"/>
                    <a:pt x="501" y="598"/>
                    <a:pt x="607" y="598"/>
                  </a:cubicBezTo>
                  <a:cubicBezTo>
                    <a:pt x="993" y="598"/>
                    <a:pt x="1499" y="317"/>
                    <a:pt x="1163" y="71"/>
                  </a:cubicBezTo>
                  <a:cubicBezTo>
                    <a:pt x="1095" y="22"/>
                    <a:pt x="998" y="0"/>
                    <a:pt x="89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9"/>
            <p:cNvSpPr/>
            <p:nvPr/>
          </p:nvSpPr>
          <p:spPr>
            <a:xfrm>
              <a:off x="6353600" y="454125"/>
              <a:ext cx="31400" cy="16025"/>
            </a:xfrm>
            <a:custGeom>
              <a:avLst/>
              <a:gdLst/>
              <a:ahLst/>
              <a:cxnLst/>
              <a:rect l="l" t="t" r="r" b="b"/>
              <a:pathLst>
                <a:path w="1256" h="641" extrusionOk="0">
                  <a:moveTo>
                    <a:pt x="743" y="1"/>
                  </a:moveTo>
                  <a:cubicBezTo>
                    <a:pt x="596" y="1"/>
                    <a:pt x="442" y="40"/>
                    <a:pt x="314" y="87"/>
                  </a:cubicBezTo>
                  <a:cubicBezTo>
                    <a:pt x="171" y="173"/>
                    <a:pt x="0" y="401"/>
                    <a:pt x="200" y="544"/>
                  </a:cubicBezTo>
                  <a:cubicBezTo>
                    <a:pt x="294" y="611"/>
                    <a:pt x="414" y="641"/>
                    <a:pt x="538" y="641"/>
                  </a:cubicBezTo>
                  <a:cubicBezTo>
                    <a:pt x="677" y="641"/>
                    <a:pt x="821" y="604"/>
                    <a:pt x="942" y="544"/>
                  </a:cubicBezTo>
                  <a:cubicBezTo>
                    <a:pt x="1084" y="458"/>
                    <a:pt x="1256" y="230"/>
                    <a:pt x="1056" y="87"/>
                  </a:cubicBezTo>
                  <a:cubicBezTo>
                    <a:pt x="968" y="25"/>
                    <a:pt x="858" y="1"/>
                    <a:pt x="74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9"/>
            <p:cNvSpPr/>
            <p:nvPr/>
          </p:nvSpPr>
          <p:spPr>
            <a:xfrm>
              <a:off x="6345025" y="526600"/>
              <a:ext cx="33625" cy="17675"/>
            </a:xfrm>
            <a:custGeom>
              <a:avLst/>
              <a:gdLst/>
              <a:ahLst/>
              <a:cxnLst/>
              <a:rect l="l" t="t" r="r" b="b"/>
              <a:pathLst>
                <a:path w="1345" h="707" extrusionOk="0">
                  <a:moveTo>
                    <a:pt x="952" y="0"/>
                  </a:moveTo>
                  <a:cubicBezTo>
                    <a:pt x="857" y="0"/>
                    <a:pt x="753" y="16"/>
                    <a:pt x="657" y="42"/>
                  </a:cubicBezTo>
                  <a:cubicBezTo>
                    <a:pt x="543" y="42"/>
                    <a:pt x="400" y="70"/>
                    <a:pt x="315" y="127"/>
                  </a:cubicBezTo>
                  <a:cubicBezTo>
                    <a:pt x="172" y="213"/>
                    <a:pt x="1" y="441"/>
                    <a:pt x="200" y="584"/>
                  </a:cubicBezTo>
                  <a:cubicBezTo>
                    <a:pt x="323" y="665"/>
                    <a:pt x="478" y="707"/>
                    <a:pt x="634" y="707"/>
                  </a:cubicBezTo>
                  <a:cubicBezTo>
                    <a:pt x="913" y="707"/>
                    <a:pt x="1193" y="573"/>
                    <a:pt x="1285" y="298"/>
                  </a:cubicBezTo>
                  <a:cubicBezTo>
                    <a:pt x="1344" y="80"/>
                    <a:pt x="1169" y="0"/>
                    <a:pt x="95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9"/>
            <p:cNvSpPr/>
            <p:nvPr/>
          </p:nvSpPr>
          <p:spPr>
            <a:xfrm>
              <a:off x="6297950" y="613950"/>
              <a:ext cx="33550" cy="20250"/>
            </a:xfrm>
            <a:custGeom>
              <a:avLst/>
              <a:gdLst/>
              <a:ahLst/>
              <a:cxnLst/>
              <a:rect l="l" t="t" r="r" b="b"/>
              <a:pathLst>
                <a:path w="1342" h="810" extrusionOk="0">
                  <a:moveTo>
                    <a:pt x="571" y="0"/>
                  </a:moveTo>
                  <a:cubicBezTo>
                    <a:pt x="571" y="0"/>
                    <a:pt x="543" y="29"/>
                    <a:pt x="543" y="29"/>
                  </a:cubicBezTo>
                  <a:cubicBezTo>
                    <a:pt x="486" y="29"/>
                    <a:pt x="457" y="29"/>
                    <a:pt x="429" y="57"/>
                  </a:cubicBezTo>
                  <a:cubicBezTo>
                    <a:pt x="372" y="57"/>
                    <a:pt x="343" y="86"/>
                    <a:pt x="286" y="86"/>
                  </a:cubicBezTo>
                  <a:cubicBezTo>
                    <a:pt x="286" y="114"/>
                    <a:pt x="257" y="114"/>
                    <a:pt x="257" y="114"/>
                  </a:cubicBezTo>
                  <a:cubicBezTo>
                    <a:pt x="229" y="114"/>
                    <a:pt x="200" y="143"/>
                    <a:pt x="200" y="171"/>
                  </a:cubicBezTo>
                  <a:cubicBezTo>
                    <a:pt x="172" y="171"/>
                    <a:pt x="143" y="171"/>
                    <a:pt x="115" y="200"/>
                  </a:cubicBezTo>
                  <a:cubicBezTo>
                    <a:pt x="86" y="228"/>
                    <a:pt x="29" y="285"/>
                    <a:pt x="1" y="342"/>
                  </a:cubicBezTo>
                  <a:cubicBezTo>
                    <a:pt x="1" y="371"/>
                    <a:pt x="1" y="371"/>
                    <a:pt x="1" y="399"/>
                  </a:cubicBezTo>
                  <a:cubicBezTo>
                    <a:pt x="1" y="428"/>
                    <a:pt x="1" y="457"/>
                    <a:pt x="1" y="485"/>
                  </a:cubicBezTo>
                  <a:cubicBezTo>
                    <a:pt x="1" y="514"/>
                    <a:pt x="1" y="542"/>
                    <a:pt x="1" y="571"/>
                  </a:cubicBezTo>
                  <a:cubicBezTo>
                    <a:pt x="29" y="599"/>
                    <a:pt x="58" y="656"/>
                    <a:pt x="115" y="685"/>
                  </a:cubicBezTo>
                  <a:cubicBezTo>
                    <a:pt x="220" y="775"/>
                    <a:pt x="358" y="810"/>
                    <a:pt x="502" y="810"/>
                  </a:cubicBezTo>
                  <a:cubicBezTo>
                    <a:pt x="630" y="810"/>
                    <a:pt x="764" y="782"/>
                    <a:pt x="885" y="742"/>
                  </a:cubicBezTo>
                  <a:cubicBezTo>
                    <a:pt x="1028" y="713"/>
                    <a:pt x="1142" y="628"/>
                    <a:pt x="1228" y="514"/>
                  </a:cubicBezTo>
                  <a:cubicBezTo>
                    <a:pt x="1285" y="457"/>
                    <a:pt x="1342" y="257"/>
                    <a:pt x="1256" y="200"/>
                  </a:cubicBezTo>
                  <a:cubicBezTo>
                    <a:pt x="1056" y="86"/>
                    <a:pt x="999" y="0"/>
                    <a:pt x="74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9"/>
            <p:cNvSpPr/>
            <p:nvPr/>
          </p:nvSpPr>
          <p:spPr>
            <a:xfrm>
              <a:off x="6274425" y="557275"/>
              <a:ext cx="26400" cy="10650"/>
            </a:xfrm>
            <a:custGeom>
              <a:avLst/>
              <a:gdLst/>
              <a:ahLst/>
              <a:cxnLst/>
              <a:rect l="l" t="t" r="r" b="b"/>
              <a:pathLst>
                <a:path w="1056" h="426" extrusionOk="0">
                  <a:moveTo>
                    <a:pt x="650" y="0"/>
                  </a:moveTo>
                  <a:cubicBezTo>
                    <a:pt x="374" y="0"/>
                    <a:pt x="0" y="201"/>
                    <a:pt x="228" y="384"/>
                  </a:cubicBezTo>
                  <a:cubicBezTo>
                    <a:pt x="274" y="412"/>
                    <a:pt x="337" y="425"/>
                    <a:pt x="406" y="425"/>
                  </a:cubicBezTo>
                  <a:cubicBezTo>
                    <a:pt x="681" y="425"/>
                    <a:pt x="1056" y="224"/>
                    <a:pt x="828" y="42"/>
                  </a:cubicBezTo>
                  <a:cubicBezTo>
                    <a:pt x="782" y="13"/>
                    <a:pt x="719" y="0"/>
                    <a:pt x="65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9"/>
            <p:cNvSpPr/>
            <p:nvPr/>
          </p:nvSpPr>
          <p:spPr>
            <a:xfrm>
              <a:off x="6277025" y="503925"/>
              <a:ext cx="31175" cy="12475"/>
            </a:xfrm>
            <a:custGeom>
              <a:avLst/>
              <a:gdLst/>
              <a:ahLst/>
              <a:cxnLst/>
              <a:rect l="l" t="t" r="r" b="b"/>
              <a:pathLst>
                <a:path w="1247" h="499" extrusionOk="0">
                  <a:moveTo>
                    <a:pt x="748" y="1"/>
                  </a:moveTo>
                  <a:cubicBezTo>
                    <a:pt x="425" y="1"/>
                    <a:pt x="1" y="235"/>
                    <a:pt x="267" y="435"/>
                  </a:cubicBezTo>
                  <a:cubicBezTo>
                    <a:pt x="324" y="479"/>
                    <a:pt x="408" y="498"/>
                    <a:pt x="499" y="498"/>
                  </a:cubicBezTo>
                  <a:cubicBezTo>
                    <a:pt x="822" y="498"/>
                    <a:pt x="1247" y="264"/>
                    <a:pt x="980" y="64"/>
                  </a:cubicBezTo>
                  <a:cubicBezTo>
                    <a:pt x="923" y="20"/>
                    <a:pt x="840" y="1"/>
                    <a:pt x="74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9"/>
            <p:cNvSpPr/>
            <p:nvPr/>
          </p:nvSpPr>
          <p:spPr>
            <a:xfrm>
              <a:off x="6425850" y="537350"/>
              <a:ext cx="38975" cy="15525"/>
            </a:xfrm>
            <a:custGeom>
              <a:avLst/>
              <a:gdLst/>
              <a:ahLst/>
              <a:cxnLst/>
              <a:rect l="l" t="t" r="r" b="b"/>
              <a:pathLst>
                <a:path w="1559" h="621" extrusionOk="0">
                  <a:moveTo>
                    <a:pt x="956" y="1"/>
                  </a:moveTo>
                  <a:cubicBezTo>
                    <a:pt x="555" y="1"/>
                    <a:pt x="0" y="304"/>
                    <a:pt x="363" y="553"/>
                  </a:cubicBezTo>
                  <a:cubicBezTo>
                    <a:pt x="427" y="600"/>
                    <a:pt x="520" y="621"/>
                    <a:pt x="622" y="621"/>
                  </a:cubicBezTo>
                  <a:cubicBezTo>
                    <a:pt x="1017" y="621"/>
                    <a:pt x="1559" y="317"/>
                    <a:pt x="1219" y="68"/>
                  </a:cubicBezTo>
                  <a:cubicBezTo>
                    <a:pt x="1154" y="21"/>
                    <a:pt x="1061" y="1"/>
                    <a:pt x="95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9"/>
            <p:cNvSpPr/>
            <p:nvPr/>
          </p:nvSpPr>
          <p:spPr>
            <a:xfrm>
              <a:off x="6394250" y="597900"/>
              <a:ext cx="29275" cy="16275"/>
            </a:xfrm>
            <a:custGeom>
              <a:avLst/>
              <a:gdLst/>
              <a:ahLst/>
              <a:cxnLst/>
              <a:rect l="l" t="t" r="r" b="b"/>
              <a:pathLst>
                <a:path w="1171" h="651" extrusionOk="0">
                  <a:moveTo>
                    <a:pt x="625" y="0"/>
                  </a:moveTo>
                  <a:cubicBezTo>
                    <a:pt x="571" y="0"/>
                    <a:pt x="514" y="14"/>
                    <a:pt x="457" y="43"/>
                  </a:cubicBezTo>
                  <a:cubicBezTo>
                    <a:pt x="343" y="71"/>
                    <a:pt x="0" y="186"/>
                    <a:pt x="29" y="414"/>
                  </a:cubicBezTo>
                  <a:cubicBezTo>
                    <a:pt x="66" y="597"/>
                    <a:pt x="255" y="651"/>
                    <a:pt x="439" y="651"/>
                  </a:cubicBezTo>
                  <a:cubicBezTo>
                    <a:pt x="541" y="651"/>
                    <a:pt x="642" y="634"/>
                    <a:pt x="714" y="614"/>
                  </a:cubicBezTo>
                  <a:cubicBezTo>
                    <a:pt x="885" y="556"/>
                    <a:pt x="1170" y="300"/>
                    <a:pt x="942" y="128"/>
                  </a:cubicBezTo>
                  <a:cubicBezTo>
                    <a:pt x="856" y="100"/>
                    <a:pt x="799" y="71"/>
                    <a:pt x="742" y="43"/>
                  </a:cubicBezTo>
                  <a:lnTo>
                    <a:pt x="742" y="43"/>
                  </a:lnTo>
                  <a:cubicBezTo>
                    <a:pt x="799" y="57"/>
                    <a:pt x="828" y="64"/>
                    <a:pt x="831" y="64"/>
                  </a:cubicBezTo>
                  <a:cubicBezTo>
                    <a:pt x="835" y="64"/>
                    <a:pt x="814" y="57"/>
                    <a:pt x="771" y="43"/>
                  </a:cubicBezTo>
                  <a:cubicBezTo>
                    <a:pt x="728" y="14"/>
                    <a:pt x="678" y="0"/>
                    <a:pt x="62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9"/>
            <p:cNvSpPr/>
            <p:nvPr/>
          </p:nvSpPr>
          <p:spPr>
            <a:xfrm>
              <a:off x="6460600" y="640300"/>
              <a:ext cx="27125" cy="16075"/>
            </a:xfrm>
            <a:custGeom>
              <a:avLst/>
              <a:gdLst/>
              <a:ahLst/>
              <a:cxnLst/>
              <a:rect l="l" t="t" r="r" b="b"/>
              <a:pathLst>
                <a:path w="1085" h="643" extrusionOk="0">
                  <a:moveTo>
                    <a:pt x="285" y="87"/>
                  </a:moveTo>
                  <a:cubicBezTo>
                    <a:pt x="285" y="87"/>
                    <a:pt x="280" y="87"/>
                    <a:pt x="274" y="90"/>
                  </a:cubicBezTo>
                  <a:lnTo>
                    <a:pt x="274" y="90"/>
                  </a:lnTo>
                  <a:cubicBezTo>
                    <a:pt x="278" y="89"/>
                    <a:pt x="281" y="88"/>
                    <a:pt x="285" y="87"/>
                  </a:cubicBezTo>
                  <a:close/>
                  <a:moveTo>
                    <a:pt x="674" y="1"/>
                  </a:moveTo>
                  <a:cubicBezTo>
                    <a:pt x="563" y="1"/>
                    <a:pt x="453" y="32"/>
                    <a:pt x="342" y="87"/>
                  </a:cubicBezTo>
                  <a:lnTo>
                    <a:pt x="314" y="87"/>
                  </a:lnTo>
                  <a:cubicBezTo>
                    <a:pt x="285" y="87"/>
                    <a:pt x="285" y="87"/>
                    <a:pt x="257" y="116"/>
                  </a:cubicBezTo>
                  <a:cubicBezTo>
                    <a:pt x="257" y="100"/>
                    <a:pt x="266" y="93"/>
                    <a:pt x="274" y="90"/>
                  </a:cubicBezTo>
                  <a:lnTo>
                    <a:pt x="274" y="90"/>
                  </a:lnTo>
                  <a:cubicBezTo>
                    <a:pt x="135" y="119"/>
                    <a:pt x="1" y="178"/>
                    <a:pt x="29" y="344"/>
                  </a:cubicBezTo>
                  <a:cubicBezTo>
                    <a:pt x="12" y="562"/>
                    <a:pt x="212" y="642"/>
                    <a:pt x="420" y="642"/>
                  </a:cubicBezTo>
                  <a:cubicBezTo>
                    <a:pt x="566" y="642"/>
                    <a:pt x="717" y="603"/>
                    <a:pt x="799" y="544"/>
                  </a:cubicBezTo>
                  <a:cubicBezTo>
                    <a:pt x="884" y="515"/>
                    <a:pt x="942" y="458"/>
                    <a:pt x="999" y="373"/>
                  </a:cubicBezTo>
                  <a:cubicBezTo>
                    <a:pt x="1084" y="230"/>
                    <a:pt x="1027" y="116"/>
                    <a:pt x="856" y="30"/>
                  </a:cubicBezTo>
                  <a:cubicBezTo>
                    <a:pt x="795" y="10"/>
                    <a:pt x="735" y="1"/>
                    <a:pt x="67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9"/>
            <p:cNvSpPr/>
            <p:nvPr/>
          </p:nvSpPr>
          <p:spPr>
            <a:xfrm>
              <a:off x="6468425" y="641750"/>
              <a:ext cx="750" cy="750"/>
            </a:xfrm>
            <a:custGeom>
              <a:avLst/>
              <a:gdLst/>
              <a:ahLst/>
              <a:cxnLst/>
              <a:rect l="l" t="t" r="r" b="b"/>
              <a:pathLst>
                <a:path w="30" h="30" extrusionOk="0">
                  <a:moveTo>
                    <a:pt x="1" y="29"/>
                  </a:moveTo>
                  <a:lnTo>
                    <a:pt x="1" y="29"/>
                  </a:lnTo>
                  <a:cubicBezTo>
                    <a:pt x="29" y="1"/>
                    <a:pt x="29" y="1"/>
                    <a:pt x="1" y="29"/>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9"/>
            <p:cNvSpPr/>
            <p:nvPr/>
          </p:nvSpPr>
          <p:spPr>
            <a:xfrm>
              <a:off x="6516225" y="548200"/>
              <a:ext cx="64925" cy="33775"/>
            </a:xfrm>
            <a:custGeom>
              <a:avLst/>
              <a:gdLst/>
              <a:ahLst/>
              <a:cxnLst/>
              <a:rect l="l" t="t" r="r" b="b"/>
              <a:pathLst>
                <a:path w="2597" h="1351" extrusionOk="0">
                  <a:moveTo>
                    <a:pt x="1476" y="0"/>
                  </a:moveTo>
                  <a:cubicBezTo>
                    <a:pt x="1184" y="0"/>
                    <a:pt x="887" y="82"/>
                    <a:pt x="657" y="205"/>
                  </a:cubicBezTo>
                  <a:cubicBezTo>
                    <a:pt x="314" y="405"/>
                    <a:pt x="0" y="861"/>
                    <a:pt x="428" y="1146"/>
                  </a:cubicBezTo>
                  <a:cubicBezTo>
                    <a:pt x="626" y="1291"/>
                    <a:pt x="872" y="1351"/>
                    <a:pt x="1122" y="1351"/>
                  </a:cubicBezTo>
                  <a:cubicBezTo>
                    <a:pt x="1413" y="1351"/>
                    <a:pt x="1710" y="1269"/>
                    <a:pt x="1941" y="1146"/>
                  </a:cubicBezTo>
                  <a:cubicBezTo>
                    <a:pt x="2255" y="975"/>
                    <a:pt x="2597" y="519"/>
                    <a:pt x="2169" y="205"/>
                  </a:cubicBezTo>
                  <a:cubicBezTo>
                    <a:pt x="1972" y="60"/>
                    <a:pt x="1726" y="0"/>
                    <a:pt x="147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9"/>
            <p:cNvSpPr/>
            <p:nvPr/>
          </p:nvSpPr>
          <p:spPr>
            <a:xfrm>
              <a:off x="6574725" y="458250"/>
              <a:ext cx="37100" cy="21150"/>
            </a:xfrm>
            <a:custGeom>
              <a:avLst/>
              <a:gdLst/>
              <a:ahLst/>
              <a:cxnLst/>
              <a:rect l="l" t="t" r="r" b="b"/>
              <a:pathLst>
                <a:path w="1484" h="846" extrusionOk="0">
                  <a:moveTo>
                    <a:pt x="950" y="0"/>
                  </a:moveTo>
                  <a:cubicBezTo>
                    <a:pt x="777" y="0"/>
                    <a:pt x="591" y="55"/>
                    <a:pt x="457" y="122"/>
                  </a:cubicBezTo>
                  <a:cubicBezTo>
                    <a:pt x="428" y="122"/>
                    <a:pt x="400" y="122"/>
                    <a:pt x="400" y="151"/>
                  </a:cubicBezTo>
                  <a:cubicBezTo>
                    <a:pt x="0" y="350"/>
                    <a:pt x="86" y="750"/>
                    <a:pt x="485" y="835"/>
                  </a:cubicBezTo>
                  <a:cubicBezTo>
                    <a:pt x="539" y="842"/>
                    <a:pt x="595" y="846"/>
                    <a:pt x="650" y="846"/>
                  </a:cubicBezTo>
                  <a:cubicBezTo>
                    <a:pt x="832" y="846"/>
                    <a:pt x="1017" y="809"/>
                    <a:pt x="1170" y="721"/>
                  </a:cubicBezTo>
                  <a:cubicBezTo>
                    <a:pt x="1284" y="664"/>
                    <a:pt x="1484" y="493"/>
                    <a:pt x="1427" y="322"/>
                  </a:cubicBezTo>
                  <a:cubicBezTo>
                    <a:pt x="1427" y="322"/>
                    <a:pt x="1427" y="293"/>
                    <a:pt x="1398" y="265"/>
                  </a:cubicBezTo>
                  <a:cubicBezTo>
                    <a:pt x="1323" y="69"/>
                    <a:pt x="1144" y="0"/>
                    <a:pt x="95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9"/>
            <p:cNvSpPr/>
            <p:nvPr/>
          </p:nvSpPr>
          <p:spPr>
            <a:xfrm>
              <a:off x="6590350" y="410750"/>
              <a:ext cx="30050" cy="14900"/>
            </a:xfrm>
            <a:custGeom>
              <a:avLst/>
              <a:gdLst/>
              <a:ahLst/>
              <a:cxnLst/>
              <a:rect l="l" t="t" r="r" b="b"/>
              <a:pathLst>
                <a:path w="1202" h="596" extrusionOk="0">
                  <a:moveTo>
                    <a:pt x="761" y="1"/>
                  </a:moveTo>
                  <a:cubicBezTo>
                    <a:pt x="589" y="1"/>
                    <a:pt x="402" y="70"/>
                    <a:pt x="288" y="168"/>
                  </a:cubicBezTo>
                  <a:cubicBezTo>
                    <a:pt x="1" y="429"/>
                    <a:pt x="408" y="571"/>
                    <a:pt x="653" y="571"/>
                  </a:cubicBezTo>
                  <a:cubicBezTo>
                    <a:pt x="676" y="571"/>
                    <a:pt x="697" y="569"/>
                    <a:pt x="716" y="567"/>
                  </a:cubicBezTo>
                  <a:lnTo>
                    <a:pt x="716" y="567"/>
                  </a:lnTo>
                  <a:lnTo>
                    <a:pt x="659" y="596"/>
                  </a:lnTo>
                  <a:cubicBezTo>
                    <a:pt x="802" y="596"/>
                    <a:pt x="1201" y="538"/>
                    <a:pt x="1144" y="310"/>
                  </a:cubicBezTo>
                  <a:cubicBezTo>
                    <a:pt x="1144" y="253"/>
                    <a:pt x="1144" y="196"/>
                    <a:pt x="1087" y="139"/>
                  </a:cubicBezTo>
                  <a:cubicBezTo>
                    <a:pt x="1013" y="41"/>
                    <a:pt x="892" y="1"/>
                    <a:pt x="76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9"/>
            <p:cNvSpPr/>
            <p:nvPr/>
          </p:nvSpPr>
          <p:spPr>
            <a:xfrm>
              <a:off x="6500525" y="409300"/>
              <a:ext cx="23300" cy="13875"/>
            </a:xfrm>
            <a:custGeom>
              <a:avLst/>
              <a:gdLst/>
              <a:ahLst/>
              <a:cxnLst/>
              <a:rect l="l" t="t" r="r" b="b"/>
              <a:pathLst>
                <a:path w="932" h="555" extrusionOk="0">
                  <a:moveTo>
                    <a:pt x="691" y="0"/>
                  </a:moveTo>
                  <a:cubicBezTo>
                    <a:pt x="612" y="0"/>
                    <a:pt x="531" y="21"/>
                    <a:pt x="486" y="54"/>
                  </a:cubicBezTo>
                  <a:cubicBezTo>
                    <a:pt x="457" y="54"/>
                    <a:pt x="457" y="54"/>
                    <a:pt x="457" y="83"/>
                  </a:cubicBezTo>
                  <a:cubicBezTo>
                    <a:pt x="258" y="83"/>
                    <a:pt x="1" y="169"/>
                    <a:pt x="29" y="368"/>
                  </a:cubicBezTo>
                  <a:cubicBezTo>
                    <a:pt x="60" y="508"/>
                    <a:pt x="201" y="555"/>
                    <a:pt x="345" y="555"/>
                  </a:cubicBezTo>
                  <a:cubicBezTo>
                    <a:pt x="467" y="555"/>
                    <a:pt x="592" y="521"/>
                    <a:pt x="657" y="482"/>
                  </a:cubicBezTo>
                  <a:cubicBezTo>
                    <a:pt x="800" y="397"/>
                    <a:pt x="885" y="340"/>
                    <a:pt x="914" y="169"/>
                  </a:cubicBezTo>
                  <a:cubicBezTo>
                    <a:pt x="931" y="48"/>
                    <a:pt x="813" y="0"/>
                    <a:pt x="69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9"/>
            <p:cNvSpPr/>
            <p:nvPr/>
          </p:nvSpPr>
          <p:spPr>
            <a:xfrm>
              <a:off x="6626075" y="520700"/>
              <a:ext cx="47100" cy="26800"/>
            </a:xfrm>
            <a:custGeom>
              <a:avLst/>
              <a:gdLst/>
              <a:ahLst/>
              <a:cxnLst/>
              <a:rect l="l" t="t" r="r" b="b"/>
              <a:pathLst>
                <a:path w="1884" h="1072" extrusionOk="0">
                  <a:moveTo>
                    <a:pt x="1096" y="0"/>
                  </a:moveTo>
                  <a:cubicBezTo>
                    <a:pt x="849" y="0"/>
                    <a:pt x="574" y="75"/>
                    <a:pt x="400" y="249"/>
                  </a:cubicBezTo>
                  <a:lnTo>
                    <a:pt x="314" y="335"/>
                  </a:lnTo>
                  <a:cubicBezTo>
                    <a:pt x="0" y="649"/>
                    <a:pt x="172" y="991"/>
                    <a:pt x="600" y="1048"/>
                  </a:cubicBezTo>
                  <a:cubicBezTo>
                    <a:pt x="674" y="1064"/>
                    <a:pt x="753" y="1072"/>
                    <a:pt x="833" y="1072"/>
                  </a:cubicBezTo>
                  <a:cubicBezTo>
                    <a:pt x="1187" y="1072"/>
                    <a:pt x="1573" y="917"/>
                    <a:pt x="1712" y="592"/>
                  </a:cubicBezTo>
                  <a:lnTo>
                    <a:pt x="1769" y="477"/>
                  </a:lnTo>
                  <a:cubicBezTo>
                    <a:pt x="1884" y="221"/>
                    <a:pt x="1513" y="49"/>
                    <a:pt x="1313" y="21"/>
                  </a:cubicBezTo>
                  <a:cubicBezTo>
                    <a:pt x="1246" y="7"/>
                    <a:pt x="1172" y="0"/>
                    <a:pt x="109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9"/>
            <p:cNvSpPr/>
            <p:nvPr/>
          </p:nvSpPr>
          <p:spPr>
            <a:xfrm>
              <a:off x="6691700" y="466725"/>
              <a:ext cx="34250" cy="20200"/>
            </a:xfrm>
            <a:custGeom>
              <a:avLst/>
              <a:gdLst/>
              <a:ahLst/>
              <a:cxnLst/>
              <a:rect l="l" t="t" r="r" b="b"/>
              <a:pathLst>
                <a:path w="1370" h="808" extrusionOk="0">
                  <a:moveTo>
                    <a:pt x="758" y="0"/>
                  </a:moveTo>
                  <a:cubicBezTo>
                    <a:pt x="648" y="0"/>
                    <a:pt x="538" y="21"/>
                    <a:pt x="428" y="68"/>
                  </a:cubicBezTo>
                  <a:cubicBezTo>
                    <a:pt x="286" y="97"/>
                    <a:pt x="0" y="268"/>
                    <a:pt x="57" y="468"/>
                  </a:cubicBezTo>
                  <a:cubicBezTo>
                    <a:pt x="86" y="525"/>
                    <a:pt x="86" y="582"/>
                    <a:pt x="115" y="611"/>
                  </a:cubicBezTo>
                  <a:cubicBezTo>
                    <a:pt x="216" y="752"/>
                    <a:pt x="389" y="808"/>
                    <a:pt x="552" y="808"/>
                  </a:cubicBezTo>
                  <a:cubicBezTo>
                    <a:pt x="619" y="808"/>
                    <a:pt x="684" y="798"/>
                    <a:pt x="742" y="782"/>
                  </a:cubicBezTo>
                  <a:cubicBezTo>
                    <a:pt x="913" y="753"/>
                    <a:pt x="1370" y="582"/>
                    <a:pt x="1284" y="325"/>
                  </a:cubicBezTo>
                  <a:cubicBezTo>
                    <a:pt x="1256" y="183"/>
                    <a:pt x="1170" y="97"/>
                    <a:pt x="1028" y="40"/>
                  </a:cubicBezTo>
                  <a:cubicBezTo>
                    <a:pt x="938" y="14"/>
                    <a:pt x="848" y="0"/>
                    <a:pt x="75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9"/>
            <p:cNvSpPr/>
            <p:nvPr/>
          </p:nvSpPr>
          <p:spPr>
            <a:xfrm>
              <a:off x="6693975" y="350325"/>
              <a:ext cx="24850" cy="18575"/>
            </a:xfrm>
            <a:custGeom>
              <a:avLst/>
              <a:gdLst/>
              <a:ahLst/>
              <a:cxnLst/>
              <a:rect l="l" t="t" r="r" b="b"/>
              <a:pathLst>
                <a:path w="994" h="743" extrusionOk="0">
                  <a:moveTo>
                    <a:pt x="487" y="0"/>
                  </a:moveTo>
                  <a:cubicBezTo>
                    <a:pt x="275" y="0"/>
                    <a:pt x="1" y="100"/>
                    <a:pt x="24" y="331"/>
                  </a:cubicBezTo>
                  <a:cubicBezTo>
                    <a:pt x="24" y="359"/>
                    <a:pt x="24" y="359"/>
                    <a:pt x="24" y="388"/>
                  </a:cubicBezTo>
                  <a:cubicBezTo>
                    <a:pt x="24" y="473"/>
                    <a:pt x="138" y="559"/>
                    <a:pt x="195" y="587"/>
                  </a:cubicBezTo>
                  <a:cubicBezTo>
                    <a:pt x="309" y="616"/>
                    <a:pt x="423" y="616"/>
                    <a:pt x="509" y="701"/>
                  </a:cubicBezTo>
                  <a:cubicBezTo>
                    <a:pt x="537" y="730"/>
                    <a:pt x="582" y="743"/>
                    <a:pt x="629" y="743"/>
                  </a:cubicBezTo>
                  <a:cubicBezTo>
                    <a:pt x="724" y="743"/>
                    <a:pt x="832" y="692"/>
                    <a:pt x="851" y="616"/>
                  </a:cubicBezTo>
                  <a:cubicBezTo>
                    <a:pt x="908" y="445"/>
                    <a:pt x="994" y="416"/>
                    <a:pt x="965" y="245"/>
                  </a:cubicBezTo>
                  <a:cubicBezTo>
                    <a:pt x="965" y="102"/>
                    <a:pt x="794" y="45"/>
                    <a:pt x="708" y="17"/>
                  </a:cubicBezTo>
                  <a:lnTo>
                    <a:pt x="623" y="17"/>
                  </a:lnTo>
                  <a:cubicBezTo>
                    <a:pt x="584" y="6"/>
                    <a:pt x="537" y="0"/>
                    <a:pt x="48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9"/>
            <p:cNvSpPr/>
            <p:nvPr/>
          </p:nvSpPr>
          <p:spPr>
            <a:xfrm>
              <a:off x="6542125" y="305775"/>
              <a:ext cx="34050" cy="15575"/>
            </a:xfrm>
            <a:custGeom>
              <a:avLst/>
              <a:gdLst/>
              <a:ahLst/>
              <a:cxnLst/>
              <a:rect l="l" t="t" r="r" b="b"/>
              <a:pathLst>
                <a:path w="1362" h="623" extrusionOk="0">
                  <a:moveTo>
                    <a:pt x="786" y="0"/>
                  </a:moveTo>
                  <a:cubicBezTo>
                    <a:pt x="468" y="0"/>
                    <a:pt x="0" y="204"/>
                    <a:pt x="306" y="486"/>
                  </a:cubicBezTo>
                  <a:cubicBezTo>
                    <a:pt x="412" y="579"/>
                    <a:pt x="579" y="623"/>
                    <a:pt x="751" y="623"/>
                  </a:cubicBezTo>
                  <a:cubicBezTo>
                    <a:pt x="949" y="623"/>
                    <a:pt x="1153" y="565"/>
                    <a:pt x="1276" y="458"/>
                  </a:cubicBezTo>
                  <a:cubicBezTo>
                    <a:pt x="1361" y="401"/>
                    <a:pt x="1361" y="315"/>
                    <a:pt x="1304" y="258"/>
                  </a:cubicBezTo>
                  <a:cubicBezTo>
                    <a:pt x="1190" y="172"/>
                    <a:pt x="1076" y="87"/>
                    <a:pt x="962" y="30"/>
                  </a:cubicBezTo>
                  <a:cubicBezTo>
                    <a:pt x="916" y="9"/>
                    <a:pt x="855" y="0"/>
                    <a:pt x="78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9"/>
            <p:cNvSpPr/>
            <p:nvPr/>
          </p:nvSpPr>
          <p:spPr>
            <a:xfrm>
              <a:off x="6357875" y="346450"/>
              <a:ext cx="20000" cy="12325"/>
            </a:xfrm>
            <a:custGeom>
              <a:avLst/>
              <a:gdLst/>
              <a:ahLst/>
              <a:cxnLst/>
              <a:rect l="l" t="t" r="r" b="b"/>
              <a:pathLst>
                <a:path w="800" h="493" extrusionOk="0">
                  <a:moveTo>
                    <a:pt x="564" y="0"/>
                  </a:moveTo>
                  <a:cubicBezTo>
                    <a:pt x="478" y="0"/>
                    <a:pt x="386" y="29"/>
                    <a:pt x="343" y="58"/>
                  </a:cubicBezTo>
                  <a:lnTo>
                    <a:pt x="286" y="58"/>
                  </a:lnTo>
                  <a:cubicBezTo>
                    <a:pt x="200" y="86"/>
                    <a:pt x="143" y="143"/>
                    <a:pt x="86" y="200"/>
                  </a:cubicBezTo>
                  <a:cubicBezTo>
                    <a:pt x="0" y="343"/>
                    <a:pt x="143" y="457"/>
                    <a:pt x="257" y="486"/>
                  </a:cubicBezTo>
                  <a:cubicBezTo>
                    <a:pt x="286" y="490"/>
                    <a:pt x="315" y="493"/>
                    <a:pt x="345" y="493"/>
                  </a:cubicBezTo>
                  <a:cubicBezTo>
                    <a:pt x="493" y="493"/>
                    <a:pt x="647" y="433"/>
                    <a:pt x="742" y="314"/>
                  </a:cubicBezTo>
                  <a:cubicBezTo>
                    <a:pt x="771" y="257"/>
                    <a:pt x="799" y="200"/>
                    <a:pt x="742" y="143"/>
                  </a:cubicBezTo>
                  <a:cubicBezTo>
                    <a:pt x="742" y="143"/>
                    <a:pt x="742" y="143"/>
                    <a:pt x="742" y="115"/>
                  </a:cubicBezTo>
                  <a:cubicBezTo>
                    <a:pt x="728" y="29"/>
                    <a:pt x="649" y="0"/>
                    <a:pt x="56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9"/>
            <p:cNvSpPr/>
            <p:nvPr/>
          </p:nvSpPr>
          <p:spPr>
            <a:xfrm>
              <a:off x="6434200" y="361500"/>
              <a:ext cx="37100" cy="24250"/>
            </a:xfrm>
            <a:custGeom>
              <a:avLst/>
              <a:gdLst/>
              <a:ahLst/>
              <a:cxnLst/>
              <a:rect l="l" t="t" r="r" b="b"/>
              <a:pathLst>
                <a:path w="1484" h="970" extrusionOk="0">
                  <a:moveTo>
                    <a:pt x="799" y="0"/>
                  </a:moveTo>
                  <a:cubicBezTo>
                    <a:pt x="493" y="0"/>
                    <a:pt x="135" y="150"/>
                    <a:pt x="29" y="426"/>
                  </a:cubicBezTo>
                  <a:cubicBezTo>
                    <a:pt x="0" y="483"/>
                    <a:pt x="0" y="568"/>
                    <a:pt x="29" y="625"/>
                  </a:cubicBezTo>
                  <a:cubicBezTo>
                    <a:pt x="86" y="797"/>
                    <a:pt x="229" y="882"/>
                    <a:pt x="371" y="911"/>
                  </a:cubicBezTo>
                  <a:cubicBezTo>
                    <a:pt x="445" y="952"/>
                    <a:pt x="533" y="969"/>
                    <a:pt x="625" y="969"/>
                  </a:cubicBezTo>
                  <a:cubicBezTo>
                    <a:pt x="853" y="969"/>
                    <a:pt x="1105" y="862"/>
                    <a:pt x="1227" y="740"/>
                  </a:cubicBezTo>
                  <a:lnTo>
                    <a:pt x="1227" y="740"/>
                  </a:lnTo>
                  <a:cubicBezTo>
                    <a:pt x="1199" y="768"/>
                    <a:pt x="1170" y="797"/>
                    <a:pt x="1142" y="825"/>
                  </a:cubicBezTo>
                  <a:cubicBezTo>
                    <a:pt x="1256" y="740"/>
                    <a:pt x="1484" y="568"/>
                    <a:pt x="1398" y="397"/>
                  </a:cubicBezTo>
                  <a:cubicBezTo>
                    <a:pt x="1341" y="226"/>
                    <a:pt x="1256" y="140"/>
                    <a:pt x="1085" y="55"/>
                  </a:cubicBezTo>
                  <a:cubicBezTo>
                    <a:pt x="1004" y="18"/>
                    <a:pt x="905" y="0"/>
                    <a:pt x="79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9"/>
            <p:cNvSpPr/>
            <p:nvPr/>
          </p:nvSpPr>
          <p:spPr>
            <a:xfrm>
              <a:off x="6452750" y="250075"/>
              <a:ext cx="45675" cy="28250"/>
            </a:xfrm>
            <a:custGeom>
              <a:avLst/>
              <a:gdLst/>
              <a:ahLst/>
              <a:cxnLst/>
              <a:rect l="l" t="t" r="r" b="b"/>
              <a:pathLst>
                <a:path w="1827" h="1130" extrusionOk="0">
                  <a:moveTo>
                    <a:pt x="1203" y="1"/>
                  </a:moveTo>
                  <a:cubicBezTo>
                    <a:pt x="1046" y="1"/>
                    <a:pt x="888" y="29"/>
                    <a:pt x="770" y="61"/>
                  </a:cubicBezTo>
                  <a:cubicBezTo>
                    <a:pt x="514" y="118"/>
                    <a:pt x="314" y="260"/>
                    <a:pt x="171" y="460"/>
                  </a:cubicBezTo>
                  <a:cubicBezTo>
                    <a:pt x="0" y="831"/>
                    <a:pt x="257" y="1059"/>
                    <a:pt x="599" y="1116"/>
                  </a:cubicBezTo>
                  <a:cubicBezTo>
                    <a:pt x="652" y="1125"/>
                    <a:pt x="717" y="1130"/>
                    <a:pt x="788" y="1130"/>
                  </a:cubicBezTo>
                  <a:cubicBezTo>
                    <a:pt x="1179" y="1130"/>
                    <a:pt x="1774" y="989"/>
                    <a:pt x="1798" y="603"/>
                  </a:cubicBezTo>
                  <a:cubicBezTo>
                    <a:pt x="1826" y="517"/>
                    <a:pt x="1826" y="432"/>
                    <a:pt x="1798" y="346"/>
                  </a:cubicBezTo>
                  <a:cubicBezTo>
                    <a:pt x="1726" y="79"/>
                    <a:pt x="1466" y="1"/>
                    <a:pt x="120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9"/>
            <p:cNvSpPr/>
            <p:nvPr/>
          </p:nvSpPr>
          <p:spPr>
            <a:xfrm>
              <a:off x="6256375" y="378550"/>
              <a:ext cx="36600" cy="18500"/>
            </a:xfrm>
            <a:custGeom>
              <a:avLst/>
              <a:gdLst/>
              <a:ahLst/>
              <a:cxnLst/>
              <a:rect l="l" t="t" r="r" b="b"/>
              <a:pathLst>
                <a:path w="1464" h="740" extrusionOk="0">
                  <a:moveTo>
                    <a:pt x="665" y="0"/>
                  </a:moveTo>
                  <a:cubicBezTo>
                    <a:pt x="437" y="29"/>
                    <a:pt x="180" y="86"/>
                    <a:pt x="66" y="343"/>
                  </a:cubicBezTo>
                  <a:cubicBezTo>
                    <a:pt x="66" y="343"/>
                    <a:pt x="66" y="371"/>
                    <a:pt x="66" y="371"/>
                  </a:cubicBezTo>
                  <a:cubicBezTo>
                    <a:pt x="1" y="649"/>
                    <a:pt x="244" y="740"/>
                    <a:pt x="506" y="740"/>
                  </a:cubicBezTo>
                  <a:cubicBezTo>
                    <a:pt x="703" y="740"/>
                    <a:pt x="910" y="689"/>
                    <a:pt x="1007" y="628"/>
                  </a:cubicBezTo>
                  <a:cubicBezTo>
                    <a:pt x="1464" y="400"/>
                    <a:pt x="1179" y="0"/>
                    <a:pt x="75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9"/>
            <p:cNvSpPr/>
            <p:nvPr/>
          </p:nvSpPr>
          <p:spPr>
            <a:xfrm>
              <a:off x="6299725" y="297775"/>
              <a:ext cx="21075" cy="12850"/>
            </a:xfrm>
            <a:custGeom>
              <a:avLst/>
              <a:gdLst/>
              <a:ahLst/>
              <a:cxnLst/>
              <a:rect l="l" t="t" r="r" b="b"/>
              <a:pathLst>
                <a:path w="843" h="514" extrusionOk="0">
                  <a:moveTo>
                    <a:pt x="487" y="1"/>
                  </a:moveTo>
                  <a:cubicBezTo>
                    <a:pt x="290" y="1"/>
                    <a:pt x="44" y="75"/>
                    <a:pt x="44" y="293"/>
                  </a:cubicBezTo>
                  <a:lnTo>
                    <a:pt x="44" y="321"/>
                  </a:lnTo>
                  <a:cubicBezTo>
                    <a:pt x="1" y="464"/>
                    <a:pt x="108" y="514"/>
                    <a:pt x="240" y="514"/>
                  </a:cubicBezTo>
                  <a:cubicBezTo>
                    <a:pt x="372" y="514"/>
                    <a:pt x="529" y="464"/>
                    <a:pt x="586" y="407"/>
                  </a:cubicBezTo>
                  <a:cubicBezTo>
                    <a:pt x="614" y="407"/>
                    <a:pt x="614" y="378"/>
                    <a:pt x="643" y="378"/>
                  </a:cubicBezTo>
                  <a:cubicBezTo>
                    <a:pt x="843" y="264"/>
                    <a:pt x="814" y="36"/>
                    <a:pt x="586" y="7"/>
                  </a:cubicBezTo>
                  <a:cubicBezTo>
                    <a:pt x="556" y="3"/>
                    <a:pt x="522" y="1"/>
                    <a:pt x="48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9"/>
            <p:cNvSpPr/>
            <p:nvPr/>
          </p:nvSpPr>
          <p:spPr>
            <a:xfrm>
              <a:off x="7171050" y="1682700"/>
              <a:ext cx="65625" cy="38475"/>
            </a:xfrm>
            <a:custGeom>
              <a:avLst/>
              <a:gdLst/>
              <a:ahLst/>
              <a:cxnLst/>
              <a:rect l="l" t="t" r="r" b="b"/>
              <a:pathLst>
                <a:path w="2625" h="1539" extrusionOk="0">
                  <a:moveTo>
                    <a:pt x="1526" y="0"/>
                  </a:moveTo>
                  <a:cubicBezTo>
                    <a:pt x="1295" y="0"/>
                    <a:pt x="1061" y="41"/>
                    <a:pt x="856" y="105"/>
                  </a:cubicBezTo>
                  <a:cubicBezTo>
                    <a:pt x="599" y="219"/>
                    <a:pt x="314" y="334"/>
                    <a:pt x="171" y="562"/>
                  </a:cubicBezTo>
                  <a:cubicBezTo>
                    <a:pt x="0" y="819"/>
                    <a:pt x="29" y="1161"/>
                    <a:pt x="285" y="1332"/>
                  </a:cubicBezTo>
                  <a:cubicBezTo>
                    <a:pt x="530" y="1466"/>
                    <a:pt x="845" y="1539"/>
                    <a:pt x="1163" y="1539"/>
                  </a:cubicBezTo>
                  <a:cubicBezTo>
                    <a:pt x="1660" y="1539"/>
                    <a:pt x="2164" y="1361"/>
                    <a:pt x="2425" y="961"/>
                  </a:cubicBezTo>
                  <a:cubicBezTo>
                    <a:pt x="2625" y="733"/>
                    <a:pt x="2568" y="419"/>
                    <a:pt x="2311" y="219"/>
                  </a:cubicBezTo>
                  <a:cubicBezTo>
                    <a:pt x="2091" y="62"/>
                    <a:pt x="1810" y="0"/>
                    <a:pt x="152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9"/>
            <p:cNvSpPr/>
            <p:nvPr/>
          </p:nvSpPr>
          <p:spPr>
            <a:xfrm>
              <a:off x="7083725" y="1707725"/>
              <a:ext cx="47400" cy="22050"/>
            </a:xfrm>
            <a:custGeom>
              <a:avLst/>
              <a:gdLst/>
              <a:ahLst/>
              <a:cxnLst/>
              <a:rect l="l" t="t" r="r" b="b"/>
              <a:pathLst>
                <a:path w="1896" h="882" extrusionOk="0">
                  <a:moveTo>
                    <a:pt x="1146" y="1"/>
                  </a:moveTo>
                  <a:cubicBezTo>
                    <a:pt x="893" y="1"/>
                    <a:pt x="625" y="92"/>
                    <a:pt x="469" y="217"/>
                  </a:cubicBezTo>
                  <a:lnTo>
                    <a:pt x="440" y="246"/>
                  </a:lnTo>
                  <a:cubicBezTo>
                    <a:pt x="0" y="634"/>
                    <a:pt x="546" y="881"/>
                    <a:pt x="928" y="881"/>
                  </a:cubicBezTo>
                  <a:cubicBezTo>
                    <a:pt x="967" y="881"/>
                    <a:pt x="1005" y="879"/>
                    <a:pt x="1039" y="873"/>
                  </a:cubicBezTo>
                  <a:lnTo>
                    <a:pt x="1068" y="873"/>
                  </a:lnTo>
                  <a:cubicBezTo>
                    <a:pt x="1325" y="816"/>
                    <a:pt x="1895" y="559"/>
                    <a:pt x="1667" y="217"/>
                  </a:cubicBezTo>
                  <a:cubicBezTo>
                    <a:pt x="1551" y="62"/>
                    <a:pt x="1354" y="1"/>
                    <a:pt x="114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9"/>
            <p:cNvSpPr/>
            <p:nvPr/>
          </p:nvSpPr>
          <p:spPr>
            <a:xfrm>
              <a:off x="7116825" y="1779875"/>
              <a:ext cx="22275" cy="12275"/>
            </a:xfrm>
            <a:custGeom>
              <a:avLst/>
              <a:gdLst/>
              <a:ahLst/>
              <a:cxnLst/>
              <a:rect l="l" t="t" r="r" b="b"/>
              <a:pathLst>
                <a:path w="891" h="491" extrusionOk="0">
                  <a:moveTo>
                    <a:pt x="469" y="0"/>
                  </a:moveTo>
                  <a:cubicBezTo>
                    <a:pt x="336" y="0"/>
                    <a:pt x="198" y="47"/>
                    <a:pt x="143" y="156"/>
                  </a:cubicBezTo>
                  <a:cubicBezTo>
                    <a:pt x="58" y="184"/>
                    <a:pt x="1" y="241"/>
                    <a:pt x="1" y="327"/>
                  </a:cubicBezTo>
                  <a:cubicBezTo>
                    <a:pt x="1" y="327"/>
                    <a:pt x="29" y="355"/>
                    <a:pt x="29" y="355"/>
                  </a:cubicBezTo>
                  <a:cubicBezTo>
                    <a:pt x="29" y="412"/>
                    <a:pt x="86" y="441"/>
                    <a:pt x="115" y="470"/>
                  </a:cubicBezTo>
                  <a:cubicBezTo>
                    <a:pt x="172" y="484"/>
                    <a:pt x="227" y="491"/>
                    <a:pt x="281" y="491"/>
                  </a:cubicBezTo>
                  <a:cubicBezTo>
                    <a:pt x="441" y="491"/>
                    <a:pt x="586" y="427"/>
                    <a:pt x="714" y="298"/>
                  </a:cubicBezTo>
                  <a:cubicBezTo>
                    <a:pt x="890" y="122"/>
                    <a:pt x="685" y="0"/>
                    <a:pt x="46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9"/>
            <p:cNvSpPr/>
            <p:nvPr/>
          </p:nvSpPr>
          <p:spPr>
            <a:xfrm>
              <a:off x="7051200" y="1648200"/>
              <a:ext cx="32125" cy="24650"/>
            </a:xfrm>
            <a:custGeom>
              <a:avLst/>
              <a:gdLst/>
              <a:ahLst/>
              <a:cxnLst/>
              <a:rect l="l" t="t" r="r" b="b"/>
              <a:pathLst>
                <a:path w="1285" h="986" extrusionOk="0">
                  <a:moveTo>
                    <a:pt x="735" y="0"/>
                  </a:moveTo>
                  <a:cubicBezTo>
                    <a:pt x="550" y="0"/>
                    <a:pt x="369" y="70"/>
                    <a:pt x="200" y="201"/>
                  </a:cubicBezTo>
                  <a:cubicBezTo>
                    <a:pt x="86" y="258"/>
                    <a:pt x="1" y="458"/>
                    <a:pt x="86" y="572"/>
                  </a:cubicBezTo>
                  <a:cubicBezTo>
                    <a:pt x="143" y="629"/>
                    <a:pt x="200" y="715"/>
                    <a:pt x="286" y="772"/>
                  </a:cubicBezTo>
                  <a:cubicBezTo>
                    <a:pt x="372" y="829"/>
                    <a:pt x="514" y="829"/>
                    <a:pt x="571" y="915"/>
                  </a:cubicBezTo>
                  <a:cubicBezTo>
                    <a:pt x="607" y="962"/>
                    <a:pt x="683" y="985"/>
                    <a:pt x="760" y="985"/>
                  </a:cubicBezTo>
                  <a:cubicBezTo>
                    <a:pt x="869" y="985"/>
                    <a:pt x="983" y="941"/>
                    <a:pt x="999" y="858"/>
                  </a:cubicBezTo>
                  <a:cubicBezTo>
                    <a:pt x="1028" y="772"/>
                    <a:pt x="1085" y="743"/>
                    <a:pt x="1113" y="686"/>
                  </a:cubicBezTo>
                  <a:cubicBezTo>
                    <a:pt x="1199" y="572"/>
                    <a:pt x="1228" y="487"/>
                    <a:pt x="1256" y="373"/>
                  </a:cubicBezTo>
                  <a:cubicBezTo>
                    <a:pt x="1285" y="230"/>
                    <a:pt x="1170" y="116"/>
                    <a:pt x="1028" y="59"/>
                  </a:cubicBezTo>
                  <a:cubicBezTo>
                    <a:pt x="930" y="19"/>
                    <a:pt x="832" y="0"/>
                    <a:pt x="73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9"/>
            <p:cNvSpPr/>
            <p:nvPr/>
          </p:nvSpPr>
          <p:spPr>
            <a:xfrm>
              <a:off x="7165325" y="1524725"/>
              <a:ext cx="42125" cy="22700"/>
            </a:xfrm>
            <a:custGeom>
              <a:avLst/>
              <a:gdLst/>
              <a:ahLst/>
              <a:cxnLst/>
              <a:rect l="l" t="t" r="r" b="b"/>
              <a:pathLst>
                <a:path w="1685" h="908" extrusionOk="0">
                  <a:moveTo>
                    <a:pt x="1124" y="0"/>
                  </a:moveTo>
                  <a:cubicBezTo>
                    <a:pt x="1011" y="0"/>
                    <a:pt x="897" y="23"/>
                    <a:pt x="800" y="62"/>
                  </a:cubicBezTo>
                  <a:cubicBezTo>
                    <a:pt x="771" y="62"/>
                    <a:pt x="743" y="90"/>
                    <a:pt x="714" y="90"/>
                  </a:cubicBezTo>
                  <a:cubicBezTo>
                    <a:pt x="372" y="233"/>
                    <a:pt x="1" y="661"/>
                    <a:pt x="514" y="861"/>
                  </a:cubicBezTo>
                  <a:cubicBezTo>
                    <a:pt x="615" y="894"/>
                    <a:pt x="725" y="908"/>
                    <a:pt x="833" y="908"/>
                  </a:cubicBezTo>
                  <a:cubicBezTo>
                    <a:pt x="910" y="908"/>
                    <a:pt x="986" y="901"/>
                    <a:pt x="1056" y="889"/>
                  </a:cubicBezTo>
                  <a:cubicBezTo>
                    <a:pt x="1085" y="889"/>
                    <a:pt x="1142" y="889"/>
                    <a:pt x="1199" y="861"/>
                  </a:cubicBezTo>
                  <a:lnTo>
                    <a:pt x="1228" y="861"/>
                  </a:lnTo>
                  <a:cubicBezTo>
                    <a:pt x="1256" y="832"/>
                    <a:pt x="1285" y="832"/>
                    <a:pt x="1313" y="832"/>
                  </a:cubicBezTo>
                  <a:cubicBezTo>
                    <a:pt x="1456" y="746"/>
                    <a:pt x="1599" y="661"/>
                    <a:pt x="1656" y="547"/>
                  </a:cubicBezTo>
                  <a:lnTo>
                    <a:pt x="1656" y="518"/>
                  </a:lnTo>
                  <a:cubicBezTo>
                    <a:pt x="1656" y="518"/>
                    <a:pt x="1684" y="490"/>
                    <a:pt x="1684" y="461"/>
                  </a:cubicBezTo>
                  <a:cubicBezTo>
                    <a:pt x="1684" y="433"/>
                    <a:pt x="1684" y="404"/>
                    <a:pt x="1656" y="375"/>
                  </a:cubicBezTo>
                  <a:lnTo>
                    <a:pt x="1627" y="290"/>
                  </a:lnTo>
                  <a:cubicBezTo>
                    <a:pt x="1552" y="83"/>
                    <a:pt x="1341" y="0"/>
                    <a:pt x="112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9"/>
            <p:cNvSpPr/>
            <p:nvPr/>
          </p:nvSpPr>
          <p:spPr>
            <a:xfrm>
              <a:off x="7273750" y="1491750"/>
              <a:ext cx="32850" cy="17500"/>
            </a:xfrm>
            <a:custGeom>
              <a:avLst/>
              <a:gdLst/>
              <a:ahLst/>
              <a:cxnLst/>
              <a:rect l="l" t="t" r="r" b="b"/>
              <a:pathLst>
                <a:path w="1314" h="700" extrusionOk="0">
                  <a:moveTo>
                    <a:pt x="741" y="0"/>
                  </a:moveTo>
                  <a:cubicBezTo>
                    <a:pt x="594" y="0"/>
                    <a:pt x="448" y="36"/>
                    <a:pt x="343" y="97"/>
                  </a:cubicBezTo>
                  <a:cubicBezTo>
                    <a:pt x="172" y="211"/>
                    <a:pt x="1" y="439"/>
                    <a:pt x="200" y="582"/>
                  </a:cubicBezTo>
                  <a:cubicBezTo>
                    <a:pt x="309" y="663"/>
                    <a:pt x="444" y="700"/>
                    <a:pt x="577" y="700"/>
                  </a:cubicBezTo>
                  <a:cubicBezTo>
                    <a:pt x="723" y="700"/>
                    <a:pt x="866" y="656"/>
                    <a:pt x="971" y="582"/>
                  </a:cubicBezTo>
                  <a:cubicBezTo>
                    <a:pt x="1171" y="496"/>
                    <a:pt x="1313" y="268"/>
                    <a:pt x="1113" y="97"/>
                  </a:cubicBezTo>
                  <a:cubicBezTo>
                    <a:pt x="1006" y="29"/>
                    <a:pt x="872" y="0"/>
                    <a:pt x="74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9"/>
            <p:cNvSpPr/>
            <p:nvPr/>
          </p:nvSpPr>
          <p:spPr>
            <a:xfrm>
              <a:off x="7287575" y="1569775"/>
              <a:ext cx="29725" cy="18775"/>
            </a:xfrm>
            <a:custGeom>
              <a:avLst/>
              <a:gdLst/>
              <a:ahLst/>
              <a:cxnLst/>
              <a:rect l="l" t="t" r="r" b="b"/>
              <a:pathLst>
                <a:path w="1189" h="751" extrusionOk="0">
                  <a:moveTo>
                    <a:pt x="589" y="0"/>
                  </a:moveTo>
                  <a:cubicBezTo>
                    <a:pt x="361" y="57"/>
                    <a:pt x="75" y="200"/>
                    <a:pt x="47" y="457"/>
                  </a:cubicBezTo>
                  <a:cubicBezTo>
                    <a:pt x="1" y="688"/>
                    <a:pt x="255" y="751"/>
                    <a:pt x="444" y="751"/>
                  </a:cubicBezTo>
                  <a:cubicBezTo>
                    <a:pt x="488" y="751"/>
                    <a:pt x="528" y="747"/>
                    <a:pt x="560" y="742"/>
                  </a:cubicBezTo>
                  <a:cubicBezTo>
                    <a:pt x="703" y="713"/>
                    <a:pt x="1188" y="514"/>
                    <a:pt x="988" y="314"/>
                  </a:cubicBezTo>
                  <a:cubicBezTo>
                    <a:pt x="931" y="228"/>
                    <a:pt x="931" y="143"/>
                    <a:pt x="846" y="86"/>
                  </a:cubicBezTo>
                  <a:cubicBezTo>
                    <a:pt x="789" y="0"/>
                    <a:pt x="703" y="0"/>
                    <a:pt x="58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9"/>
            <p:cNvSpPr/>
            <p:nvPr/>
          </p:nvSpPr>
          <p:spPr>
            <a:xfrm>
              <a:off x="7361575" y="1627175"/>
              <a:ext cx="30625" cy="23075"/>
            </a:xfrm>
            <a:custGeom>
              <a:avLst/>
              <a:gdLst/>
              <a:ahLst/>
              <a:cxnLst/>
              <a:rect l="l" t="t" r="r" b="b"/>
              <a:pathLst>
                <a:path w="1225" h="923" extrusionOk="0">
                  <a:moveTo>
                    <a:pt x="688" y="0"/>
                  </a:moveTo>
                  <a:cubicBezTo>
                    <a:pt x="553" y="0"/>
                    <a:pt x="414" y="50"/>
                    <a:pt x="368" y="158"/>
                  </a:cubicBezTo>
                  <a:cubicBezTo>
                    <a:pt x="254" y="329"/>
                    <a:pt x="111" y="358"/>
                    <a:pt x="54" y="557"/>
                  </a:cubicBezTo>
                  <a:cubicBezTo>
                    <a:pt x="0" y="801"/>
                    <a:pt x="253" y="922"/>
                    <a:pt x="538" y="922"/>
                  </a:cubicBezTo>
                  <a:cubicBezTo>
                    <a:pt x="854" y="922"/>
                    <a:pt x="1209" y="772"/>
                    <a:pt x="1224" y="472"/>
                  </a:cubicBezTo>
                  <a:cubicBezTo>
                    <a:pt x="1224" y="272"/>
                    <a:pt x="1081" y="243"/>
                    <a:pt x="967" y="101"/>
                  </a:cubicBezTo>
                  <a:cubicBezTo>
                    <a:pt x="915" y="35"/>
                    <a:pt x="803" y="0"/>
                    <a:pt x="68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9"/>
            <p:cNvSpPr/>
            <p:nvPr/>
          </p:nvSpPr>
          <p:spPr>
            <a:xfrm>
              <a:off x="7346500" y="1722225"/>
              <a:ext cx="18575" cy="12175"/>
            </a:xfrm>
            <a:custGeom>
              <a:avLst/>
              <a:gdLst/>
              <a:ahLst/>
              <a:cxnLst/>
              <a:rect l="l" t="t" r="r" b="b"/>
              <a:pathLst>
                <a:path w="743" h="487" extrusionOk="0">
                  <a:moveTo>
                    <a:pt x="522" y="1"/>
                  </a:moveTo>
                  <a:cubicBezTo>
                    <a:pt x="443" y="1"/>
                    <a:pt x="358" y="22"/>
                    <a:pt x="315" y="36"/>
                  </a:cubicBezTo>
                  <a:cubicBezTo>
                    <a:pt x="229" y="94"/>
                    <a:pt x="30" y="179"/>
                    <a:pt x="30" y="293"/>
                  </a:cubicBezTo>
                  <a:cubicBezTo>
                    <a:pt x="30" y="322"/>
                    <a:pt x="1" y="322"/>
                    <a:pt x="1" y="322"/>
                  </a:cubicBezTo>
                  <a:cubicBezTo>
                    <a:pt x="1" y="350"/>
                    <a:pt x="1" y="350"/>
                    <a:pt x="1" y="350"/>
                  </a:cubicBezTo>
                  <a:lnTo>
                    <a:pt x="1" y="379"/>
                  </a:lnTo>
                  <a:cubicBezTo>
                    <a:pt x="1" y="379"/>
                    <a:pt x="1" y="350"/>
                    <a:pt x="30" y="350"/>
                  </a:cubicBezTo>
                  <a:cubicBezTo>
                    <a:pt x="42" y="454"/>
                    <a:pt x="126" y="487"/>
                    <a:pt x="226" y="487"/>
                  </a:cubicBezTo>
                  <a:cubicBezTo>
                    <a:pt x="347" y="487"/>
                    <a:pt x="494" y="439"/>
                    <a:pt x="572" y="407"/>
                  </a:cubicBezTo>
                  <a:cubicBezTo>
                    <a:pt x="657" y="350"/>
                    <a:pt x="743" y="265"/>
                    <a:pt x="686" y="151"/>
                  </a:cubicBezTo>
                  <a:cubicBezTo>
                    <a:pt x="686" y="122"/>
                    <a:pt x="686" y="122"/>
                    <a:pt x="686" y="94"/>
                  </a:cubicBezTo>
                  <a:cubicBezTo>
                    <a:pt x="671" y="22"/>
                    <a:pt x="600" y="1"/>
                    <a:pt x="52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9"/>
            <p:cNvSpPr/>
            <p:nvPr/>
          </p:nvSpPr>
          <p:spPr>
            <a:xfrm>
              <a:off x="7241650" y="1626975"/>
              <a:ext cx="34275" cy="17550"/>
            </a:xfrm>
            <a:custGeom>
              <a:avLst/>
              <a:gdLst/>
              <a:ahLst/>
              <a:cxnLst/>
              <a:rect l="l" t="t" r="r" b="b"/>
              <a:pathLst>
                <a:path w="1371" h="702" extrusionOk="0">
                  <a:moveTo>
                    <a:pt x="784" y="1"/>
                  </a:moveTo>
                  <a:cubicBezTo>
                    <a:pt x="628" y="1"/>
                    <a:pt x="468" y="46"/>
                    <a:pt x="343" y="109"/>
                  </a:cubicBezTo>
                  <a:cubicBezTo>
                    <a:pt x="172" y="194"/>
                    <a:pt x="1" y="451"/>
                    <a:pt x="229" y="594"/>
                  </a:cubicBezTo>
                  <a:cubicBezTo>
                    <a:pt x="332" y="671"/>
                    <a:pt x="458" y="702"/>
                    <a:pt x="587" y="702"/>
                  </a:cubicBezTo>
                  <a:cubicBezTo>
                    <a:pt x="743" y="702"/>
                    <a:pt x="903" y="656"/>
                    <a:pt x="1028" y="594"/>
                  </a:cubicBezTo>
                  <a:cubicBezTo>
                    <a:pt x="1199" y="508"/>
                    <a:pt x="1370" y="251"/>
                    <a:pt x="1142" y="109"/>
                  </a:cubicBezTo>
                  <a:cubicBezTo>
                    <a:pt x="1039" y="31"/>
                    <a:pt x="913" y="1"/>
                    <a:pt x="78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9"/>
            <p:cNvSpPr/>
            <p:nvPr/>
          </p:nvSpPr>
          <p:spPr>
            <a:xfrm>
              <a:off x="7114325" y="1600475"/>
              <a:ext cx="74925" cy="29200"/>
            </a:xfrm>
            <a:custGeom>
              <a:avLst/>
              <a:gdLst/>
              <a:ahLst/>
              <a:cxnLst/>
              <a:rect l="l" t="t" r="r" b="b"/>
              <a:pathLst>
                <a:path w="2997" h="1168" extrusionOk="0">
                  <a:moveTo>
                    <a:pt x="1782" y="0"/>
                  </a:moveTo>
                  <a:cubicBezTo>
                    <a:pt x="1011" y="0"/>
                    <a:pt x="1" y="557"/>
                    <a:pt x="671" y="1026"/>
                  </a:cubicBezTo>
                  <a:cubicBezTo>
                    <a:pt x="807" y="1125"/>
                    <a:pt x="1002" y="1168"/>
                    <a:pt x="1216" y="1168"/>
                  </a:cubicBezTo>
                  <a:cubicBezTo>
                    <a:pt x="1987" y="1168"/>
                    <a:pt x="2997" y="611"/>
                    <a:pt x="2326" y="142"/>
                  </a:cubicBezTo>
                  <a:cubicBezTo>
                    <a:pt x="2190" y="43"/>
                    <a:pt x="1995" y="0"/>
                    <a:pt x="178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9"/>
            <p:cNvSpPr/>
            <p:nvPr/>
          </p:nvSpPr>
          <p:spPr>
            <a:xfrm>
              <a:off x="7229525" y="1781625"/>
              <a:ext cx="30000" cy="18550"/>
            </a:xfrm>
            <a:custGeom>
              <a:avLst/>
              <a:gdLst/>
              <a:ahLst/>
              <a:cxnLst/>
              <a:rect l="l" t="t" r="r" b="b"/>
              <a:pathLst>
                <a:path w="1200" h="742" extrusionOk="0">
                  <a:moveTo>
                    <a:pt x="885" y="0"/>
                  </a:moveTo>
                  <a:cubicBezTo>
                    <a:pt x="714" y="0"/>
                    <a:pt x="514" y="57"/>
                    <a:pt x="372" y="143"/>
                  </a:cubicBezTo>
                  <a:cubicBezTo>
                    <a:pt x="343" y="143"/>
                    <a:pt x="315" y="171"/>
                    <a:pt x="286" y="200"/>
                  </a:cubicBezTo>
                  <a:cubicBezTo>
                    <a:pt x="286" y="200"/>
                    <a:pt x="286" y="228"/>
                    <a:pt x="257" y="228"/>
                  </a:cubicBezTo>
                  <a:cubicBezTo>
                    <a:pt x="115" y="371"/>
                    <a:pt x="1" y="571"/>
                    <a:pt x="229" y="742"/>
                  </a:cubicBezTo>
                  <a:cubicBezTo>
                    <a:pt x="315" y="542"/>
                    <a:pt x="400" y="371"/>
                    <a:pt x="429" y="285"/>
                  </a:cubicBezTo>
                  <a:cubicBezTo>
                    <a:pt x="685" y="200"/>
                    <a:pt x="942" y="143"/>
                    <a:pt x="1199" y="57"/>
                  </a:cubicBezTo>
                  <a:cubicBezTo>
                    <a:pt x="1085" y="29"/>
                    <a:pt x="999" y="0"/>
                    <a:pt x="88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9"/>
            <p:cNvSpPr/>
            <p:nvPr/>
          </p:nvSpPr>
          <p:spPr>
            <a:xfrm>
              <a:off x="7434250" y="1660450"/>
              <a:ext cx="37825" cy="23475"/>
            </a:xfrm>
            <a:custGeom>
              <a:avLst/>
              <a:gdLst/>
              <a:ahLst/>
              <a:cxnLst/>
              <a:rect l="l" t="t" r="r" b="b"/>
              <a:pathLst>
                <a:path w="1513" h="939" extrusionOk="0">
                  <a:moveTo>
                    <a:pt x="894" y="1"/>
                  </a:moveTo>
                  <a:cubicBezTo>
                    <a:pt x="663" y="1"/>
                    <a:pt x="404" y="66"/>
                    <a:pt x="257" y="196"/>
                  </a:cubicBezTo>
                  <a:cubicBezTo>
                    <a:pt x="172" y="253"/>
                    <a:pt x="86" y="339"/>
                    <a:pt x="86" y="425"/>
                  </a:cubicBezTo>
                  <a:cubicBezTo>
                    <a:pt x="86" y="453"/>
                    <a:pt x="86" y="482"/>
                    <a:pt x="86" y="482"/>
                  </a:cubicBezTo>
                  <a:cubicBezTo>
                    <a:pt x="0" y="824"/>
                    <a:pt x="428" y="938"/>
                    <a:pt x="657" y="938"/>
                  </a:cubicBezTo>
                  <a:lnTo>
                    <a:pt x="685" y="938"/>
                  </a:lnTo>
                  <a:cubicBezTo>
                    <a:pt x="942" y="938"/>
                    <a:pt x="1456" y="824"/>
                    <a:pt x="1484" y="510"/>
                  </a:cubicBezTo>
                  <a:cubicBezTo>
                    <a:pt x="1513" y="310"/>
                    <a:pt x="1456" y="225"/>
                    <a:pt x="1313" y="111"/>
                  </a:cubicBezTo>
                  <a:cubicBezTo>
                    <a:pt x="1227" y="37"/>
                    <a:pt x="1068" y="1"/>
                    <a:pt x="89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9"/>
            <p:cNvSpPr/>
            <p:nvPr/>
          </p:nvSpPr>
          <p:spPr>
            <a:xfrm>
              <a:off x="7477050" y="1553725"/>
              <a:ext cx="34975" cy="24650"/>
            </a:xfrm>
            <a:custGeom>
              <a:avLst/>
              <a:gdLst/>
              <a:ahLst/>
              <a:cxnLst/>
              <a:rect l="l" t="t" r="r" b="b"/>
              <a:pathLst>
                <a:path w="1399" h="986" extrusionOk="0">
                  <a:moveTo>
                    <a:pt x="753" y="0"/>
                  </a:moveTo>
                  <a:cubicBezTo>
                    <a:pt x="475" y="0"/>
                    <a:pt x="177" y="123"/>
                    <a:pt x="57" y="385"/>
                  </a:cubicBezTo>
                  <a:cubicBezTo>
                    <a:pt x="57" y="414"/>
                    <a:pt x="29" y="414"/>
                    <a:pt x="29" y="442"/>
                  </a:cubicBezTo>
                  <a:cubicBezTo>
                    <a:pt x="0" y="528"/>
                    <a:pt x="57" y="642"/>
                    <a:pt x="143" y="699"/>
                  </a:cubicBezTo>
                  <a:cubicBezTo>
                    <a:pt x="172" y="785"/>
                    <a:pt x="200" y="870"/>
                    <a:pt x="314" y="927"/>
                  </a:cubicBezTo>
                  <a:cubicBezTo>
                    <a:pt x="377" y="965"/>
                    <a:pt x="455" y="986"/>
                    <a:pt x="533" y="986"/>
                  </a:cubicBezTo>
                  <a:cubicBezTo>
                    <a:pt x="634" y="986"/>
                    <a:pt x="735" y="951"/>
                    <a:pt x="799" y="870"/>
                  </a:cubicBezTo>
                  <a:cubicBezTo>
                    <a:pt x="856" y="813"/>
                    <a:pt x="913" y="756"/>
                    <a:pt x="970" y="699"/>
                  </a:cubicBezTo>
                  <a:cubicBezTo>
                    <a:pt x="1056" y="642"/>
                    <a:pt x="1142" y="556"/>
                    <a:pt x="1227" y="471"/>
                  </a:cubicBezTo>
                  <a:cubicBezTo>
                    <a:pt x="1398" y="243"/>
                    <a:pt x="1113" y="43"/>
                    <a:pt x="913" y="14"/>
                  </a:cubicBezTo>
                  <a:cubicBezTo>
                    <a:pt x="862" y="5"/>
                    <a:pt x="808" y="0"/>
                    <a:pt x="7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9"/>
            <p:cNvSpPr/>
            <p:nvPr/>
          </p:nvSpPr>
          <p:spPr>
            <a:xfrm>
              <a:off x="7526725" y="1727825"/>
              <a:ext cx="39500" cy="23975"/>
            </a:xfrm>
            <a:custGeom>
              <a:avLst/>
              <a:gdLst/>
              <a:ahLst/>
              <a:cxnLst/>
              <a:rect l="l" t="t" r="r" b="b"/>
              <a:pathLst>
                <a:path w="1580" h="959" extrusionOk="0">
                  <a:moveTo>
                    <a:pt x="877" y="1"/>
                  </a:moveTo>
                  <a:cubicBezTo>
                    <a:pt x="747" y="1"/>
                    <a:pt x="621" y="22"/>
                    <a:pt x="496" y="69"/>
                  </a:cubicBezTo>
                  <a:cubicBezTo>
                    <a:pt x="324" y="98"/>
                    <a:pt x="39" y="240"/>
                    <a:pt x="39" y="440"/>
                  </a:cubicBezTo>
                  <a:cubicBezTo>
                    <a:pt x="39" y="440"/>
                    <a:pt x="39" y="469"/>
                    <a:pt x="39" y="497"/>
                  </a:cubicBezTo>
                  <a:cubicBezTo>
                    <a:pt x="0" y="846"/>
                    <a:pt x="331" y="958"/>
                    <a:pt x="654" y="958"/>
                  </a:cubicBezTo>
                  <a:cubicBezTo>
                    <a:pt x="806" y="958"/>
                    <a:pt x="957" y="933"/>
                    <a:pt x="1066" y="897"/>
                  </a:cubicBezTo>
                  <a:cubicBezTo>
                    <a:pt x="1238" y="840"/>
                    <a:pt x="1494" y="697"/>
                    <a:pt x="1551" y="497"/>
                  </a:cubicBezTo>
                  <a:cubicBezTo>
                    <a:pt x="1580" y="298"/>
                    <a:pt x="1437" y="126"/>
                    <a:pt x="1266" y="69"/>
                  </a:cubicBezTo>
                  <a:lnTo>
                    <a:pt x="1209" y="41"/>
                  </a:lnTo>
                  <a:cubicBezTo>
                    <a:pt x="1094" y="15"/>
                    <a:pt x="984" y="1"/>
                    <a:pt x="87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9"/>
            <p:cNvSpPr/>
            <p:nvPr/>
          </p:nvSpPr>
          <p:spPr>
            <a:xfrm>
              <a:off x="6298675" y="1316550"/>
              <a:ext cx="28550" cy="16875"/>
            </a:xfrm>
            <a:custGeom>
              <a:avLst/>
              <a:gdLst/>
              <a:ahLst/>
              <a:cxnLst/>
              <a:rect l="l" t="t" r="r" b="b"/>
              <a:pathLst>
                <a:path w="1142" h="675" extrusionOk="0">
                  <a:moveTo>
                    <a:pt x="599" y="0"/>
                  </a:moveTo>
                  <a:cubicBezTo>
                    <a:pt x="542" y="29"/>
                    <a:pt x="457" y="29"/>
                    <a:pt x="371" y="57"/>
                  </a:cubicBezTo>
                  <a:cubicBezTo>
                    <a:pt x="257" y="86"/>
                    <a:pt x="171" y="114"/>
                    <a:pt x="86" y="200"/>
                  </a:cubicBezTo>
                  <a:cubicBezTo>
                    <a:pt x="57" y="228"/>
                    <a:pt x="57" y="257"/>
                    <a:pt x="29" y="285"/>
                  </a:cubicBezTo>
                  <a:cubicBezTo>
                    <a:pt x="29" y="285"/>
                    <a:pt x="29" y="285"/>
                    <a:pt x="29" y="314"/>
                  </a:cubicBezTo>
                  <a:cubicBezTo>
                    <a:pt x="29" y="343"/>
                    <a:pt x="0" y="343"/>
                    <a:pt x="0" y="371"/>
                  </a:cubicBezTo>
                  <a:cubicBezTo>
                    <a:pt x="0" y="400"/>
                    <a:pt x="29" y="428"/>
                    <a:pt x="57" y="485"/>
                  </a:cubicBezTo>
                  <a:cubicBezTo>
                    <a:pt x="57" y="514"/>
                    <a:pt x="86" y="542"/>
                    <a:pt x="86" y="571"/>
                  </a:cubicBezTo>
                  <a:cubicBezTo>
                    <a:pt x="132" y="647"/>
                    <a:pt x="227" y="675"/>
                    <a:pt x="323" y="675"/>
                  </a:cubicBezTo>
                  <a:cubicBezTo>
                    <a:pt x="406" y="675"/>
                    <a:pt x="489" y="654"/>
                    <a:pt x="542" y="628"/>
                  </a:cubicBezTo>
                  <a:cubicBezTo>
                    <a:pt x="599" y="628"/>
                    <a:pt x="628" y="599"/>
                    <a:pt x="685" y="599"/>
                  </a:cubicBezTo>
                  <a:cubicBezTo>
                    <a:pt x="999" y="457"/>
                    <a:pt x="1141" y="114"/>
                    <a:pt x="713" y="29"/>
                  </a:cubicBezTo>
                  <a:lnTo>
                    <a:pt x="571" y="29"/>
                  </a:lnTo>
                  <a:cubicBezTo>
                    <a:pt x="571" y="29"/>
                    <a:pt x="599" y="29"/>
                    <a:pt x="59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9"/>
            <p:cNvSpPr/>
            <p:nvPr/>
          </p:nvSpPr>
          <p:spPr>
            <a:xfrm>
              <a:off x="6364025" y="1233925"/>
              <a:ext cx="34625" cy="20325"/>
            </a:xfrm>
            <a:custGeom>
              <a:avLst/>
              <a:gdLst/>
              <a:ahLst/>
              <a:cxnLst/>
              <a:rect l="l" t="t" r="r" b="b"/>
              <a:pathLst>
                <a:path w="1385" h="813" extrusionOk="0">
                  <a:moveTo>
                    <a:pt x="978" y="0"/>
                  </a:moveTo>
                  <a:cubicBezTo>
                    <a:pt x="809" y="0"/>
                    <a:pt x="625" y="43"/>
                    <a:pt x="525" y="81"/>
                  </a:cubicBezTo>
                  <a:cubicBezTo>
                    <a:pt x="325" y="167"/>
                    <a:pt x="154" y="395"/>
                    <a:pt x="68" y="595"/>
                  </a:cubicBezTo>
                  <a:cubicBezTo>
                    <a:pt x="1" y="763"/>
                    <a:pt x="183" y="812"/>
                    <a:pt x="367" y="812"/>
                  </a:cubicBezTo>
                  <a:cubicBezTo>
                    <a:pt x="493" y="812"/>
                    <a:pt x="621" y="789"/>
                    <a:pt x="667" y="766"/>
                  </a:cubicBezTo>
                  <a:cubicBezTo>
                    <a:pt x="782" y="709"/>
                    <a:pt x="896" y="709"/>
                    <a:pt x="981" y="680"/>
                  </a:cubicBezTo>
                  <a:cubicBezTo>
                    <a:pt x="1124" y="623"/>
                    <a:pt x="1324" y="509"/>
                    <a:pt x="1352" y="366"/>
                  </a:cubicBezTo>
                  <a:cubicBezTo>
                    <a:pt x="1352" y="338"/>
                    <a:pt x="1352" y="338"/>
                    <a:pt x="1352" y="309"/>
                  </a:cubicBezTo>
                  <a:cubicBezTo>
                    <a:pt x="1384" y="70"/>
                    <a:pt x="1193" y="0"/>
                    <a:pt x="9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9"/>
            <p:cNvSpPr/>
            <p:nvPr/>
          </p:nvSpPr>
          <p:spPr>
            <a:xfrm>
              <a:off x="6437125" y="1302900"/>
              <a:ext cx="27775" cy="16175"/>
            </a:xfrm>
            <a:custGeom>
              <a:avLst/>
              <a:gdLst/>
              <a:ahLst/>
              <a:cxnLst/>
              <a:rect l="l" t="t" r="r" b="b"/>
              <a:pathLst>
                <a:path w="1111" h="647" extrusionOk="0">
                  <a:moveTo>
                    <a:pt x="547" y="0"/>
                  </a:moveTo>
                  <a:cubicBezTo>
                    <a:pt x="458" y="0"/>
                    <a:pt x="372" y="28"/>
                    <a:pt x="311" y="90"/>
                  </a:cubicBezTo>
                  <a:cubicBezTo>
                    <a:pt x="226" y="175"/>
                    <a:pt x="112" y="232"/>
                    <a:pt x="83" y="346"/>
                  </a:cubicBezTo>
                  <a:cubicBezTo>
                    <a:pt x="0" y="578"/>
                    <a:pt x="215" y="647"/>
                    <a:pt x="443" y="647"/>
                  </a:cubicBezTo>
                  <a:cubicBezTo>
                    <a:pt x="609" y="647"/>
                    <a:pt x="781" y="611"/>
                    <a:pt x="853" y="575"/>
                  </a:cubicBezTo>
                  <a:cubicBezTo>
                    <a:pt x="968" y="489"/>
                    <a:pt x="1110" y="346"/>
                    <a:pt x="1025" y="204"/>
                  </a:cubicBezTo>
                  <a:cubicBezTo>
                    <a:pt x="968" y="118"/>
                    <a:pt x="882" y="90"/>
                    <a:pt x="768" y="61"/>
                  </a:cubicBezTo>
                  <a:cubicBezTo>
                    <a:pt x="702" y="21"/>
                    <a:pt x="623" y="0"/>
                    <a:pt x="54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9"/>
            <p:cNvSpPr/>
            <p:nvPr/>
          </p:nvSpPr>
          <p:spPr>
            <a:xfrm>
              <a:off x="6517650" y="1209800"/>
              <a:ext cx="31175" cy="17975"/>
            </a:xfrm>
            <a:custGeom>
              <a:avLst/>
              <a:gdLst/>
              <a:ahLst/>
              <a:cxnLst/>
              <a:rect l="l" t="t" r="r" b="b"/>
              <a:pathLst>
                <a:path w="1247" h="719" extrusionOk="0">
                  <a:moveTo>
                    <a:pt x="789" y="1"/>
                  </a:moveTo>
                  <a:cubicBezTo>
                    <a:pt x="679" y="1"/>
                    <a:pt x="569" y="20"/>
                    <a:pt x="486" y="47"/>
                  </a:cubicBezTo>
                  <a:cubicBezTo>
                    <a:pt x="115" y="162"/>
                    <a:pt x="1" y="590"/>
                    <a:pt x="457" y="675"/>
                  </a:cubicBezTo>
                  <a:lnTo>
                    <a:pt x="429" y="675"/>
                  </a:lnTo>
                  <a:cubicBezTo>
                    <a:pt x="495" y="705"/>
                    <a:pt x="573" y="719"/>
                    <a:pt x="653" y="719"/>
                  </a:cubicBezTo>
                  <a:cubicBezTo>
                    <a:pt x="886" y="719"/>
                    <a:pt x="1143" y="601"/>
                    <a:pt x="1227" y="390"/>
                  </a:cubicBezTo>
                  <a:cubicBezTo>
                    <a:pt x="1227" y="390"/>
                    <a:pt x="1227" y="361"/>
                    <a:pt x="1227" y="333"/>
                  </a:cubicBezTo>
                  <a:cubicBezTo>
                    <a:pt x="1247" y="82"/>
                    <a:pt x="1019" y="1"/>
                    <a:pt x="78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9"/>
            <p:cNvSpPr/>
            <p:nvPr/>
          </p:nvSpPr>
          <p:spPr>
            <a:xfrm>
              <a:off x="6917100" y="1082525"/>
              <a:ext cx="44975" cy="27075"/>
            </a:xfrm>
            <a:custGeom>
              <a:avLst/>
              <a:gdLst/>
              <a:ahLst/>
              <a:cxnLst/>
              <a:rect l="l" t="t" r="r" b="b"/>
              <a:pathLst>
                <a:path w="1799" h="1083" extrusionOk="0">
                  <a:moveTo>
                    <a:pt x="822" y="0"/>
                  </a:moveTo>
                  <a:cubicBezTo>
                    <a:pt x="461" y="0"/>
                    <a:pt x="28" y="225"/>
                    <a:pt x="1" y="602"/>
                  </a:cubicBezTo>
                  <a:cubicBezTo>
                    <a:pt x="1" y="630"/>
                    <a:pt x="1" y="630"/>
                    <a:pt x="1" y="659"/>
                  </a:cubicBezTo>
                  <a:cubicBezTo>
                    <a:pt x="1" y="744"/>
                    <a:pt x="58" y="830"/>
                    <a:pt x="143" y="887"/>
                  </a:cubicBezTo>
                  <a:cubicBezTo>
                    <a:pt x="200" y="916"/>
                    <a:pt x="286" y="973"/>
                    <a:pt x="343" y="1001"/>
                  </a:cubicBezTo>
                  <a:cubicBezTo>
                    <a:pt x="465" y="1057"/>
                    <a:pt x="601" y="1082"/>
                    <a:pt x="737" y="1082"/>
                  </a:cubicBezTo>
                  <a:cubicBezTo>
                    <a:pt x="951" y="1082"/>
                    <a:pt x="1167" y="1020"/>
                    <a:pt x="1342" y="916"/>
                  </a:cubicBezTo>
                  <a:cubicBezTo>
                    <a:pt x="1541" y="830"/>
                    <a:pt x="1798" y="545"/>
                    <a:pt x="1627" y="316"/>
                  </a:cubicBezTo>
                  <a:cubicBezTo>
                    <a:pt x="1427" y="60"/>
                    <a:pt x="1199" y="31"/>
                    <a:pt x="885" y="3"/>
                  </a:cubicBezTo>
                  <a:cubicBezTo>
                    <a:pt x="864" y="1"/>
                    <a:pt x="843" y="0"/>
                    <a:pt x="82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9"/>
            <p:cNvSpPr/>
            <p:nvPr/>
          </p:nvSpPr>
          <p:spPr>
            <a:xfrm>
              <a:off x="6844350" y="1040775"/>
              <a:ext cx="18975" cy="9250"/>
            </a:xfrm>
            <a:custGeom>
              <a:avLst/>
              <a:gdLst/>
              <a:ahLst/>
              <a:cxnLst/>
              <a:rect l="l" t="t" r="r" b="b"/>
              <a:pathLst>
                <a:path w="759" h="370" extrusionOk="0">
                  <a:moveTo>
                    <a:pt x="466" y="1"/>
                  </a:moveTo>
                  <a:cubicBezTo>
                    <a:pt x="288" y="1"/>
                    <a:pt x="0" y="92"/>
                    <a:pt x="114" y="275"/>
                  </a:cubicBezTo>
                  <a:cubicBezTo>
                    <a:pt x="172" y="351"/>
                    <a:pt x="229" y="351"/>
                    <a:pt x="294" y="351"/>
                  </a:cubicBezTo>
                  <a:cubicBezTo>
                    <a:pt x="327" y="351"/>
                    <a:pt x="362" y="351"/>
                    <a:pt x="400" y="360"/>
                  </a:cubicBezTo>
                  <a:cubicBezTo>
                    <a:pt x="418" y="366"/>
                    <a:pt x="446" y="370"/>
                    <a:pt x="477" y="370"/>
                  </a:cubicBezTo>
                  <a:cubicBezTo>
                    <a:pt x="592" y="370"/>
                    <a:pt x="758" y="323"/>
                    <a:pt x="714" y="189"/>
                  </a:cubicBezTo>
                  <a:cubicBezTo>
                    <a:pt x="714" y="103"/>
                    <a:pt x="685" y="46"/>
                    <a:pt x="599" y="18"/>
                  </a:cubicBezTo>
                  <a:lnTo>
                    <a:pt x="571" y="18"/>
                  </a:lnTo>
                  <a:cubicBezTo>
                    <a:pt x="548" y="6"/>
                    <a:pt x="510" y="1"/>
                    <a:pt x="4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9"/>
            <p:cNvSpPr/>
            <p:nvPr/>
          </p:nvSpPr>
          <p:spPr>
            <a:xfrm>
              <a:off x="6888575" y="971800"/>
              <a:ext cx="32125" cy="18925"/>
            </a:xfrm>
            <a:custGeom>
              <a:avLst/>
              <a:gdLst/>
              <a:ahLst/>
              <a:cxnLst/>
              <a:rect l="l" t="t" r="r" b="b"/>
              <a:pathLst>
                <a:path w="1285" h="757" extrusionOk="0">
                  <a:moveTo>
                    <a:pt x="806" y="0"/>
                  </a:moveTo>
                  <a:cubicBezTo>
                    <a:pt x="694" y="0"/>
                    <a:pt x="585" y="17"/>
                    <a:pt x="514" y="38"/>
                  </a:cubicBezTo>
                  <a:cubicBezTo>
                    <a:pt x="229" y="123"/>
                    <a:pt x="0" y="437"/>
                    <a:pt x="371" y="608"/>
                  </a:cubicBezTo>
                  <a:cubicBezTo>
                    <a:pt x="400" y="637"/>
                    <a:pt x="428" y="665"/>
                    <a:pt x="485" y="694"/>
                  </a:cubicBezTo>
                  <a:cubicBezTo>
                    <a:pt x="507" y="738"/>
                    <a:pt x="558" y="756"/>
                    <a:pt x="614" y="756"/>
                  </a:cubicBezTo>
                  <a:cubicBezTo>
                    <a:pt x="705" y="756"/>
                    <a:pt x="810" y="707"/>
                    <a:pt x="828" y="637"/>
                  </a:cubicBezTo>
                  <a:cubicBezTo>
                    <a:pt x="1027" y="580"/>
                    <a:pt x="1284" y="494"/>
                    <a:pt x="1256" y="266"/>
                  </a:cubicBezTo>
                  <a:cubicBezTo>
                    <a:pt x="1256" y="266"/>
                    <a:pt x="1256" y="266"/>
                    <a:pt x="1256" y="237"/>
                  </a:cubicBezTo>
                  <a:cubicBezTo>
                    <a:pt x="1219" y="54"/>
                    <a:pt x="1006" y="0"/>
                    <a:pt x="80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9"/>
            <p:cNvSpPr/>
            <p:nvPr/>
          </p:nvSpPr>
          <p:spPr>
            <a:xfrm>
              <a:off x="6929950" y="1030325"/>
              <a:ext cx="24975" cy="15475"/>
            </a:xfrm>
            <a:custGeom>
              <a:avLst/>
              <a:gdLst/>
              <a:ahLst/>
              <a:cxnLst/>
              <a:rect l="l" t="t" r="r" b="b"/>
              <a:pathLst>
                <a:path w="999" h="619" extrusionOk="0">
                  <a:moveTo>
                    <a:pt x="728" y="1"/>
                  </a:moveTo>
                  <a:cubicBezTo>
                    <a:pt x="599" y="1"/>
                    <a:pt x="457" y="36"/>
                    <a:pt x="400" y="65"/>
                  </a:cubicBezTo>
                  <a:cubicBezTo>
                    <a:pt x="314" y="93"/>
                    <a:pt x="228" y="122"/>
                    <a:pt x="143" y="179"/>
                  </a:cubicBezTo>
                  <a:cubicBezTo>
                    <a:pt x="0" y="322"/>
                    <a:pt x="29" y="493"/>
                    <a:pt x="228" y="578"/>
                  </a:cubicBezTo>
                  <a:cubicBezTo>
                    <a:pt x="292" y="606"/>
                    <a:pt x="365" y="619"/>
                    <a:pt x="440" y="619"/>
                  </a:cubicBezTo>
                  <a:cubicBezTo>
                    <a:pt x="599" y="619"/>
                    <a:pt x="768" y="561"/>
                    <a:pt x="885" y="464"/>
                  </a:cubicBezTo>
                  <a:cubicBezTo>
                    <a:pt x="942" y="407"/>
                    <a:pt x="999" y="350"/>
                    <a:pt x="970" y="265"/>
                  </a:cubicBezTo>
                  <a:cubicBezTo>
                    <a:pt x="970" y="236"/>
                    <a:pt x="970" y="236"/>
                    <a:pt x="970" y="208"/>
                  </a:cubicBezTo>
                  <a:lnTo>
                    <a:pt x="970" y="150"/>
                  </a:lnTo>
                  <a:cubicBezTo>
                    <a:pt x="970" y="36"/>
                    <a:pt x="856" y="1"/>
                    <a:pt x="7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9"/>
            <p:cNvSpPr/>
            <p:nvPr/>
          </p:nvSpPr>
          <p:spPr>
            <a:xfrm>
              <a:off x="6106950" y="897075"/>
              <a:ext cx="60325" cy="23650"/>
            </a:xfrm>
            <a:custGeom>
              <a:avLst/>
              <a:gdLst/>
              <a:ahLst/>
              <a:cxnLst/>
              <a:rect l="l" t="t" r="r" b="b"/>
              <a:pathLst>
                <a:path w="2413" h="946" extrusionOk="0">
                  <a:moveTo>
                    <a:pt x="1433" y="1"/>
                  </a:moveTo>
                  <a:cubicBezTo>
                    <a:pt x="809" y="1"/>
                    <a:pt x="0" y="450"/>
                    <a:pt x="536" y="830"/>
                  </a:cubicBezTo>
                  <a:cubicBezTo>
                    <a:pt x="648" y="910"/>
                    <a:pt x="807" y="945"/>
                    <a:pt x="980" y="945"/>
                  </a:cubicBezTo>
                  <a:cubicBezTo>
                    <a:pt x="1604" y="945"/>
                    <a:pt x="2413" y="496"/>
                    <a:pt x="1877" y="116"/>
                  </a:cubicBezTo>
                  <a:cubicBezTo>
                    <a:pt x="1765" y="36"/>
                    <a:pt x="1606" y="1"/>
                    <a:pt x="143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9"/>
            <p:cNvSpPr/>
            <p:nvPr/>
          </p:nvSpPr>
          <p:spPr>
            <a:xfrm>
              <a:off x="6190950" y="869925"/>
              <a:ext cx="48525" cy="25300"/>
            </a:xfrm>
            <a:custGeom>
              <a:avLst/>
              <a:gdLst/>
              <a:ahLst/>
              <a:cxnLst/>
              <a:rect l="l" t="t" r="r" b="b"/>
              <a:pathLst>
                <a:path w="1941" h="1012" extrusionOk="0">
                  <a:moveTo>
                    <a:pt x="1084" y="0"/>
                  </a:moveTo>
                  <a:cubicBezTo>
                    <a:pt x="851" y="0"/>
                    <a:pt x="610" y="63"/>
                    <a:pt x="457" y="147"/>
                  </a:cubicBezTo>
                  <a:cubicBezTo>
                    <a:pt x="457" y="175"/>
                    <a:pt x="429" y="175"/>
                    <a:pt x="429" y="175"/>
                  </a:cubicBezTo>
                  <a:cubicBezTo>
                    <a:pt x="229" y="289"/>
                    <a:pt x="1" y="518"/>
                    <a:pt x="172" y="774"/>
                  </a:cubicBezTo>
                  <a:cubicBezTo>
                    <a:pt x="286" y="957"/>
                    <a:pt x="583" y="1012"/>
                    <a:pt x="828" y="1012"/>
                  </a:cubicBezTo>
                  <a:cubicBezTo>
                    <a:pt x="890" y="1012"/>
                    <a:pt x="948" y="1008"/>
                    <a:pt x="999" y="1003"/>
                  </a:cubicBezTo>
                  <a:cubicBezTo>
                    <a:pt x="1285" y="946"/>
                    <a:pt x="1941" y="660"/>
                    <a:pt x="1684" y="261"/>
                  </a:cubicBezTo>
                  <a:cubicBezTo>
                    <a:pt x="1567" y="70"/>
                    <a:pt x="1330" y="0"/>
                    <a:pt x="108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9"/>
            <p:cNvSpPr/>
            <p:nvPr/>
          </p:nvSpPr>
          <p:spPr>
            <a:xfrm>
              <a:off x="6192300" y="929875"/>
              <a:ext cx="38625" cy="25175"/>
            </a:xfrm>
            <a:custGeom>
              <a:avLst/>
              <a:gdLst/>
              <a:ahLst/>
              <a:cxnLst/>
              <a:rect l="l" t="t" r="r" b="b"/>
              <a:pathLst>
                <a:path w="1545" h="1007" extrusionOk="0">
                  <a:moveTo>
                    <a:pt x="1005" y="1"/>
                  </a:moveTo>
                  <a:cubicBezTo>
                    <a:pt x="798" y="1"/>
                    <a:pt x="575" y="104"/>
                    <a:pt x="489" y="260"/>
                  </a:cubicBezTo>
                  <a:cubicBezTo>
                    <a:pt x="375" y="345"/>
                    <a:pt x="261" y="402"/>
                    <a:pt x="204" y="516"/>
                  </a:cubicBezTo>
                  <a:cubicBezTo>
                    <a:pt x="1" y="896"/>
                    <a:pt x="428" y="1006"/>
                    <a:pt x="706" y="1006"/>
                  </a:cubicBezTo>
                  <a:cubicBezTo>
                    <a:pt x="741" y="1006"/>
                    <a:pt x="774" y="1005"/>
                    <a:pt x="803" y="1001"/>
                  </a:cubicBezTo>
                  <a:lnTo>
                    <a:pt x="888" y="1001"/>
                  </a:lnTo>
                  <a:cubicBezTo>
                    <a:pt x="1117" y="973"/>
                    <a:pt x="1430" y="830"/>
                    <a:pt x="1488" y="602"/>
                  </a:cubicBezTo>
                  <a:cubicBezTo>
                    <a:pt x="1545" y="374"/>
                    <a:pt x="1459" y="317"/>
                    <a:pt x="1345" y="145"/>
                  </a:cubicBezTo>
                  <a:cubicBezTo>
                    <a:pt x="1266" y="44"/>
                    <a:pt x="1139" y="1"/>
                    <a:pt x="100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9"/>
            <p:cNvSpPr/>
            <p:nvPr/>
          </p:nvSpPr>
          <p:spPr>
            <a:xfrm>
              <a:off x="6094875" y="1049900"/>
              <a:ext cx="17425" cy="6875"/>
            </a:xfrm>
            <a:custGeom>
              <a:avLst/>
              <a:gdLst/>
              <a:ahLst/>
              <a:cxnLst/>
              <a:rect l="l" t="t" r="r" b="b"/>
              <a:pathLst>
                <a:path w="697" h="275" extrusionOk="0">
                  <a:moveTo>
                    <a:pt x="431" y="1"/>
                  </a:moveTo>
                  <a:cubicBezTo>
                    <a:pt x="254" y="1"/>
                    <a:pt x="1" y="136"/>
                    <a:pt x="163" y="252"/>
                  </a:cubicBezTo>
                  <a:cubicBezTo>
                    <a:pt x="190" y="268"/>
                    <a:pt x="226" y="275"/>
                    <a:pt x="266" y="275"/>
                  </a:cubicBezTo>
                  <a:cubicBezTo>
                    <a:pt x="443" y="275"/>
                    <a:pt x="697" y="140"/>
                    <a:pt x="534" y="24"/>
                  </a:cubicBezTo>
                  <a:cubicBezTo>
                    <a:pt x="508" y="8"/>
                    <a:pt x="471" y="1"/>
                    <a:pt x="43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9"/>
            <p:cNvSpPr/>
            <p:nvPr/>
          </p:nvSpPr>
          <p:spPr>
            <a:xfrm>
              <a:off x="6662450" y="1704850"/>
              <a:ext cx="42100" cy="25950"/>
            </a:xfrm>
            <a:custGeom>
              <a:avLst/>
              <a:gdLst/>
              <a:ahLst/>
              <a:cxnLst/>
              <a:rect l="l" t="t" r="r" b="b"/>
              <a:pathLst>
                <a:path w="1684" h="1038" extrusionOk="0">
                  <a:moveTo>
                    <a:pt x="1036" y="1"/>
                  </a:moveTo>
                  <a:cubicBezTo>
                    <a:pt x="788" y="1"/>
                    <a:pt x="547" y="87"/>
                    <a:pt x="343" y="246"/>
                  </a:cubicBezTo>
                  <a:cubicBezTo>
                    <a:pt x="200" y="332"/>
                    <a:pt x="143" y="418"/>
                    <a:pt x="115" y="560"/>
                  </a:cubicBezTo>
                  <a:cubicBezTo>
                    <a:pt x="1" y="817"/>
                    <a:pt x="343" y="988"/>
                    <a:pt x="543" y="1017"/>
                  </a:cubicBezTo>
                  <a:cubicBezTo>
                    <a:pt x="610" y="1030"/>
                    <a:pt x="684" y="1037"/>
                    <a:pt x="760" y="1037"/>
                  </a:cubicBezTo>
                  <a:cubicBezTo>
                    <a:pt x="1005" y="1037"/>
                    <a:pt x="1275" y="963"/>
                    <a:pt x="1427" y="789"/>
                  </a:cubicBezTo>
                  <a:cubicBezTo>
                    <a:pt x="1570" y="646"/>
                    <a:pt x="1684" y="560"/>
                    <a:pt x="1655" y="332"/>
                  </a:cubicBezTo>
                  <a:cubicBezTo>
                    <a:pt x="1627" y="132"/>
                    <a:pt x="1399" y="47"/>
                    <a:pt x="1227" y="18"/>
                  </a:cubicBezTo>
                  <a:cubicBezTo>
                    <a:pt x="1163" y="7"/>
                    <a:pt x="1099" y="1"/>
                    <a:pt x="103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9"/>
            <p:cNvSpPr/>
            <p:nvPr/>
          </p:nvSpPr>
          <p:spPr>
            <a:xfrm>
              <a:off x="6541200" y="1677475"/>
              <a:ext cx="25700" cy="17425"/>
            </a:xfrm>
            <a:custGeom>
              <a:avLst/>
              <a:gdLst/>
              <a:ahLst/>
              <a:cxnLst/>
              <a:rect l="l" t="t" r="r" b="b"/>
              <a:pathLst>
                <a:path w="1028" h="697" extrusionOk="0">
                  <a:moveTo>
                    <a:pt x="742" y="0"/>
                  </a:moveTo>
                  <a:cubicBezTo>
                    <a:pt x="599" y="0"/>
                    <a:pt x="457" y="29"/>
                    <a:pt x="343" y="115"/>
                  </a:cubicBezTo>
                  <a:cubicBezTo>
                    <a:pt x="143" y="200"/>
                    <a:pt x="0" y="428"/>
                    <a:pt x="200" y="600"/>
                  </a:cubicBezTo>
                  <a:cubicBezTo>
                    <a:pt x="308" y="667"/>
                    <a:pt x="435" y="696"/>
                    <a:pt x="563" y="696"/>
                  </a:cubicBezTo>
                  <a:cubicBezTo>
                    <a:pt x="706" y="696"/>
                    <a:pt x="850" y="660"/>
                    <a:pt x="970" y="600"/>
                  </a:cubicBezTo>
                  <a:cubicBezTo>
                    <a:pt x="999" y="428"/>
                    <a:pt x="999" y="229"/>
                    <a:pt x="1027" y="57"/>
                  </a:cubicBezTo>
                  <a:cubicBezTo>
                    <a:pt x="942" y="0"/>
                    <a:pt x="856" y="0"/>
                    <a:pt x="74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9"/>
            <p:cNvSpPr/>
            <p:nvPr/>
          </p:nvSpPr>
          <p:spPr>
            <a:xfrm>
              <a:off x="6654600" y="1576900"/>
              <a:ext cx="1450" cy="25"/>
            </a:xfrm>
            <a:custGeom>
              <a:avLst/>
              <a:gdLst/>
              <a:ahLst/>
              <a:cxnLst/>
              <a:rect l="l" t="t" r="r" b="b"/>
              <a:pathLst>
                <a:path w="58" h="1" extrusionOk="0">
                  <a:moveTo>
                    <a:pt x="58" y="0"/>
                  </a:moveTo>
                  <a:lnTo>
                    <a:pt x="58" y="0"/>
                  </a:lnTo>
                  <a:cubicBezTo>
                    <a:pt x="1" y="0"/>
                    <a:pt x="1" y="0"/>
                    <a:pt x="5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9"/>
            <p:cNvSpPr/>
            <p:nvPr/>
          </p:nvSpPr>
          <p:spPr>
            <a:xfrm>
              <a:off x="6642725" y="1562500"/>
              <a:ext cx="28300" cy="14425"/>
            </a:xfrm>
            <a:custGeom>
              <a:avLst/>
              <a:gdLst/>
              <a:ahLst/>
              <a:cxnLst/>
              <a:rect l="l" t="t" r="r" b="b"/>
              <a:pathLst>
                <a:path w="1132" h="577" extrusionOk="0">
                  <a:moveTo>
                    <a:pt x="683" y="1"/>
                  </a:moveTo>
                  <a:cubicBezTo>
                    <a:pt x="456" y="1"/>
                    <a:pt x="1" y="97"/>
                    <a:pt x="76" y="348"/>
                  </a:cubicBezTo>
                  <a:cubicBezTo>
                    <a:pt x="76" y="377"/>
                    <a:pt x="76" y="405"/>
                    <a:pt x="76" y="405"/>
                  </a:cubicBezTo>
                  <a:cubicBezTo>
                    <a:pt x="105" y="576"/>
                    <a:pt x="305" y="576"/>
                    <a:pt x="476" y="576"/>
                  </a:cubicBezTo>
                  <a:lnTo>
                    <a:pt x="533" y="576"/>
                  </a:lnTo>
                  <a:cubicBezTo>
                    <a:pt x="561" y="576"/>
                    <a:pt x="618" y="576"/>
                    <a:pt x="675" y="548"/>
                  </a:cubicBezTo>
                  <a:cubicBezTo>
                    <a:pt x="818" y="519"/>
                    <a:pt x="1018" y="462"/>
                    <a:pt x="1075" y="291"/>
                  </a:cubicBezTo>
                  <a:cubicBezTo>
                    <a:pt x="1132" y="120"/>
                    <a:pt x="932" y="6"/>
                    <a:pt x="818" y="6"/>
                  </a:cubicBezTo>
                  <a:lnTo>
                    <a:pt x="761" y="6"/>
                  </a:lnTo>
                  <a:cubicBezTo>
                    <a:pt x="741" y="2"/>
                    <a:pt x="714" y="1"/>
                    <a:pt x="68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9"/>
            <p:cNvSpPr/>
            <p:nvPr/>
          </p:nvSpPr>
          <p:spPr>
            <a:xfrm>
              <a:off x="6656425" y="1646975"/>
              <a:ext cx="30300" cy="16400"/>
            </a:xfrm>
            <a:custGeom>
              <a:avLst/>
              <a:gdLst/>
              <a:ahLst/>
              <a:cxnLst/>
              <a:rect l="l" t="t" r="r" b="b"/>
              <a:pathLst>
                <a:path w="1212" h="656" extrusionOk="0">
                  <a:moveTo>
                    <a:pt x="826" y="1"/>
                  </a:moveTo>
                  <a:cubicBezTo>
                    <a:pt x="458" y="1"/>
                    <a:pt x="0" y="256"/>
                    <a:pt x="299" y="536"/>
                  </a:cubicBezTo>
                  <a:cubicBezTo>
                    <a:pt x="299" y="536"/>
                    <a:pt x="327" y="564"/>
                    <a:pt x="327" y="564"/>
                  </a:cubicBezTo>
                  <a:cubicBezTo>
                    <a:pt x="398" y="626"/>
                    <a:pt x="511" y="655"/>
                    <a:pt x="633" y="655"/>
                  </a:cubicBezTo>
                  <a:cubicBezTo>
                    <a:pt x="901" y="655"/>
                    <a:pt x="1212" y="514"/>
                    <a:pt x="1212" y="279"/>
                  </a:cubicBezTo>
                  <a:lnTo>
                    <a:pt x="1212" y="250"/>
                  </a:lnTo>
                  <a:cubicBezTo>
                    <a:pt x="1192" y="72"/>
                    <a:pt x="1021" y="1"/>
                    <a:pt x="82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9"/>
            <p:cNvSpPr/>
            <p:nvPr/>
          </p:nvSpPr>
          <p:spPr>
            <a:xfrm>
              <a:off x="6750200" y="1659450"/>
              <a:ext cx="36400" cy="23150"/>
            </a:xfrm>
            <a:custGeom>
              <a:avLst/>
              <a:gdLst/>
              <a:ahLst/>
              <a:cxnLst/>
              <a:rect l="l" t="t" r="r" b="b"/>
              <a:pathLst>
                <a:path w="1456" h="926" extrusionOk="0">
                  <a:moveTo>
                    <a:pt x="793" y="0"/>
                  </a:moveTo>
                  <a:cubicBezTo>
                    <a:pt x="450" y="0"/>
                    <a:pt x="66" y="140"/>
                    <a:pt x="29" y="436"/>
                  </a:cubicBezTo>
                  <a:cubicBezTo>
                    <a:pt x="0" y="436"/>
                    <a:pt x="0" y="436"/>
                    <a:pt x="0" y="465"/>
                  </a:cubicBezTo>
                  <a:cubicBezTo>
                    <a:pt x="0" y="579"/>
                    <a:pt x="29" y="664"/>
                    <a:pt x="86" y="721"/>
                  </a:cubicBezTo>
                  <a:cubicBezTo>
                    <a:pt x="218" y="854"/>
                    <a:pt x="457" y="925"/>
                    <a:pt x="697" y="925"/>
                  </a:cubicBezTo>
                  <a:cubicBezTo>
                    <a:pt x="1027" y="925"/>
                    <a:pt x="1361" y="790"/>
                    <a:pt x="1427" y="493"/>
                  </a:cubicBezTo>
                  <a:cubicBezTo>
                    <a:pt x="1455" y="322"/>
                    <a:pt x="1398" y="236"/>
                    <a:pt x="1255" y="122"/>
                  </a:cubicBezTo>
                  <a:cubicBezTo>
                    <a:pt x="1155" y="42"/>
                    <a:pt x="980" y="0"/>
                    <a:pt x="79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9"/>
            <p:cNvSpPr/>
            <p:nvPr/>
          </p:nvSpPr>
          <p:spPr>
            <a:xfrm>
              <a:off x="6752325" y="1677475"/>
              <a:ext cx="1450" cy="1450"/>
            </a:xfrm>
            <a:custGeom>
              <a:avLst/>
              <a:gdLst/>
              <a:ahLst/>
              <a:cxnLst/>
              <a:rect l="l" t="t" r="r" b="b"/>
              <a:pathLst>
                <a:path w="58" h="58" extrusionOk="0">
                  <a:moveTo>
                    <a:pt x="1" y="0"/>
                  </a:moveTo>
                  <a:cubicBezTo>
                    <a:pt x="29" y="29"/>
                    <a:pt x="29" y="29"/>
                    <a:pt x="58" y="57"/>
                  </a:cubicBezTo>
                  <a:cubicBezTo>
                    <a:pt x="29" y="29"/>
                    <a:pt x="29" y="0"/>
                    <a:pt x="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9"/>
            <p:cNvSpPr/>
            <p:nvPr/>
          </p:nvSpPr>
          <p:spPr>
            <a:xfrm>
              <a:off x="7461350" y="1086575"/>
              <a:ext cx="32125" cy="17000"/>
            </a:xfrm>
            <a:custGeom>
              <a:avLst/>
              <a:gdLst/>
              <a:ahLst/>
              <a:cxnLst/>
              <a:rect l="l" t="t" r="r" b="b"/>
              <a:pathLst>
                <a:path w="1285" h="680" extrusionOk="0">
                  <a:moveTo>
                    <a:pt x="733" y="1"/>
                  </a:moveTo>
                  <a:cubicBezTo>
                    <a:pt x="587" y="1"/>
                    <a:pt x="435" y="37"/>
                    <a:pt x="315" y="97"/>
                  </a:cubicBezTo>
                  <a:cubicBezTo>
                    <a:pt x="143" y="212"/>
                    <a:pt x="1" y="440"/>
                    <a:pt x="200" y="582"/>
                  </a:cubicBezTo>
                  <a:cubicBezTo>
                    <a:pt x="295" y="650"/>
                    <a:pt x="421" y="679"/>
                    <a:pt x="552" y="679"/>
                  </a:cubicBezTo>
                  <a:cubicBezTo>
                    <a:pt x="698" y="679"/>
                    <a:pt x="850" y="643"/>
                    <a:pt x="971" y="582"/>
                  </a:cubicBezTo>
                  <a:cubicBezTo>
                    <a:pt x="1142" y="497"/>
                    <a:pt x="1285" y="269"/>
                    <a:pt x="1085" y="97"/>
                  </a:cubicBezTo>
                  <a:cubicBezTo>
                    <a:pt x="991" y="30"/>
                    <a:pt x="864" y="1"/>
                    <a:pt x="73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9"/>
            <p:cNvSpPr/>
            <p:nvPr/>
          </p:nvSpPr>
          <p:spPr>
            <a:xfrm>
              <a:off x="7382175" y="1029075"/>
              <a:ext cx="32125" cy="18575"/>
            </a:xfrm>
            <a:custGeom>
              <a:avLst/>
              <a:gdLst/>
              <a:ahLst/>
              <a:cxnLst/>
              <a:rect l="l" t="t" r="r" b="b"/>
              <a:pathLst>
                <a:path w="1285" h="743" extrusionOk="0">
                  <a:moveTo>
                    <a:pt x="600" y="1"/>
                  </a:moveTo>
                  <a:cubicBezTo>
                    <a:pt x="400" y="29"/>
                    <a:pt x="115" y="143"/>
                    <a:pt x="58" y="372"/>
                  </a:cubicBezTo>
                  <a:cubicBezTo>
                    <a:pt x="1" y="628"/>
                    <a:pt x="372" y="714"/>
                    <a:pt x="543" y="743"/>
                  </a:cubicBezTo>
                  <a:cubicBezTo>
                    <a:pt x="771" y="743"/>
                    <a:pt x="1199" y="657"/>
                    <a:pt x="1285" y="400"/>
                  </a:cubicBezTo>
                  <a:cubicBezTo>
                    <a:pt x="1056" y="286"/>
                    <a:pt x="828" y="143"/>
                    <a:pt x="60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9"/>
            <p:cNvSpPr/>
            <p:nvPr/>
          </p:nvSpPr>
          <p:spPr>
            <a:xfrm>
              <a:off x="7481900" y="919075"/>
              <a:ext cx="44400" cy="24225"/>
            </a:xfrm>
            <a:custGeom>
              <a:avLst/>
              <a:gdLst/>
              <a:ahLst/>
              <a:cxnLst/>
              <a:rect l="l" t="t" r="r" b="b"/>
              <a:pathLst>
                <a:path w="1776" h="969" extrusionOk="0">
                  <a:moveTo>
                    <a:pt x="972" y="1"/>
                  </a:moveTo>
                  <a:cubicBezTo>
                    <a:pt x="591" y="1"/>
                    <a:pt x="153" y="138"/>
                    <a:pt x="92" y="463"/>
                  </a:cubicBezTo>
                  <a:lnTo>
                    <a:pt x="63" y="520"/>
                  </a:lnTo>
                  <a:cubicBezTo>
                    <a:pt x="1" y="865"/>
                    <a:pt x="282" y="969"/>
                    <a:pt x="595" y="969"/>
                  </a:cubicBezTo>
                  <a:cubicBezTo>
                    <a:pt x="853" y="969"/>
                    <a:pt x="1133" y="899"/>
                    <a:pt x="1262" y="834"/>
                  </a:cubicBezTo>
                  <a:lnTo>
                    <a:pt x="1319" y="834"/>
                  </a:lnTo>
                  <a:cubicBezTo>
                    <a:pt x="1690" y="663"/>
                    <a:pt x="1775" y="207"/>
                    <a:pt x="1376" y="64"/>
                  </a:cubicBezTo>
                  <a:cubicBezTo>
                    <a:pt x="1269" y="23"/>
                    <a:pt x="1125" y="1"/>
                    <a:pt x="97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9"/>
            <p:cNvSpPr/>
            <p:nvPr/>
          </p:nvSpPr>
          <p:spPr>
            <a:xfrm>
              <a:off x="7482750" y="1009725"/>
              <a:ext cx="26425" cy="16700"/>
            </a:xfrm>
            <a:custGeom>
              <a:avLst/>
              <a:gdLst/>
              <a:ahLst/>
              <a:cxnLst/>
              <a:rect l="l" t="t" r="r" b="b"/>
              <a:pathLst>
                <a:path w="1057" h="668" extrusionOk="0">
                  <a:moveTo>
                    <a:pt x="723" y="1"/>
                  </a:moveTo>
                  <a:cubicBezTo>
                    <a:pt x="593" y="1"/>
                    <a:pt x="453" y="34"/>
                    <a:pt x="372" y="61"/>
                  </a:cubicBezTo>
                  <a:cubicBezTo>
                    <a:pt x="343" y="90"/>
                    <a:pt x="314" y="118"/>
                    <a:pt x="286" y="118"/>
                  </a:cubicBezTo>
                  <a:cubicBezTo>
                    <a:pt x="143" y="204"/>
                    <a:pt x="1" y="347"/>
                    <a:pt x="86" y="489"/>
                  </a:cubicBezTo>
                  <a:cubicBezTo>
                    <a:pt x="115" y="489"/>
                    <a:pt x="115" y="518"/>
                    <a:pt x="115" y="518"/>
                  </a:cubicBezTo>
                  <a:cubicBezTo>
                    <a:pt x="171" y="619"/>
                    <a:pt x="321" y="667"/>
                    <a:pt x="484" y="667"/>
                  </a:cubicBezTo>
                  <a:cubicBezTo>
                    <a:pt x="736" y="667"/>
                    <a:pt x="1022" y="554"/>
                    <a:pt x="1056" y="347"/>
                  </a:cubicBezTo>
                  <a:cubicBezTo>
                    <a:pt x="1056" y="290"/>
                    <a:pt x="1028" y="233"/>
                    <a:pt x="1028" y="176"/>
                  </a:cubicBezTo>
                  <a:cubicBezTo>
                    <a:pt x="998" y="41"/>
                    <a:pt x="866" y="1"/>
                    <a:pt x="72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9"/>
            <p:cNvSpPr/>
            <p:nvPr/>
          </p:nvSpPr>
          <p:spPr>
            <a:xfrm>
              <a:off x="7594025" y="1069900"/>
              <a:ext cx="35700" cy="18975"/>
            </a:xfrm>
            <a:custGeom>
              <a:avLst/>
              <a:gdLst/>
              <a:ahLst/>
              <a:cxnLst/>
              <a:rect l="l" t="t" r="r" b="b"/>
              <a:pathLst>
                <a:path w="1428" h="759" extrusionOk="0">
                  <a:moveTo>
                    <a:pt x="829" y="0"/>
                  </a:moveTo>
                  <a:cubicBezTo>
                    <a:pt x="665" y="0"/>
                    <a:pt x="497" y="46"/>
                    <a:pt x="372" y="108"/>
                  </a:cubicBezTo>
                  <a:cubicBezTo>
                    <a:pt x="172" y="222"/>
                    <a:pt x="1" y="479"/>
                    <a:pt x="229" y="650"/>
                  </a:cubicBezTo>
                  <a:cubicBezTo>
                    <a:pt x="332" y="728"/>
                    <a:pt x="464" y="758"/>
                    <a:pt x="599" y="758"/>
                  </a:cubicBezTo>
                  <a:cubicBezTo>
                    <a:pt x="763" y="758"/>
                    <a:pt x="931" y="713"/>
                    <a:pt x="1056" y="650"/>
                  </a:cubicBezTo>
                  <a:cubicBezTo>
                    <a:pt x="1256" y="536"/>
                    <a:pt x="1427" y="279"/>
                    <a:pt x="1199" y="108"/>
                  </a:cubicBezTo>
                  <a:cubicBezTo>
                    <a:pt x="1096" y="31"/>
                    <a:pt x="964" y="0"/>
                    <a:pt x="82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9"/>
            <p:cNvSpPr/>
            <p:nvPr/>
          </p:nvSpPr>
          <p:spPr>
            <a:xfrm>
              <a:off x="7633250" y="924225"/>
              <a:ext cx="40700" cy="22425"/>
            </a:xfrm>
            <a:custGeom>
              <a:avLst/>
              <a:gdLst/>
              <a:ahLst/>
              <a:cxnLst/>
              <a:rect l="l" t="t" r="r" b="b"/>
              <a:pathLst>
                <a:path w="1628" h="897" extrusionOk="0">
                  <a:moveTo>
                    <a:pt x="885" y="1"/>
                  </a:moveTo>
                  <a:cubicBezTo>
                    <a:pt x="600" y="1"/>
                    <a:pt x="172" y="115"/>
                    <a:pt x="87" y="428"/>
                  </a:cubicBezTo>
                  <a:cubicBezTo>
                    <a:pt x="1" y="742"/>
                    <a:pt x="315" y="828"/>
                    <a:pt x="572" y="856"/>
                  </a:cubicBezTo>
                  <a:cubicBezTo>
                    <a:pt x="632" y="877"/>
                    <a:pt x="693" y="897"/>
                    <a:pt x="753" y="897"/>
                  </a:cubicBezTo>
                  <a:cubicBezTo>
                    <a:pt x="778" y="897"/>
                    <a:pt x="803" y="893"/>
                    <a:pt x="828" y="885"/>
                  </a:cubicBezTo>
                  <a:cubicBezTo>
                    <a:pt x="1028" y="828"/>
                    <a:pt x="1256" y="714"/>
                    <a:pt x="1399" y="543"/>
                  </a:cubicBezTo>
                  <a:cubicBezTo>
                    <a:pt x="1627" y="200"/>
                    <a:pt x="1142" y="1"/>
                    <a:pt x="88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9"/>
            <p:cNvSpPr/>
            <p:nvPr/>
          </p:nvSpPr>
          <p:spPr>
            <a:xfrm>
              <a:off x="7601075" y="824875"/>
              <a:ext cx="36725" cy="23925"/>
            </a:xfrm>
            <a:custGeom>
              <a:avLst/>
              <a:gdLst/>
              <a:ahLst/>
              <a:cxnLst/>
              <a:rect l="l" t="t" r="r" b="b"/>
              <a:pathLst>
                <a:path w="1469" h="957" extrusionOk="0">
                  <a:moveTo>
                    <a:pt x="860" y="0"/>
                  </a:moveTo>
                  <a:cubicBezTo>
                    <a:pt x="464" y="0"/>
                    <a:pt x="1" y="207"/>
                    <a:pt x="204" y="551"/>
                  </a:cubicBezTo>
                  <a:cubicBezTo>
                    <a:pt x="289" y="693"/>
                    <a:pt x="432" y="722"/>
                    <a:pt x="518" y="836"/>
                  </a:cubicBezTo>
                  <a:cubicBezTo>
                    <a:pt x="576" y="917"/>
                    <a:pt x="695" y="956"/>
                    <a:pt x="819" y="956"/>
                  </a:cubicBezTo>
                  <a:cubicBezTo>
                    <a:pt x="998" y="956"/>
                    <a:pt x="1185" y="874"/>
                    <a:pt x="1202" y="722"/>
                  </a:cubicBezTo>
                  <a:cubicBezTo>
                    <a:pt x="1231" y="665"/>
                    <a:pt x="1259" y="522"/>
                    <a:pt x="1288" y="465"/>
                  </a:cubicBezTo>
                  <a:cubicBezTo>
                    <a:pt x="1469" y="142"/>
                    <a:pt x="1187" y="0"/>
                    <a:pt x="86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9"/>
            <p:cNvSpPr/>
            <p:nvPr/>
          </p:nvSpPr>
          <p:spPr>
            <a:xfrm>
              <a:off x="7696750" y="979900"/>
              <a:ext cx="37475" cy="17100"/>
            </a:xfrm>
            <a:custGeom>
              <a:avLst/>
              <a:gdLst/>
              <a:ahLst/>
              <a:cxnLst/>
              <a:rect l="l" t="t" r="r" b="b"/>
              <a:pathLst>
                <a:path w="1499" h="684" extrusionOk="0">
                  <a:moveTo>
                    <a:pt x="651" y="1"/>
                  </a:moveTo>
                  <a:cubicBezTo>
                    <a:pt x="432" y="1"/>
                    <a:pt x="210" y="79"/>
                    <a:pt x="86" y="256"/>
                  </a:cubicBezTo>
                  <a:cubicBezTo>
                    <a:pt x="0" y="398"/>
                    <a:pt x="86" y="541"/>
                    <a:pt x="229" y="598"/>
                  </a:cubicBezTo>
                  <a:cubicBezTo>
                    <a:pt x="257" y="627"/>
                    <a:pt x="314" y="627"/>
                    <a:pt x="343" y="627"/>
                  </a:cubicBezTo>
                  <a:cubicBezTo>
                    <a:pt x="412" y="667"/>
                    <a:pt x="496" y="684"/>
                    <a:pt x="583" y="684"/>
                  </a:cubicBezTo>
                  <a:cubicBezTo>
                    <a:pt x="997" y="684"/>
                    <a:pt x="1499" y="297"/>
                    <a:pt x="1027" y="85"/>
                  </a:cubicBezTo>
                  <a:cubicBezTo>
                    <a:pt x="919" y="30"/>
                    <a:pt x="786" y="1"/>
                    <a:pt x="65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9"/>
            <p:cNvSpPr/>
            <p:nvPr/>
          </p:nvSpPr>
          <p:spPr>
            <a:xfrm>
              <a:off x="7594025" y="1144800"/>
              <a:ext cx="32850" cy="16825"/>
            </a:xfrm>
            <a:custGeom>
              <a:avLst/>
              <a:gdLst/>
              <a:ahLst/>
              <a:cxnLst/>
              <a:rect l="l" t="t" r="r" b="b"/>
              <a:pathLst>
                <a:path w="1314" h="673" extrusionOk="0">
                  <a:moveTo>
                    <a:pt x="753" y="0"/>
                  </a:moveTo>
                  <a:cubicBezTo>
                    <a:pt x="605" y="0"/>
                    <a:pt x="453" y="45"/>
                    <a:pt x="343" y="108"/>
                  </a:cubicBezTo>
                  <a:cubicBezTo>
                    <a:pt x="172" y="194"/>
                    <a:pt x="1" y="422"/>
                    <a:pt x="229" y="565"/>
                  </a:cubicBezTo>
                  <a:cubicBezTo>
                    <a:pt x="319" y="642"/>
                    <a:pt x="438" y="673"/>
                    <a:pt x="560" y="673"/>
                  </a:cubicBezTo>
                  <a:cubicBezTo>
                    <a:pt x="709" y="673"/>
                    <a:pt x="861" y="627"/>
                    <a:pt x="971" y="565"/>
                  </a:cubicBezTo>
                  <a:cubicBezTo>
                    <a:pt x="1142" y="479"/>
                    <a:pt x="1313" y="251"/>
                    <a:pt x="1085" y="108"/>
                  </a:cubicBezTo>
                  <a:cubicBezTo>
                    <a:pt x="995" y="31"/>
                    <a:pt x="875" y="0"/>
                    <a:pt x="7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9"/>
            <p:cNvSpPr/>
            <p:nvPr/>
          </p:nvSpPr>
          <p:spPr>
            <a:xfrm>
              <a:off x="7711000" y="1133925"/>
              <a:ext cx="30700" cy="21075"/>
            </a:xfrm>
            <a:custGeom>
              <a:avLst/>
              <a:gdLst/>
              <a:ahLst/>
              <a:cxnLst/>
              <a:rect l="l" t="t" r="r" b="b"/>
              <a:pathLst>
                <a:path w="1228" h="843" extrusionOk="0">
                  <a:moveTo>
                    <a:pt x="885" y="1"/>
                  </a:moveTo>
                  <a:cubicBezTo>
                    <a:pt x="714" y="1"/>
                    <a:pt x="543" y="58"/>
                    <a:pt x="400" y="144"/>
                  </a:cubicBezTo>
                  <a:cubicBezTo>
                    <a:pt x="201" y="258"/>
                    <a:pt x="1" y="515"/>
                    <a:pt x="258" y="714"/>
                  </a:cubicBezTo>
                  <a:cubicBezTo>
                    <a:pt x="383" y="806"/>
                    <a:pt x="518" y="842"/>
                    <a:pt x="653" y="842"/>
                  </a:cubicBezTo>
                  <a:cubicBezTo>
                    <a:pt x="855" y="842"/>
                    <a:pt x="1057" y="760"/>
                    <a:pt x="1228" y="657"/>
                  </a:cubicBezTo>
                  <a:cubicBezTo>
                    <a:pt x="1199" y="457"/>
                    <a:pt x="1199" y="258"/>
                    <a:pt x="1199" y="58"/>
                  </a:cubicBezTo>
                  <a:cubicBezTo>
                    <a:pt x="1085" y="29"/>
                    <a:pt x="1000" y="1"/>
                    <a:pt x="88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9"/>
            <p:cNvSpPr/>
            <p:nvPr/>
          </p:nvSpPr>
          <p:spPr>
            <a:xfrm>
              <a:off x="7437200" y="880575"/>
              <a:ext cx="19175" cy="12025"/>
            </a:xfrm>
            <a:custGeom>
              <a:avLst/>
              <a:gdLst/>
              <a:ahLst/>
              <a:cxnLst/>
              <a:rect l="l" t="t" r="r" b="b"/>
              <a:pathLst>
                <a:path w="767" h="481" extrusionOk="0">
                  <a:moveTo>
                    <a:pt x="447" y="1"/>
                  </a:moveTo>
                  <a:cubicBezTo>
                    <a:pt x="281" y="1"/>
                    <a:pt x="0" y="88"/>
                    <a:pt x="25" y="263"/>
                  </a:cubicBezTo>
                  <a:cubicBezTo>
                    <a:pt x="25" y="291"/>
                    <a:pt x="25" y="291"/>
                    <a:pt x="25" y="320"/>
                  </a:cubicBezTo>
                  <a:cubicBezTo>
                    <a:pt x="10" y="439"/>
                    <a:pt x="112" y="481"/>
                    <a:pt x="226" y="481"/>
                  </a:cubicBezTo>
                  <a:cubicBezTo>
                    <a:pt x="329" y="481"/>
                    <a:pt x="441" y="446"/>
                    <a:pt x="482" y="405"/>
                  </a:cubicBezTo>
                  <a:cubicBezTo>
                    <a:pt x="510" y="377"/>
                    <a:pt x="539" y="377"/>
                    <a:pt x="567" y="377"/>
                  </a:cubicBezTo>
                  <a:cubicBezTo>
                    <a:pt x="767" y="263"/>
                    <a:pt x="710" y="63"/>
                    <a:pt x="510" y="6"/>
                  </a:cubicBezTo>
                  <a:cubicBezTo>
                    <a:pt x="492" y="2"/>
                    <a:pt x="471" y="1"/>
                    <a:pt x="44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9"/>
            <p:cNvSpPr/>
            <p:nvPr/>
          </p:nvSpPr>
          <p:spPr>
            <a:xfrm>
              <a:off x="7478475" y="695675"/>
              <a:ext cx="26425" cy="14975"/>
            </a:xfrm>
            <a:custGeom>
              <a:avLst/>
              <a:gdLst/>
              <a:ahLst/>
              <a:cxnLst/>
              <a:rect l="l" t="t" r="r" b="b"/>
              <a:pathLst>
                <a:path w="1057" h="599" extrusionOk="0">
                  <a:moveTo>
                    <a:pt x="588" y="1"/>
                  </a:moveTo>
                  <a:cubicBezTo>
                    <a:pt x="511" y="1"/>
                    <a:pt x="435" y="15"/>
                    <a:pt x="371" y="41"/>
                  </a:cubicBezTo>
                  <a:cubicBezTo>
                    <a:pt x="257" y="69"/>
                    <a:pt x="0" y="240"/>
                    <a:pt x="115" y="412"/>
                  </a:cubicBezTo>
                  <a:cubicBezTo>
                    <a:pt x="208" y="505"/>
                    <a:pt x="301" y="598"/>
                    <a:pt x="441" y="598"/>
                  </a:cubicBezTo>
                  <a:cubicBezTo>
                    <a:pt x="472" y="598"/>
                    <a:pt x="506" y="593"/>
                    <a:pt x="543" y="583"/>
                  </a:cubicBezTo>
                  <a:lnTo>
                    <a:pt x="600" y="583"/>
                  </a:lnTo>
                  <a:cubicBezTo>
                    <a:pt x="742" y="554"/>
                    <a:pt x="1056" y="440"/>
                    <a:pt x="999" y="240"/>
                  </a:cubicBezTo>
                  <a:cubicBezTo>
                    <a:pt x="971" y="155"/>
                    <a:pt x="942" y="126"/>
                    <a:pt x="856" y="69"/>
                  </a:cubicBezTo>
                  <a:cubicBezTo>
                    <a:pt x="778" y="22"/>
                    <a:pt x="682" y="1"/>
                    <a:pt x="58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9"/>
            <p:cNvSpPr/>
            <p:nvPr/>
          </p:nvSpPr>
          <p:spPr>
            <a:xfrm>
              <a:off x="7516975" y="855025"/>
              <a:ext cx="48550" cy="19300"/>
            </a:xfrm>
            <a:custGeom>
              <a:avLst/>
              <a:gdLst/>
              <a:ahLst/>
              <a:cxnLst/>
              <a:rect l="l" t="t" r="r" b="b"/>
              <a:pathLst>
                <a:path w="1942" h="772" extrusionOk="0">
                  <a:moveTo>
                    <a:pt x="1177" y="1"/>
                  </a:moveTo>
                  <a:cubicBezTo>
                    <a:pt x="677" y="1"/>
                    <a:pt x="1" y="370"/>
                    <a:pt x="429" y="686"/>
                  </a:cubicBezTo>
                  <a:cubicBezTo>
                    <a:pt x="519" y="745"/>
                    <a:pt x="642" y="771"/>
                    <a:pt x="777" y="771"/>
                  </a:cubicBezTo>
                  <a:cubicBezTo>
                    <a:pt x="1283" y="771"/>
                    <a:pt x="1942" y="402"/>
                    <a:pt x="1513" y="86"/>
                  </a:cubicBezTo>
                  <a:cubicBezTo>
                    <a:pt x="1430" y="27"/>
                    <a:pt x="1310" y="1"/>
                    <a:pt x="117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9"/>
            <p:cNvSpPr/>
            <p:nvPr/>
          </p:nvSpPr>
          <p:spPr>
            <a:xfrm>
              <a:off x="7547400" y="909125"/>
              <a:ext cx="20250" cy="10300"/>
            </a:xfrm>
            <a:custGeom>
              <a:avLst/>
              <a:gdLst/>
              <a:ahLst/>
              <a:cxnLst/>
              <a:rect l="l" t="t" r="r" b="b"/>
              <a:pathLst>
                <a:path w="810" h="412" extrusionOk="0">
                  <a:moveTo>
                    <a:pt x="489" y="0"/>
                  </a:moveTo>
                  <a:cubicBezTo>
                    <a:pt x="314" y="0"/>
                    <a:pt x="0" y="90"/>
                    <a:pt x="125" y="291"/>
                  </a:cubicBezTo>
                  <a:lnTo>
                    <a:pt x="125" y="319"/>
                  </a:lnTo>
                  <a:cubicBezTo>
                    <a:pt x="97" y="391"/>
                    <a:pt x="168" y="412"/>
                    <a:pt x="254" y="412"/>
                  </a:cubicBezTo>
                  <a:cubicBezTo>
                    <a:pt x="339" y="412"/>
                    <a:pt x="439" y="391"/>
                    <a:pt x="468" y="376"/>
                  </a:cubicBezTo>
                  <a:lnTo>
                    <a:pt x="525" y="348"/>
                  </a:lnTo>
                  <a:cubicBezTo>
                    <a:pt x="753" y="291"/>
                    <a:pt x="810" y="34"/>
                    <a:pt x="553" y="5"/>
                  </a:cubicBezTo>
                  <a:cubicBezTo>
                    <a:pt x="536" y="2"/>
                    <a:pt x="514" y="0"/>
                    <a:pt x="48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9"/>
            <p:cNvSpPr/>
            <p:nvPr/>
          </p:nvSpPr>
          <p:spPr>
            <a:xfrm>
              <a:off x="7117550" y="560275"/>
              <a:ext cx="29250" cy="17050"/>
            </a:xfrm>
            <a:custGeom>
              <a:avLst/>
              <a:gdLst/>
              <a:ahLst/>
              <a:cxnLst/>
              <a:rect l="l" t="t" r="r" b="b"/>
              <a:pathLst>
                <a:path w="1170" h="682" extrusionOk="0">
                  <a:moveTo>
                    <a:pt x="666" y="0"/>
                  </a:moveTo>
                  <a:cubicBezTo>
                    <a:pt x="468" y="0"/>
                    <a:pt x="210" y="67"/>
                    <a:pt x="114" y="235"/>
                  </a:cubicBezTo>
                  <a:cubicBezTo>
                    <a:pt x="114" y="235"/>
                    <a:pt x="86" y="264"/>
                    <a:pt x="86" y="292"/>
                  </a:cubicBezTo>
                  <a:cubicBezTo>
                    <a:pt x="57" y="350"/>
                    <a:pt x="0" y="464"/>
                    <a:pt x="86" y="521"/>
                  </a:cubicBezTo>
                  <a:cubicBezTo>
                    <a:pt x="175" y="610"/>
                    <a:pt x="247" y="682"/>
                    <a:pt x="355" y="682"/>
                  </a:cubicBezTo>
                  <a:cubicBezTo>
                    <a:pt x="386" y="682"/>
                    <a:pt x="419" y="676"/>
                    <a:pt x="457" y="663"/>
                  </a:cubicBezTo>
                  <a:cubicBezTo>
                    <a:pt x="685" y="635"/>
                    <a:pt x="856" y="578"/>
                    <a:pt x="999" y="407"/>
                  </a:cubicBezTo>
                  <a:cubicBezTo>
                    <a:pt x="1170" y="207"/>
                    <a:pt x="942" y="36"/>
                    <a:pt x="771" y="7"/>
                  </a:cubicBezTo>
                  <a:cubicBezTo>
                    <a:pt x="739" y="3"/>
                    <a:pt x="704" y="0"/>
                    <a:pt x="66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9"/>
            <p:cNvSpPr/>
            <p:nvPr/>
          </p:nvSpPr>
          <p:spPr>
            <a:xfrm>
              <a:off x="7155350" y="378425"/>
              <a:ext cx="28550" cy="17875"/>
            </a:xfrm>
            <a:custGeom>
              <a:avLst/>
              <a:gdLst/>
              <a:ahLst/>
              <a:cxnLst/>
              <a:rect l="l" t="t" r="r" b="b"/>
              <a:pathLst>
                <a:path w="1142" h="715" extrusionOk="0">
                  <a:moveTo>
                    <a:pt x="745" y="0"/>
                  </a:moveTo>
                  <a:cubicBezTo>
                    <a:pt x="723" y="0"/>
                    <a:pt x="703" y="2"/>
                    <a:pt x="685" y="5"/>
                  </a:cubicBezTo>
                  <a:lnTo>
                    <a:pt x="628" y="5"/>
                  </a:lnTo>
                  <a:cubicBezTo>
                    <a:pt x="400" y="5"/>
                    <a:pt x="143" y="63"/>
                    <a:pt x="57" y="291"/>
                  </a:cubicBezTo>
                  <a:cubicBezTo>
                    <a:pt x="57" y="319"/>
                    <a:pt x="57" y="319"/>
                    <a:pt x="57" y="348"/>
                  </a:cubicBezTo>
                  <a:cubicBezTo>
                    <a:pt x="0" y="462"/>
                    <a:pt x="114" y="605"/>
                    <a:pt x="229" y="633"/>
                  </a:cubicBezTo>
                  <a:cubicBezTo>
                    <a:pt x="311" y="685"/>
                    <a:pt x="443" y="714"/>
                    <a:pt x="580" y="714"/>
                  </a:cubicBezTo>
                  <a:cubicBezTo>
                    <a:pt x="823" y="714"/>
                    <a:pt x="1087" y="623"/>
                    <a:pt x="1142" y="405"/>
                  </a:cubicBezTo>
                  <a:cubicBezTo>
                    <a:pt x="1142" y="348"/>
                    <a:pt x="1142" y="291"/>
                    <a:pt x="1142" y="262"/>
                  </a:cubicBezTo>
                  <a:cubicBezTo>
                    <a:pt x="1117" y="87"/>
                    <a:pt x="895" y="0"/>
                    <a:pt x="74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9"/>
            <p:cNvSpPr/>
            <p:nvPr/>
          </p:nvSpPr>
          <p:spPr>
            <a:xfrm>
              <a:off x="7059650" y="358125"/>
              <a:ext cx="29375" cy="17075"/>
            </a:xfrm>
            <a:custGeom>
              <a:avLst/>
              <a:gdLst/>
              <a:ahLst/>
              <a:cxnLst/>
              <a:rect l="l" t="t" r="r" b="b"/>
              <a:pathLst>
                <a:path w="1175" h="683" extrusionOk="0">
                  <a:moveTo>
                    <a:pt x="687" y="1"/>
                  </a:moveTo>
                  <a:cubicBezTo>
                    <a:pt x="502" y="1"/>
                    <a:pt x="318" y="83"/>
                    <a:pt x="205" y="218"/>
                  </a:cubicBezTo>
                  <a:cubicBezTo>
                    <a:pt x="148" y="275"/>
                    <a:pt x="119" y="332"/>
                    <a:pt x="91" y="418"/>
                  </a:cubicBezTo>
                  <a:cubicBezTo>
                    <a:pt x="0" y="614"/>
                    <a:pt x="197" y="683"/>
                    <a:pt x="427" y="683"/>
                  </a:cubicBezTo>
                  <a:cubicBezTo>
                    <a:pt x="633" y="683"/>
                    <a:pt x="866" y="628"/>
                    <a:pt x="947" y="561"/>
                  </a:cubicBezTo>
                  <a:cubicBezTo>
                    <a:pt x="1004" y="504"/>
                    <a:pt x="1032" y="447"/>
                    <a:pt x="1089" y="389"/>
                  </a:cubicBezTo>
                  <a:cubicBezTo>
                    <a:pt x="1175" y="190"/>
                    <a:pt x="1032" y="47"/>
                    <a:pt x="832" y="19"/>
                  </a:cubicBezTo>
                  <a:cubicBezTo>
                    <a:pt x="785" y="7"/>
                    <a:pt x="736" y="1"/>
                    <a:pt x="68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9"/>
            <p:cNvSpPr/>
            <p:nvPr/>
          </p:nvSpPr>
          <p:spPr>
            <a:xfrm>
              <a:off x="7104900" y="407425"/>
              <a:ext cx="48225" cy="19025"/>
            </a:xfrm>
            <a:custGeom>
              <a:avLst/>
              <a:gdLst/>
              <a:ahLst/>
              <a:cxnLst/>
              <a:rect l="l" t="t" r="r" b="b"/>
              <a:pathLst>
                <a:path w="1929" h="761" extrusionOk="0">
                  <a:moveTo>
                    <a:pt x="1140" y="0"/>
                  </a:moveTo>
                  <a:cubicBezTo>
                    <a:pt x="644" y="0"/>
                    <a:pt x="0" y="362"/>
                    <a:pt x="421" y="671"/>
                  </a:cubicBezTo>
                  <a:cubicBezTo>
                    <a:pt x="508" y="734"/>
                    <a:pt x="634" y="761"/>
                    <a:pt x="773" y="761"/>
                  </a:cubicBezTo>
                  <a:cubicBezTo>
                    <a:pt x="1271" y="761"/>
                    <a:pt x="1929" y="413"/>
                    <a:pt x="1505" y="101"/>
                  </a:cubicBezTo>
                  <a:cubicBezTo>
                    <a:pt x="1415" y="30"/>
                    <a:pt x="1284" y="0"/>
                    <a:pt x="114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9"/>
            <p:cNvSpPr/>
            <p:nvPr/>
          </p:nvSpPr>
          <p:spPr>
            <a:xfrm>
              <a:off x="7223825" y="417775"/>
              <a:ext cx="34250" cy="19825"/>
            </a:xfrm>
            <a:custGeom>
              <a:avLst/>
              <a:gdLst/>
              <a:ahLst/>
              <a:cxnLst/>
              <a:rect l="l" t="t" r="r" b="b"/>
              <a:pathLst>
                <a:path w="1370" h="793" extrusionOk="0">
                  <a:moveTo>
                    <a:pt x="657" y="1"/>
                  </a:moveTo>
                  <a:cubicBezTo>
                    <a:pt x="485" y="1"/>
                    <a:pt x="58" y="115"/>
                    <a:pt x="29" y="343"/>
                  </a:cubicBezTo>
                  <a:cubicBezTo>
                    <a:pt x="29" y="343"/>
                    <a:pt x="29" y="372"/>
                    <a:pt x="29" y="372"/>
                  </a:cubicBezTo>
                  <a:cubicBezTo>
                    <a:pt x="0" y="543"/>
                    <a:pt x="86" y="628"/>
                    <a:pt x="229" y="714"/>
                  </a:cubicBezTo>
                  <a:cubicBezTo>
                    <a:pt x="257" y="714"/>
                    <a:pt x="286" y="743"/>
                    <a:pt x="314" y="743"/>
                  </a:cubicBezTo>
                  <a:cubicBezTo>
                    <a:pt x="404" y="776"/>
                    <a:pt x="503" y="792"/>
                    <a:pt x="602" y="792"/>
                  </a:cubicBezTo>
                  <a:cubicBezTo>
                    <a:pt x="754" y="792"/>
                    <a:pt x="907" y="755"/>
                    <a:pt x="1028" y="685"/>
                  </a:cubicBezTo>
                  <a:cubicBezTo>
                    <a:pt x="1170" y="600"/>
                    <a:pt x="1370" y="400"/>
                    <a:pt x="1256" y="257"/>
                  </a:cubicBezTo>
                  <a:cubicBezTo>
                    <a:pt x="1085" y="58"/>
                    <a:pt x="913" y="1"/>
                    <a:pt x="65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9"/>
            <p:cNvSpPr/>
            <p:nvPr/>
          </p:nvSpPr>
          <p:spPr>
            <a:xfrm>
              <a:off x="7163200" y="305475"/>
              <a:ext cx="29050" cy="16025"/>
            </a:xfrm>
            <a:custGeom>
              <a:avLst/>
              <a:gdLst/>
              <a:ahLst/>
              <a:cxnLst/>
              <a:rect l="l" t="t" r="r" b="b"/>
              <a:pathLst>
                <a:path w="1162" h="641" extrusionOk="0">
                  <a:moveTo>
                    <a:pt x="696" y="1"/>
                  </a:moveTo>
                  <a:cubicBezTo>
                    <a:pt x="603" y="1"/>
                    <a:pt x="516" y="16"/>
                    <a:pt x="457" y="42"/>
                  </a:cubicBezTo>
                  <a:cubicBezTo>
                    <a:pt x="371" y="70"/>
                    <a:pt x="314" y="99"/>
                    <a:pt x="257" y="156"/>
                  </a:cubicBezTo>
                  <a:cubicBezTo>
                    <a:pt x="0" y="356"/>
                    <a:pt x="228" y="641"/>
                    <a:pt x="685" y="641"/>
                  </a:cubicBezTo>
                  <a:cubicBezTo>
                    <a:pt x="828" y="641"/>
                    <a:pt x="1084" y="584"/>
                    <a:pt x="1113" y="413"/>
                  </a:cubicBezTo>
                  <a:cubicBezTo>
                    <a:pt x="1113" y="384"/>
                    <a:pt x="1113" y="356"/>
                    <a:pt x="1141" y="327"/>
                  </a:cubicBezTo>
                  <a:cubicBezTo>
                    <a:pt x="1162" y="87"/>
                    <a:pt x="914" y="1"/>
                    <a:pt x="69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9"/>
            <p:cNvSpPr/>
            <p:nvPr/>
          </p:nvSpPr>
          <p:spPr>
            <a:xfrm>
              <a:off x="7056200" y="272025"/>
              <a:ext cx="37125" cy="18325"/>
            </a:xfrm>
            <a:custGeom>
              <a:avLst/>
              <a:gdLst/>
              <a:ahLst/>
              <a:cxnLst/>
              <a:rect l="l" t="t" r="r" b="b"/>
              <a:pathLst>
                <a:path w="1485" h="733" extrusionOk="0">
                  <a:moveTo>
                    <a:pt x="720" y="1"/>
                  </a:moveTo>
                  <a:cubicBezTo>
                    <a:pt x="500" y="1"/>
                    <a:pt x="286" y="76"/>
                    <a:pt x="143" y="267"/>
                  </a:cubicBezTo>
                  <a:cubicBezTo>
                    <a:pt x="0" y="495"/>
                    <a:pt x="229" y="638"/>
                    <a:pt x="400" y="666"/>
                  </a:cubicBezTo>
                  <a:cubicBezTo>
                    <a:pt x="314" y="666"/>
                    <a:pt x="343" y="666"/>
                    <a:pt x="400" y="695"/>
                  </a:cubicBezTo>
                  <a:cubicBezTo>
                    <a:pt x="494" y="719"/>
                    <a:pt x="594" y="732"/>
                    <a:pt x="694" y="732"/>
                  </a:cubicBezTo>
                  <a:cubicBezTo>
                    <a:pt x="836" y="732"/>
                    <a:pt x="979" y="705"/>
                    <a:pt x="1113" y="638"/>
                  </a:cubicBezTo>
                  <a:cubicBezTo>
                    <a:pt x="1256" y="552"/>
                    <a:pt x="1484" y="267"/>
                    <a:pt x="1227" y="124"/>
                  </a:cubicBezTo>
                  <a:cubicBezTo>
                    <a:pt x="1076" y="48"/>
                    <a:pt x="896" y="1"/>
                    <a:pt x="72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9"/>
            <p:cNvSpPr/>
            <p:nvPr/>
          </p:nvSpPr>
          <p:spPr>
            <a:xfrm>
              <a:off x="6954500" y="237000"/>
              <a:ext cx="36800" cy="15550"/>
            </a:xfrm>
            <a:custGeom>
              <a:avLst/>
              <a:gdLst/>
              <a:ahLst/>
              <a:cxnLst/>
              <a:rect l="l" t="t" r="r" b="b"/>
              <a:pathLst>
                <a:path w="1472" h="622" extrusionOk="0">
                  <a:moveTo>
                    <a:pt x="849" y="1"/>
                  </a:moveTo>
                  <a:cubicBezTo>
                    <a:pt x="571" y="1"/>
                    <a:pt x="1" y="144"/>
                    <a:pt x="245" y="413"/>
                  </a:cubicBezTo>
                  <a:cubicBezTo>
                    <a:pt x="358" y="571"/>
                    <a:pt x="507" y="622"/>
                    <a:pt x="692" y="622"/>
                  </a:cubicBezTo>
                  <a:cubicBezTo>
                    <a:pt x="740" y="622"/>
                    <a:pt x="791" y="618"/>
                    <a:pt x="844" y="612"/>
                  </a:cubicBezTo>
                  <a:cubicBezTo>
                    <a:pt x="1015" y="584"/>
                    <a:pt x="1472" y="327"/>
                    <a:pt x="1158" y="127"/>
                  </a:cubicBezTo>
                  <a:cubicBezTo>
                    <a:pt x="1101" y="70"/>
                    <a:pt x="1044" y="42"/>
                    <a:pt x="958" y="13"/>
                  </a:cubicBezTo>
                  <a:cubicBezTo>
                    <a:pt x="934" y="5"/>
                    <a:pt x="895" y="1"/>
                    <a:pt x="84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9"/>
            <p:cNvSpPr/>
            <p:nvPr/>
          </p:nvSpPr>
          <p:spPr>
            <a:xfrm>
              <a:off x="7174275" y="455725"/>
              <a:ext cx="29925" cy="11875"/>
            </a:xfrm>
            <a:custGeom>
              <a:avLst/>
              <a:gdLst/>
              <a:ahLst/>
              <a:cxnLst/>
              <a:rect l="l" t="t" r="r" b="b"/>
              <a:pathLst>
                <a:path w="1197" h="475" extrusionOk="0">
                  <a:moveTo>
                    <a:pt x="725" y="0"/>
                  </a:moveTo>
                  <a:cubicBezTo>
                    <a:pt x="423" y="0"/>
                    <a:pt x="0" y="220"/>
                    <a:pt x="271" y="423"/>
                  </a:cubicBezTo>
                  <a:cubicBezTo>
                    <a:pt x="325" y="459"/>
                    <a:pt x="401" y="475"/>
                    <a:pt x="483" y="475"/>
                  </a:cubicBezTo>
                  <a:cubicBezTo>
                    <a:pt x="792" y="475"/>
                    <a:pt x="1197" y="255"/>
                    <a:pt x="927" y="52"/>
                  </a:cubicBezTo>
                  <a:cubicBezTo>
                    <a:pt x="879" y="16"/>
                    <a:pt x="806" y="0"/>
                    <a:pt x="72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9"/>
            <p:cNvSpPr/>
            <p:nvPr/>
          </p:nvSpPr>
          <p:spPr>
            <a:xfrm>
              <a:off x="7328675" y="438750"/>
              <a:ext cx="37825" cy="19175"/>
            </a:xfrm>
            <a:custGeom>
              <a:avLst/>
              <a:gdLst/>
              <a:ahLst/>
              <a:cxnLst/>
              <a:rect l="l" t="t" r="r" b="b"/>
              <a:pathLst>
                <a:path w="1513" h="767" extrusionOk="0">
                  <a:moveTo>
                    <a:pt x="875" y="1"/>
                  </a:moveTo>
                  <a:cubicBezTo>
                    <a:pt x="803" y="1"/>
                    <a:pt x="730" y="7"/>
                    <a:pt x="657" y="18"/>
                  </a:cubicBezTo>
                  <a:cubicBezTo>
                    <a:pt x="457" y="46"/>
                    <a:pt x="1" y="274"/>
                    <a:pt x="172" y="560"/>
                  </a:cubicBezTo>
                  <a:cubicBezTo>
                    <a:pt x="291" y="703"/>
                    <a:pt x="451" y="767"/>
                    <a:pt x="634" y="767"/>
                  </a:cubicBezTo>
                  <a:cubicBezTo>
                    <a:pt x="669" y="767"/>
                    <a:pt x="705" y="764"/>
                    <a:pt x="743" y="760"/>
                  </a:cubicBezTo>
                  <a:cubicBezTo>
                    <a:pt x="971" y="760"/>
                    <a:pt x="1256" y="702"/>
                    <a:pt x="1399" y="503"/>
                  </a:cubicBezTo>
                  <a:cubicBezTo>
                    <a:pt x="1513" y="303"/>
                    <a:pt x="1399" y="160"/>
                    <a:pt x="1228" y="75"/>
                  </a:cubicBezTo>
                  <a:cubicBezTo>
                    <a:pt x="1119" y="20"/>
                    <a:pt x="999" y="1"/>
                    <a:pt x="87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9"/>
            <p:cNvSpPr/>
            <p:nvPr/>
          </p:nvSpPr>
          <p:spPr>
            <a:xfrm>
              <a:off x="7094250" y="491375"/>
              <a:ext cx="27450" cy="10925"/>
            </a:xfrm>
            <a:custGeom>
              <a:avLst/>
              <a:gdLst/>
              <a:ahLst/>
              <a:cxnLst/>
              <a:rect l="l" t="t" r="r" b="b"/>
              <a:pathLst>
                <a:path w="1098" h="437" extrusionOk="0">
                  <a:moveTo>
                    <a:pt x="653" y="0"/>
                  </a:moveTo>
                  <a:cubicBezTo>
                    <a:pt x="372" y="0"/>
                    <a:pt x="0" y="215"/>
                    <a:pt x="247" y="395"/>
                  </a:cubicBezTo>
                  <a:cubicBezTo>
                    <a:pt x="293" y="423"/>
                    <a:pt x="357" y="436"/>
                    <a:pt x="427" y="436"/>
                  </a:cubicBezTo>
                  <a:cubicBezTo>
                    <a:pt x="710" y="436"/>
                    <a:pt x="1098" y="235"/>
                    <a:pt x="847" y="53"/>
                  </a:cubicBezTo>
                  <a:cubicBezTo>
                    <a:pt x="798" y="16"/>
                    <a:pt x="729" y="0"/>
                    <a:pt x="6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9"/>
            <p:cNvSpPr/>
            <p:nvPr/>
          </p:nvSpPr>
          <p:spPr>
            <a:xfrm>
              <a:off x="7409425" y="1301450"/>
              <a:ext cx="27700" cy="15825"/>
            </a:xfrm>
            <a:custGeom>
              <a:avLst/>
              <a:gdLst/>
              <a:ahLst/>
              <a:cxnLst/>
              <a:rect l="l" t="t" r="r" b="b"/>
              <a:pathLst>
                <a:path w="1108" h="633" extrusionOk="0">
                  <a:moveTo>
                    <a:pt x="613" y="1"/>
                  </a:moveTo>
                  <a:cubicBezTo>
                    <a:pt x="389" y="1"/>
                    <a:pt x="0" y="119"/>
                    <a:pt x="52" y="376"/>
                  </a:cubicBezTo>
                  <a:cubicBezTo>
                    <a:pt x="76" y="544"/>
                    <a:pt x="201" y="611"/>
                    <a:pt x="359" y="611"/>
                  </a:cubicBezTo>
                  <a:cubicBezTo>
                    <a:pt x="389" y="611"/>
                    <a:pt x="420" y="609"/>
                    <a:pt x="451" y="604"/>
                  </a:cubicBezTo>
                  <a:cubicBezTo>
                    <a:pt x="451" y="604"/>
                    <a:pt x="480" y="633"/>
                    <a:pt x="480" y="633"/>
                  </a:cubicBezTo>
                  <a:cubicBezTo>
                    <a:pt x="480" y="633"/>
                    <a:pt x="480" y="604"/>
                    <a:pt x="508" y="604"/>
                  </a:cubicBezTo>
                  <a:cubicBezTo>
                    <a:pt x="651" y="604"/>
                    <a:pt x="794" y="576"/>
                    <a:pt x="851" y="519"/>
                  </a:cubicBezTo>
                  <a:cubicBezTo>
                    <a:pt x="908" y="490"/>
                    <a:pt x="993" y="433"/>
                    <a:pt x="1022" y="376"/>
                  </a:cubicBezTo>
                  <a:cubicBezTo>
                    <a:pt x="1079" y="290"/>
                    <a:pt x="1108" y="233"/>
                    <a:pt x="1022" y="148"/>
                  </a:cubicBezTo>
                  <a:cubicBezTo>
                    <a:pt x="984" y="72"/>
                    <a:pt x="933" y="34"/>
                    <a:pt x="861" y="34"/>
                  </a:cubicBezTo>
                  <a:cubicBezTo>
                    <a:pt x="825" y="34"/>
                    <a:pt x="784" y="43"/>
                    <a:pt x="737" y="62"/>
                  </a:cubicBezTo>
                  <a:lnTo>
                    <a:pt x="423" y="62"/>
                  </a:lnTo>
                  <a:cubicBezTo>
                    <a:pt x="508" y="34"/>
                    <a:pt x="594" y="5"/>
                    <a:pt x="680" y="5"/>
                  </a:cubicBezTo>
                  <a:cubicBezTo>
                    <a:pt x="660" y="2"/>
                    <a:pt x="637" y="1"/>
                    <a:pt x="61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9"/>
            <p:cNvSpPr/>
            <p:nvPr/>
          </p:nvSpPr>
          <p:spPr>
            <a:xfrm>
              <a:off x="7358175" y="1292375"/>
              <a:ext cx="33575" cy="14350"/>
            </a:xfrm>
            <a:custGeom>
              <a:avLst/>
              <a:gdLst/>
              <a:ahLst/>
              <a:cxnLst/>
              <a:rect l="l" t="t" r="r" b="b"/>
              <a:pathLst>
                <a:path w="1343" h="574" extrusionOk="0">
                  <a:moveTo>
                    <a:pt x="974" y="0"/>
                  </a:moveTo>
                  <a:cubicBezTo>
                    <a:pt x="900" y="0"/>
                    <a:pt x="828" y="13"/>
                    <a:pt x="789" y="26"/>
                  </a:cubicBezTo>
                  <a:cubicBezTo>
                    <a:pt x="732" y="26"/>
                    <a:pt x="675" y="54"/>
                    <a:pt x="618" y="83"/>
                  </a:cubicBezTo>
                  <a:cubicBezTo>
                    <a:pt x="0" y="323"/>
                    <a:pt x="456" y="574"/>
                    <a:pt x="849" y="574"/>
                  </a:cubicBezTo>
                  <a:cubicBezTo>
                    <a:pt x="1110" y="574"/>
                    <a:pt x="1342" y="464"/>
                    <a:pt x="1217" y="168"/>
                  </a:cubicBezTo>
                  <a:cubicBezTo>
                    <a:pt x="1217" y="140"/>
                    <a:pt x="1189" y="111"/>
                    <a:pt x="1189" y="83"/>
                  </a:cubicBezTo>
                  <a:cubicBezTo>
                    <a:pt x="1157" y="20"/>
                    <a:pt x="1065" y="0"/>
                    <a:pt x="97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9"/>
            <p:cNvSpPr/>
            <p:nvPr/>
          </p:nvSpPr>
          <p:spPr>
            <a:xfrm>
              <a:off x="6735925" y="1385350"/>
              <a:ext cx="39250" cy="20875"/>
            </a:xfrm>
            <a:custGeom>
              <a:avLst/>
              <a:gdLst/>
              <a:ahLst/>
              <a:cxnLst/>
              <a:rect l="l" t="t" r="r" b="b"/>
              <a:pathLst>
                <a:path w="1570" h="835" extrusionOk="0">
                  <a:moveTo>
                    <a:pt x="881" y="1"/>
                  </a:moveTo>
                  <a:cubicBezTo>
                    <a:pt x="711" y="1"/>
                    <a:pt x="539" y="53"/>
                    <a:pt x="400" y="130"/>
                  </a:cubicBezTo>
                  <a:cubicBezTo>
                    <a:pt x="200" y="244"/>
                    <a:pt x="0" y="501"/>
                    <a:pt x="257" y="672"/>
                  </a:cubicBezTo>
                  <a:lnTo>
                    <a:pt x="314" y="729"/>
                  </a:lnTo>
                  <a:cubicBezTo>
                    <a:pt x="413" y="803"/>
                    <a:pt x="545" y="835"/>
                    <a:pt x="682" y="835"/>
                  </a:cubicBezTo>
                  <a:cubicBezTo>
                    <a:pt x="862" y="835"/>
                    <a:pt x="1053" y="781"/>
                    <a:pt x="1199" y="701"/>
                  </a:cubicBezTo>
                  <a:cubicBezTo>
                    <a:pt x="1398" y="615"/>
                    <a:pt x="1570" y="330"/>
                    <a:pt x="1341" y="158"/>
                  </a:cubicBezTo>
                  <a:lnTo>
                    <a:pt x="1284" y="130"/>
                  </a:lnTo>
                  <a:cubicBezTo>
                    <a:pt x="1166" y="38"/>
                    <a:pt x="1024" y="1"/>
                    <a:pt x="88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9"/>
            <p:cNvSpPr/>
            <p:nvPr/>
          </p:nvSpPr>
          <p:spPr>
            <a:xfrm>
              <a:off x="6742350" y="1330200"/>
              <a:ext cx="26700" cy="16750"/>
            </a:xfrm>
            <a:custGeom>
              <a:avLst/>
              <a:gdLst/>
              <a:ahLst/>
              <a:cxnLst/>
              <a:rect l="l" t="t" r="r" b="b"/>
              <a:pathLst>
                <a:path w="1068" h="670" extrusionOk="0">
                  <a:moveTo>
                    <a:pt x="632" y="0"/>
                  </a:moveTo>
                  <a:cubicBezTo>
                    <a:pt x="502" y="0"/>
                    <a:pt x="370" y="33"/>
                    <a:pt x="286" y="82"/>
                  </a:cubicBezTo>
                  <a:cubicBezTo>
                    <a:pt x="200" y="167"/>
                    <a:pt x="86" y="225"/>
                    <a:pt x="57" y="367"/>
                  </a:cubicBezTo>
                  <a:cubicBezTo>
                    <a:pt x="0" y="567"/>
                    <a:pt x="257" y="653"/>
                    <a:pt x="428" y="653"/>
                  </a:cubicBezTo>
                  <a:cubicBezTo>
                    <a:pt x="462" y="664"/>
                    <a:pt x="509" y="670"/>
                    <a:pt x="561" y="670"/>
                  </a:cubicBezTo>
                  <a:cubicBezTo>
                    <a:pt x="771" y="670"/>
                    <a:pt x="1067" y="578"/>
                    <a:pt x="999" y="396"/>
                  </a:cubicBezTo>
                  <a:cubicBezTo>
                    <a:pt x="1027" y="339"/>
                    <a:pt x="1056" y="282"/>
                    <a:pt x="1027" y="225"/>
                  </a:cubicBezTo>
                  <a:cubicBezTo>
                    <a:pt x="978" y="61"/>
                    <a:pt x="807" y="0"/>
                    <a:pt x="63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9"/>
            <p:cNvSpPr/>
            <p:nvPr/>
          </p:nvSpPr>
          <p:spPr>
            <a:xfrm>
              <a:off x="6509100" y="828375"/>
              <a:ext cx="33550" cy="17675"/>
            </a:xfrm>
            <a:custGeom>
              <a:avLst/>
              <a:gdLst/>
              <a:ahLst/>
              <a:cxnLst/>
              <a:rect l="l" t="t" r="r" b="b"/>
              <a:pathLst>
                <a:path w="1342" h="707" extrusionOk="0">
                  <a:moveTo>
                    <a:pt x="766" y="0"/>
                  </a:moveTo>
                  <a:cubicBezTo>
                    <a:pt x="615" y="0"/>
                    <a:pt x="463" y="37"/>
                    <a:pt x="343" y="97"/>
                  </a:cubicBezTo>
                  <a:cubicBezTo>
                    <a:pt x="171" y="211"/>
                    <a:pt x="0" y="439"/>
                    <a:pt x="228" y="610"/>
                  </a:cubicBezTo>
                  <a:cubicBezTo>
                    <a:pt x="323" y="678"/>
                    <a:pt x="449" y="707"/>
                    <a:pt x="580" y="707"/>
                  </a:cubicBezTo>
                  <a:cubicBezTo>
                    <a:pt x="726" y="707"/>
                    <a:pt x="878" y="671"/>
                    <a:pt x="999" y="610"/>
                  </a:cubicBezTo>
                  <a:cubicBezTo>
                    <a:pt x="1170" y="496"/>
                    <a:pt x="1341" y="268"/>
                    <a:pt x="1141" y="97"/>
                  </a:cubicBezTo>
                  <a:cubicBezTo>
                    <a:pt x="1034" y="29"/>
                    <a:pt x="900" y="0"/>
                    <a:pt x="76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9"/>
            <p:cNvSpPr/>
            <p:nvPr/>
          </p:nvSpPr>
          <p:spPr>
            <a:xfrm>
              <a:off x="6472000" y="905850"/>
              <a:ext cx="32125" cy="15550"/>
            </a:xfrm>
            <a:custGeom>
              <a:avLst/>
              <a:gdLst/>
              <a:ahLst/>
              <a:cxnLst/>
              <a:rect l="l" t="t" r="r" b="b"/>
              <a:pathLst>
                <a:path w="1285" h="622" extrusionOk="0">
                  <a:moveTo>
                    <a:pt x="813" y="0"/>
                  </a:moveTo>
                  <a:cubicBezTo>
                    <a:pt x="619" y="0"/>
                    <a:pt x="402" y="77"/>
                    <a:pt x="314" y="165"/>
                  </a:cubicBezTo>
                  <a:cubicBezTo>
                    <a:pt x="0" y="393"/>
                    <a:pt x="343" y="621"/>
                    <a:pt x="600" y="621"/>
                  </a:cubicBezTo>
                  <a:cubicBezTo>
                    <a:pt x="828" y="621"/>
                    <a:pt x="1227" y="564"/>
                    <a:pt x="1256" y="279"/>
                  </a:cubicBezTo>
                  <a:cubicBezTo>
                    <a:pt x="1284" y="193"/>
                    <a:pt x="1199" y="136"/>
                    <a:pt x="1113" y="108"/>
                  </a:cubicBezTo>
                  <a:cubicBezTo>
                    <a:pt x="1047" y="31"/>
                    <a:pt x="934" y="0"/>
                    <a:pt x="81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9"/>
            <p:cNvSpPr/>
            <p:nvPr/>
          </p:nvSpPr>
          <p:spPr>
            <a:xfrm>
              <a:off x="6559025" y="868650"/>
              <a:ext cx="31200" cy="17175"/>
            </a:xfrm>
            <a:custGeom>
              <a:avLst/>
              <a:gdLst/>
              <a:ahLst/>
              <a:cxnLst/>
              <a:rect l="l" t="t" r="r" b="b"/>
              <a:pathLst>
                <a:path w="1248" h="687" extrusionOk="0">
                  <a:moveTo>
                    <a:pt x="748" y="0"/>
                  </a:moveTo>
                  <a:cubicBezTo>
                    <a:pt x="587" y="0"/>
                    <a:pt x="418" y="47"/>
                    <a:pt x="314" y="112"/>
                  </a:cubicBezTo>
                  <a:cubicBezTo>
                    <a:pt x="0" y="283"/>
                    <a:pt x="57" y="597"/>
                    <a:pt x="428" y="654"/>
                  </a:cubicBezTo>
                  <a:lnTo>
                    <a:pt x="485" y="683"/>
                  </a:lnTo>
                  <a:cubicBezTo>
                    <a:pt x="505" y="686"/>
                    <a:pt x="528" y="687"/>
                    <a:pt x="554" y="687"/>
                  </a:cubicBezTo>
                  <a:cubicBezTo>
                    <a:pt x="791" y="687"/>
                    <a:pt x="1247" y="566"/>
                    <a:pt x="1170" y="283"/>
                  </a:cubicBezTo>
                  <a:lnTo>
                    <a:pt x="1170" y="255"/>
                  </a:lnTo>
                  <a:cubicBezTo>
                    <a:pt x="1124" y="68"/>
                    <a:pt x="941" y="0"/>
                    <a:pt x="74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9"/>
            <p:cNvSpPr/>
            <p:nvPr/>
          </p:nvSpPr>
          <p:spPr>
            <a:xfrm>
              <a:off x="6796550" y="729125"/>
              <a:ext cx="32125" cy="18675"/>
            </a:xfrm>
            <a:custGeom>
              <a:avLst/>
              <a:gdLst/>
              <a:ahLst/>
              <a:cxnLst/>
              <a:rect l="l" t="t" r="r" b="b"/>
              <a:pathLst>
                <a:path w="1285" h="747" extrusionOk="0">
                  <a:moveTo>
                    <a:pt x="712" y="0"/>
                  </a:moveTo>
                  <a:cubicBezTo>
                    <a:pt x="515" y="0"/>
                    <a:pt x="301" y="75"/>
                    <a:pt x="172" y="186"/>
                  </a:cubicBezTo>
                  <a:cubicBezTo>
                    <a:pt x="1" y="358"/>
                    <a:pt x="29" y="586"/>
                    <a:pt x="257" y="671"/>
                  </a:cubicBezTo>
                  <a:cubicBezTo>
                    <a:pt x="286" y="700"/>
                    <a:pt x="315" y="700"/>
                    <a:pt x="315" y="700"/>
                  </a:cubicBezTo>
                  <a:cubicBezTo>
                    <a:pt x="407" y="731"/>
                    <a:pt x="514" y="747"/>
                    <a:pt x="622" y="747"/>
                  </a:cubicBezTo>
                  <a:cubicBezTo>
                    <a:pt x="815" y="747"/>
                    <a:pt x="1014" y="696"/>
                    <a:pt x="1142" y="586"/>
                  </a:cubicBezTo>
                  <a:lnTo>
                    <a:pt x="1142" y="557"/>
                  </a:lnTo>
                  <a:cubicBezTo>
                    <a:pt x="1228" y="472"/>
                    <a:pt x="1285" y="386"/>
                    <a:pt x="1228" y="243"/>
                  </a:cubicBezTo>
                  <a:cubicBezTo>
                    <a:pt x="1199" y="158"/>
                    <a:pt x="1085" y="129"/>
                    <a:pt x="999" y="101"/>
                  </a:cubicBezTo>
                  <a:cubicBezTo>
                    <a:pt x="999" y="101"/>
                    <a:pt x="999" y="72"/>
                    <a:pt x="999" y="72"/>
                  </a:cubicBezTo>
                  <a:cubicBezTo>
                    <a:pt x="919" y="22"/>
                    <a:pt x="818" y="0"/>
                    <a:pt x="71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9"/>
            <p:cNvSpPr/>
            <p:nvPr/>
          </p:nvSpPr>
          <p:spPr>
            <a:xfrm>
              <a:off x="6826525" y="682800"/>
              <a:ext cx="25675" cy="9950"/>
            </a:xfrm>
            <a:custGeom>
              <a:avLst/>
              <a:gdLst/>
              <a:ahLst/>
              <a:cxnLst/>
              <a:rect l="l" t="t" r="r" b="b"/>
              <a:pathLst>
                <a:path w="1027" h="398" extrusionOk="0">
                  <a:moveTo>
                    <a:pt x="634" y="1"/>
                  </a:moveTo>
                  <a:cubicBezTo>
                    <a:pt x="373" y="1"/>
                    <a:pt x="1" y="197"/>
                    <a:pt x="228" y="356"/>
                  </a:cubicBezTo>
                  <a:cubicBezTo>
                    <a:pt x="274" y="385"/>
                    <a:pt x="337" y="397"/>
                    <a:pt x="405" y="397"/>
                  </a:cubicBezTo>
                  <a:cubicBezTo>
                    <a:pt x="673" y="397"/>
                    <a:pt x="1027" y="202"/>
                    <a:pt x="799" y="42"/>
                  </a:cubicBezTo>
                  <a:cubicBezTo>
                    <a:pt x="759" y="13"/>
                    <a:pt x="700" y="1"/>
                    <a:pt x="63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9"/>
            <p:cNvSpPr/>
            <p:nvPr/>
          </p:nvSpPr>
          <p:spPr>
            <a:xfrm>
              <a:off x="6863750" y="728450"/>
              <a:ext cx="26250" cy="9950"/>
            </a:xfrm>
            <a:custGeom>
              <a:avLst/>
              <a:gdLst/>
              <a:ahLst/>
              <a:cxnLst/>
              <a:rect l="l" t="t" r="r" b="b"/>
              <a:pathLst>
                <a:path w="1050" h="398" extrusionOk="0">
                  <a:moveTo>
                    <a:pt x="643" y="1"/>
                  </a:moveTo>
                  <a:cubicBezTo>
                    <a:pt x="368" y="1"/>
                    <a:pt x="1" y="197"/>
                    <a:pt x="251" y="356"/>
                  </a:cubicBezTo>
                  <a:cubicBezTo>
                    <a:pt x="292" y="385"/>
                    <a:pt x="351" y="397"/>
                    <a:pt x="417" y="397"/>
                  </a:cubicBezTo>
                  <a:cubicBezTo>
                    <a:pt x="678" y="397"/>
                    <a:pt x="1050" y="202"/>
                    <a:pt x="822" y="42"/>
                  </a:cubicBezTo>
                  <a:cubicBezTo>
                    <a:pt x="776" y="13"/>
                    <a:pt x="713" y="1"/>
                    <a:pt x="64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9"/>
            <p:cNvSpPr/>
            <p:nvPr/>
          </p:nvSpPr>
          <p:spPr>
            <a:xfrm>
              <a:off x="6941150" y="690275"/>
              <a:ext cx="30200" cy="15025"/>
            </a:xfrm>
            <a:custGeom>
              <a:avLst/>
              <a:gdLst/>
              <a:ahLst/>
              <a:cxnLst/>
              <a:rect l="l" t="t" r="r" b="b"/>
              <a:pathLst>
                <a:path w="1208" h="601" extrusionOk="0">
                  <a:moveTo>
                    <a:pt x="691" y="1"/>
                  </a:moveTo>
                  <a:cubicBezTo>
                    <a:pt x="420" y="1"/>
                    <a:pt x="1" y="124"/>
                    <a:pt x="180" y="371"/>
                  </a:cubicBezTo>
                  <a:cubicBezTo>
                    <a:pt x="237" y="428"/>
                    <a:pt x="265" y="485"/>
                    <a:pt x="323" y="514"/>
                  </a:cubicBezTo>
                  <a:cubicBezTo>
                    <a:pt x="398" y="576"/>
                    <a:pt x="495" y="600"/>
                    <a:pt x="595" y="600"/>
                  </a:cubicBezTo>
                  <a:cubicBezTo>
                    <a:pt x="723" y="600"/>
                    <a:pt x="854" y="561"/>
                    <a:pt x="950" y="514"/>
                  </a:cubicBezTo>
                  <a:cubicBezTo>
                    <a:pt x="1093" y="428"/>
                    <a:pt x="1207" y="257"/>
                    <a:pt x="1036" y="143"/>
                  </a:cubicBezTo>
                  <a:cubicBezTo>
                    <a:pt x="979" y="86"/>
                    <a:pt x="922" y="57"/>
                    <a:pt x="865" y="29"/>
                  </a:cubicBezTo>
                  <a:cubicBezTo>
                    <a:pt x="828" y="10"/>
                    <a:pt x="765" y="1"/>
                    <a:pt x="69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9"/>
            <p:cNvSpPr/>
            <p:nvPr/>
          </p:nvSpPr>
          <p:spPr>
            <a:xfrm>
              <a:off x="7145375" y="813350"/>
              <a:ext cx="24950" cy="9925"/>
            </a:xfrm>
            <a:custGeom>
              <a:avLst/>
              <a:gdLst/>
              <a:ahLst/>
              <a:cxnLst/>
              <a:rect l="l" t="t" r="r" b="b"/>
              <a:pathLst>
                <a:path w="998" h="397" extrusionOk="0">
                  <a:moveTo>
                    <a:pt x="608" y="0"/>
                  </a:moveTo>
                  <a:cubicBezTo>
                    <a:pt x="354" y="0"/>
                    <a:pt x="0" y="196"/>
                    <a:pt x="228" y="355"/>
                  </a:cubicBezTo>
                  <a:cubicBezTo>
                    <a:pt x="268" y="384"/>
                    <a:pt x="326" y="397"/>
                    <a:pt x="390" y="397"/>
                  </a:cubicBezTo>
                  <a:cubicBezTo>
                    <a:pt x="644" y="397"/>
                    <a:pt x="998" y="201"/>
                    <a:pt x="770" y="42"/>
                  </a:cubicBezTo>
                  <a:cubicBezTo>
                    <a:pt x="730" y="13"/>
                    <a:pt x="672" y="0"/>
                    <a:pt x="60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9"/>
            <p:cNvSpPr/>
            <p:nvPr/>
          </p:nvSpPr>
          <p:spPr>
            <a:xfrm>
              <a:off x="6051875" y="1178425"/>
              <a:ext cx="22550" cy="15025"/>
            </a:xfrm>
            <a:custGeom>
              <a:avLst/>
              <a:gdLst/>
              <a:ahLst/>
              <a:cxnLst/>
              <a:rect l="l" t="t" r="r" b="b"/>
              <a:pathLst>
                <a:path w="902" h="601" extrusionOk="0">
                  <a:moveTo>
                    <a:pt x="485" y="0"/>
                  </a:moveTo>
                  <a:cubicBezTo>
                    <a:pt x="364" y="0"/>
                    <a:pt x="226" y="35"/>
                    <a:pt x="171" y="76"/>
                  </a:cubicBezTo>
                  <a:cubicBezTo>
                    <a:pt x="57" y="190"/>
                    <a:pt x="0" y="247"/>
                    <a:pt x="29" y="418"/>
                  </a:cubicBezTo>
                  <a:cubicBezTo>
                    <a:pt x="37" y="550"/>
                    <a:pt x="133" y="601"/>
                    <a:pt x="252" y="601"/>
                  </a:cubicBezTo>
                  <a:cubicBezTo>
                    <a:pt x="519" y="601"/>
                    <a:pt x="902" y="347"/>
                    <a:pt x="685" y="190"/>
                  </a:cubicBezTo>
                  <a:cubicBezTo>
                    <a:pt x="685" y="190"/>
                    <a:pt x="685" y="190"/>
                    <a:pt x="685" y="161"/>
                  </a:cubicBezTo>
                  <a:cubicBezTo>
                    <a:pt x="730" y="42"/>
                    <a:pt x="618" y="0"/>
                    <a:pt x="48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9"/>
            <p:cNvSpPr/>
            <p:nvPr/>
          </p:nvSpPr>
          <p:spPr>
            <a:xfrm>
              <a:off x="6333625" y="1607475"/>
              <a:ext cx="43525" cy="22050"/>
            </a:xfrm>
            <a:custGeom>
              <a:avLst/>
              <a:gdLst/>
              <a:ahLst/>
              <a:cxnLst/>
              <a:rect l="l" t="t" r="r" b="b"/>
              <a:pathLst>
                <a:path w="1741" h="882" extrusionOk="0">
                  <a:moveTo>
                    <a:pt x="975" y="1"/>
                  </a:moveTo>
                  <a:cubicBezTo>
                    <a:pt x="786" y="1"/>
                    <a:pt x="595" y="49"/>
                    <a:pt x="457" y="118"/>
                  </a:cubicBezTo>
                  <a:cubicBezTo>
                    <a:pt x="0" y="375"/>
                    <a:pt x="114" y="746"/>
                    <a:pt x="571" y="860"/>
                  </a:cubicBezTo>
                  <a:cubicBezTo>
                    <a:pt x="642" y="874"/>
                    <a:pt x="714" y="882"/>
                    <a:pt x="785" y="882"/>
                  </a:cubicBezTo>
                  <a:cubicBezTo>
                    <a:pt x="856" y="882"/>
                    <a:pt x="928" y="874"/>
                    <a:pt x="999" y="860"/>
                  </a:cubicBezTo>
                  <a:cubicBezTo>
                    <a:pt x="1341" y="832"/>
                    <a:pt x="1741" y="489"/>
                    <a:pt x="1541" y="233"/>
                  </a:cubicBezTo>
                  <a:cubicBezTo>
                    <a:pt x="1541" y="233"/>
                    <a:pt x="1541" y="233"/>
                    <a:pt x="1512" y="204"/>
                  </a:cubicBezTo>
                  <a:cubicBezTo>
                    <a:pt x="1380" y="57"/>
                    <a:pt x="1178" y="1"/>
                    <a:pt x="97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9"/>
            <p:cNvSpPr/>
            <p:nvPr/>
          </p:nvSpPr>
          <p:spPr>
            <a:xfrm>
              <a:off x="6334500" y="1544450"/>
              <a:ext cx="38925" cy="14975"/>
            </a:xfrm>
            <a:custGeom>
              <a:avLst/>
              <a:gdLst/>
              <a:ahLst/>
              <a:cxnLst/>
              <a:rect l="l" t="t" r="r" b="b"/>
              <a:pathLst>
                <a:path w="1557" h="599" extrusionOk="0">
                  <a:moveTo>
                    <a:pt x="931" y="1"/>
                  </a:moveTo>
                  <a:cubicBezTo>
                    <a:pt x="524" y="1"/>
                    <a:pt x="1" y="282"/>
                    <a:pt x="336" y="528"/>
                  </a:cubicBezTo>
                  <a:cubicBezTo>
                    <a:pt x="410" y="577"/>
                    <a:pt x="513" y="599"/>
                    <a:pt x="626" y="599"/>
                  </a:cubicBezTo>
                  <a:cubicBezTo>
                    <a:pt x="1032" y="599"/>
                    <a:pt x="1556" y="318"/>
                    <a:pt x="1221" y="72"/>
                  </a:cubicBezTo>
                  <a:cubicBezTo>
                    <a:pt x="1147" y="22"/>
                    <a:pt x="1043" y="1"/>
                    <a:pt x="93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9"/>
            <p:cNvSpPr/>
            <p:nvPr/>
          </p:nvSpPr>
          <p:spPr>
            <a:xfrm>
              <a:off x="6312400" y="1543450"/>
              <a:ext cx="15925" cy="6300"/>
            </a:xfrm>
            <a:custGeom>
              <a:avLst/>
              <a:gdLst/>
              <a:ahLst/>
              <a:cxnLst/>
              <a:rect l="l" t="t" r="r" b="b"/>
              <a:pathLst>
                <a:path w="637" h="252" extrusionOk="0">
                  <a:moveTo>
                    <a:pt x="377" y="0"/>
                  </a:moveTo>
                  <a:cubicBezTo>
                    <a:pt x="222" y="0"/>
                    <a:pt x="1" y="113"/>
                    <a:pt x="136" y="226"/>
                  </a:cubicBezTo>
                  <a:cubicBezTo>
                    <a:pt x="166" y="244"/>
                    <a:pt x="207" y="251"/>
                    <a:pt x="252" y="251"/>
                  </a:cubicBezTo>
                  <a:cubicBezTo>
                    <a:pt x="420" y="251"/>
                    <a:pt x="636" y="139"/>
                    <a:pt x="478" y="26"/>
                  </a:cubicBezTo>
                  <a:cubicBezTo>
                    <a:pt x="454" y="8"/>
                    <a:pt x="418" y="0"/>
                    <a:pt x="37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9"/>
            <p:cNvSpPr/>
            <p:nvPr/>
          </p:nvSpPr>
          <p:spPr>
            <a:xfrm>
              <a:off x="6788700" y="861150"/>
              <a:ext cx="932200" cy="598425"/>
            </a:xfrm>
            <a:custGeom>
              <a:avLst/>
              <a:gdLst/>
              <a:ahLst/>
              <a:cxnLst/>
              <a:rect l="l" t="t" r="r" b="b"/>
              <a:pathLst>
                <a:path w="37288" h="23937" extrusionOk="0">
                  <a:moveTo>
                    <a:pt x="14082" y="1"/>
                  </a:moveTo>
                  <a:cubicBezTo>
                    <a:pt x="11934" y="1"/>
                    <a:pt x="9749" y="345"/>
                    <a:pt x="7590" y="1068"/>
                  </a:cubicBezTo>
                  <a:cubicBezTo>
                    <a:pt x="7419" y="1125"/>
                    <a:pt x="7248" y="1182"/>
                    <a:pt x="7077" y="1268"/>
                  </a:cubicBezTo>
                  <a:cubicBezTo>
                    <a:pt x="3681" y="2495"/>
                    <a:pt x="457" y="5120"/>
                    <a:pt x="258" y="8972"/>
                  </a:cubicBezTo>
                  <a:cubicBezTo>
                    <a:pt x="1" y="14050"/>
                    <a:pt x="5936" y="18330"/>
                    <a:pt x="9702" y="20584"/>
                  </a:cubicBezTo>
                  <a:cubicBezTo>
                    <a:pt x="12733" y="22379"/>
                    <a:pt x="18862" y="23937"/>
                    <a:pt x="24293" y="23937"/>
                  </a:cubicBezTo>
                  <a:cubicBezTo>
                    <a:pt x="31384" y="23937"/>
                    <a:pt x="37287" y="21280"/>
                    <a:pt x="33555" y="13023"/>
                  </a:cubicBezTo>
                  <a:lnTo>
                    <a:pt x="33555" y="12995"/>
                  </a:lnTo>
                  <a:cubicBezTo>
                    <a:pt x="29916" y="4994"/>
                    <a:pt x="22267" y="1"/>
                    <a:pt x="14082" y="1"/>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9"/>
            <p:cNvSpPr/>
            <p:nvPr/>
          </p:nvSpPr>
          <p:spPr>
            <a:xfrm>
              <a:off x="7459225" y="1195975"/>
              <a:ext cx="57075" cy="29075"/>
            </a:xfrm>
            <a:custGeom>
              <a:avLst/>
              <a:gdLst/>
              <a:ahLst/>
              <a:cxnLst/>
              <a:rect l="l" t="t" r="r" b="b"/>
              <a:pathLst>
                <a:path w="2283" h="1163" extrusionOk="0">
                  <a:moveTo>
                    <a:pt x="1227" y="1"/>
                  </a:moveTo>
                  <a:cubicBezTo>
                    <a:pt x="1027" y="1"/>
                    <a:pt x="826" y="43"/>
                    <a:pt x="656" y="115"/>
                  </a:cubicBezTo>
                  <a:cubicBezTo>
                    <a:pt x="314" y="229"/>
                    <a:pt x="0" y="600"/>
                    <a:pt x="342" y="914"/>
                  </a:cubicBezTo>
                  <a:cubicBezTo>
                    <a:pt x="529" y="1084"/>
                    <a:pt x="817" y="1163"/>
                    <a:pt x="1103" y="1163"/>
                  </a:cubicBezTo>
                  <a:cubicBezTo>
                    <a:pt x="1299" y="1163"/>
                    <a:pt x="1493" y="1126"/>
                    <a:pt x="1655" y="1057"/>
                  </a:cubicBezTo>
                  <a:cubicBezTo>
                    <a:pt x="1969" y="943"/>
                    <a:pt x="2283" y="572"/>
                    <a:pt x="1969" y="258"/>
                  </a:cubicBezTo>
                  <a:cubicBezTo>
                    <a:pt x="1772" y="78"/>
                    <a:pt x="1499" y="1"/>
                    <a:pt x="122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9"/>
            <p:cNvSpPr/>
            <p:nvPr/>
          </p:nvSpPr>
          <p:spPr>
            <a:xfrm>
              <a:off x="7399300" y="1242100"/>
              <a:ext cx="50800" cy="27400"/>
            </a:xfrm>
            <a:custGeom>
              <a:avLst/>
              <a:gdLst/>
              <a:ahLst/>
              <a:cxnLst/>
              <a:rect l="l" t="t" r="r" b="b"/>
              <a:pathLst>
                <a:path w="2032" h="1096" extrusionOk="0">
                  <a:moveTo>
                    <a:pt x="1310" y="1"/>
                  </a:moveTo>
                  <a:cubicBezTo>
                    <a:pt x="1065" y="1"/>
                    <a:pt x="817" y="56"/>
                    <a:pt x="714" y="125"/>
                  </a:cubicBezTo>
                  <a:cubicBezTo>
                    <a:pt x="628" y="182"/>
                    <a:pt x="542" y="211"/>
                    <a:pt x="457" y="268"/>
                  </a:cubicBezTo>
                  <a:cubicBezTo>
                    <a:pt x="0" y="496"/>
                    <a:pt x="286" y="924"/>
                    <a:pt x="628" y="1038"/>
                  </a:cubicBezTo>
                  <a:cubicBezTo>
                    <a:pt x="735" y="1074"/>
                    <a:pt x="881" y="1095"/>
                    <a:pt x="1035" y="1095"/>
                  </a:cubicBezTo>
                  <a:cubicBezTo>
                    <a:pt x="1375" y="1095"/>
                    <a:pt x="1757" y="990"/>
                    <a:pt x="1855" y="696"/>
                  </a:cubicBezTo>
                  <a:lnTo>
                    <a:pt x="1912" y="496"/>
                  </a:lnTo>
                  <a:cubicBezTo>
                    <a:pt x="2031" y="121"/>
                    <a:pt x="1673" y="1"/>
                    <a:pt x="131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9"/>
            <p:cNvSpPr/>
            <p:nvPr/>
          </p:nvSpPr>
          <p:spPr>
            <a:xfrm>
              <a:off x="7386450" y="1193150"/>
              <a:ext cx="39975" cy="23250"/>
            </a:xfrm>
            <a:custGeom>
              <a:avLst/>
              <a:gdLst/>
              <a:ahLst/>
              <a:cxnLst/>
              <a:rect l="l" t="t" r="r" b="b"/>
              <a:pathLst>
                <a:path w="1599" h="930" extrusionOk="0">
                  <a:moveTo>
                    <a:pt x="743" y="0"/>
                  </a:moveTo>
                  <a:cubicBezTo>
                    <a:pt x="571" y="29"/>
                    <a:pt x="429" y="57"/>
                    <a:pt x="315" y="114"/>
                  </a:cubicBezTo>
                  <a:cubicBezTo>
                    <a:pt x="143" y="171"/>
                    <a:pt x="1" y="285"/>
                    <a:pt x="29" y="457"/>
                  </a:cubicBezTo>
                  <a:cubicBezTo>
                    <a:pt x="58" y="485"/>
                    <a:pt x="58" y="542"/>
                    <a:pt x="86" y="571"/>
                  </a:cubicBezTo>
                  <a:cubicBezTo>
                    <a:pt x="86" y="571"/>
                    <a:pt x="86" y="599"/>
                    <a:pt x="86" y="599"/>
                  </a:cubicBezTo>
                  <a:cubicBezTo>
                    <a:pt x="225" y="830"/>
                    <a:pt x="530" y="930"/>
                    <a:pt x="823" y="930"/>
                  </a:cubicBezTo>
                  <a:cubicBezTo>
                    <a:pt x="893" y="930"/>
                    <a:pt x="962" y="924"/>
                    <a:pt x="1028" y="913"/>
                  </a:cubicBezTo>
                  <a:lnTo>
                    <a:pt x="1085" y="913"/>
                  </a:lnTo>
                  <a:cubicBezTo>
                    <a:pt x="1171" y="885"/>
                    <a:pt x="1228" y="856"/>
                    <a:pt x="1285" y="828"/>
                  </a:cubicBezTo>
                  <a:cubicBezTo>
                    <a:pt x="1399" y="770"/>
                    <a:pt x="1484" y="713"/>
                    <a:pt x="1484" y="628"/>
                  </a:cubicBezTo>
                  <a:cubicBezTo>
                    <a:pt x="1599" y="371"/>
                    <a:pt x="1399" y="200"/>
                    <a:pt x="1199" y="114"/>
                  </a:cubicBezTo>
                  <a:cubicBezTo>
                    <a:pt x="1199" y="86"/>
                    <a:pt x="1171" y="86"/>
                    <a:pt x="1142" y="86"/>
                  </a:cubicBezTo>
                  <a:cubicBezTo>
                    <a:pt x="1142" y="57"/>
                    <a:pt x="1114" y="57"/>
                    <a:pt x="1085" y="57"/>
                  </a:cubicBezTo>
                  <a:cubicBezTo>
                    <a:pt x="1056" y="57"/>
                    <a:pt x="1056" y="57"/>
                    <a:pt x="1028" y="29"/>
                  </a:cubicBezTo>
                  <a:lnTo>
                    <a:pt x="942" y="29"/>
                  </a:lnTo>
                  <a:cubicBezTo>
                    <a:pt x="857" y="0"/>
                    <a:pt x="800" y="0"/>
                    <a:pt x="74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9"/>
            <p:cNvSpPr/>
            <p:nvPr/>
          </p:nvSpPr>
          <p:spPr>
            <a:xfrm>
              <a:off x="7520550" y="1287900"/>
              <a:ext cx="52100" cy="29900"/>
            </a:xfrm>
            <a:custGeom>
              <a:avLst/>
              <a:gdLst/>
              <a:ahLst/>
              <a:cxnLst/>
              <a:rect l="l" t="t" r="r" b="b"/>
              <a:pathLst>
                <a:path w="2084" h="1196" extrusionOk="0">
                  <a:moveTo>
                    <a:pt x="1253" y="0"/>
                  </a:moveTo>
                  <a:cubicBezTo>
                    <a:pt x="1135" y="0"/>
                    <a:pt x="1025" y="13"/>
                    <a:pt x="942" y="33"/>
                  </a:cubicBezTo>
                  <a:cubicBezTo>
                    <a:pt x="543" y="119"/>
                    <a:pt x="1" y="604"/>
                    <a:pt x="600" y="918"/>
                  </a:cubicBezTo>
                  <a:cubicBezTo>
                    <a:pt x="838" y="1037"/>
                    <a:pt x="1016" y="1195"/>
                    <a:pt x="1284" y="1195"/>
                  </a:cubicBezTo>
                  <a:cubicBezTo>
                    <a:pt x="1337" y="1195"/>
                    <a:pt x="1394" y="1189"/>
                    <a:pt x="1456" y="1175"/>
                  </a:cubicBezTo>
                  <a:cubicBezTo>
                    <a:pt x="1798" y="1118"/>
                    <a:pt x="2084" y="832"/>
                    <a:pt x="2084" y="490"/>
                  </a:cubicBezTo>
                  <a:cubicBezTo>
                    <a:pt x="2084" y="122"/>
                    <a:pt x="1624" y="0"/>
                    <a:pt x="12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9"/>
            <p:cNvSpPr/>
            <p:nvPr/>
          </p:nvSpPr>
          <p:spPr>
            <a:xfrm>
              <a:off x="7376475" y="1355800"/>
              <a:ext cx="67775" cy="40500"/>
            </a:xfrm>
            <a:custGeom>
              <a:avLst/>
              <a:gdLst/>
              <a:ahLst/>
              <a:cxnLst/>
              <a:rect l="l" t="t" r="r" b="b"/>
              <a:pathLst>
                <a:path w="2711" h="1620" extrusionOk="0">
                  <a:moveTo>
                    <a:pt x="1403" y="0"/>
                  </a:moveTo>
                  <a:cubicBezTo>
                    <a:pt x="800" y="0"/>
                    <a:pt x="162" y="230"/>
                    <a:pt x="57" y="855"/>
                  </a:cubicBezTo>
                  <a:cubicBezTo>
                    <a:pt x="57" y="855"/>
                    <a:pt x="57" y="884"/>
                    <a:pt x="57" y="912"/>
                  </a:cubicBezTo>
                  <a:cubicBezTo>
                    <a:pt x="0" y="1226"/>
                    <a:pt x="457" y="1455"/>
                    <a:pt x="714" y="1540"/>
                  </a:cubicBezTo>
                  <a:cubicBezTo>
                    <a:pt x="893" y="1591"/>
                    <a:pt x="1090" y="1620"/>
                    <a:pt x="1289" y="1620"/>
                  </a:cubicBezTo>
                  <a:cubicBezTo>
                    <a:pt x="1532" y="1620"/>
                    <a:pt x="1778" y="1577"/>
                    <a:pt x="1998" y="1483"/>
                  </a:cubicBezTo>
                  <a:cubicBezTo>
                    <a:pt x="2026" y="1483"/>
                    <a:pt x="2055" y="1483"/>
                    <a:pt x="2083" y="1455"/>
                  </a:cubicBezTo>
                  <a:cubicBezTo>
                    <a:pt x="2369" y="1340"/>
                    <a:pt x="2711" y="1112"/>
                    <a:pt x="2711" y="741"/>
                  </a:cubicBezTo>
                  <a:cubicBezTo>
                    <a:pt x="2682" y="399"/>
                    <a:pt x="2311" y="171"/>
                    <a:pt x="2026" y="85"/>
                  </a:cubicBezTo>
                  <a:cubicBezTo>
                    <a:pt x="1842" y="31"/>
                    <a:pt x="1625" y="0"/>
                    <a:pt x="140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9"/>
            <p:cNvSpPr/>
            <p:nvPr/>
          </p:nvSpPr>
          <p:spPr>
            <a:xfrm>
              <a:off x="7362925" y="1318225"/>
              <a:ext cx="38300" cy="22425"/>
            </a:xfrm>
            <a:custGeom>
              <a:avLst/>
              <a:gdLst/>
              <a:ahLst/>
              <a:cxnLst/>
              <a:rect l="l" t="t" r="r" b="b"/>
              <a:pathLst>
                <a:path w="1532" h="897" extrusionOk="0">
                  <a:moveTo>
                    <a:pt x="929" y="1"/>
                  </a:moveTo>
                  <a:cubicBezTo>
                    <a:pt x="799" y="1"/>
                    <a:pt x="683" y="20"/>
                    <a:pt x="628" y="47"/>
                  </a:cubicBezTo>
                  <a:cubicBezTo>
                    <a:pt x="571" y="76"/>
                    <a:pt x="485" y="104"/>
                    <a:pt x="428" y="133"/>
                  </a:cubicBezTo>
                  <a:cubicBezTo>
                    <a:pt x="29" y="304"/>
                    <a:pt x="0" y="704"/>
                    <a:pt x="457" y="846"/>
                  </a:cubicBezTo>
                  <a:cubicBezTo>
                    <a:pt x="553" y="878"/>
                    <a:pt x="672" y="897"/>
                    <a:pt x="794" y="897"/>
                  </a:cubicBezTo>
                  <a:cubicBezTo>
                    <a:pt x="1107" y="897"/>
                    <a:pt x="1443" y="775"/>
                    <a:pt x="1484" y="447"/>
                  </a:cubicBezTo>
                  <a:cubicBezTo>
                    <a:pt x="1484" y="418"/>
                    <a:pt x="1484" y="361"/>
                    <a:pt x="1512" y="333"/>
                  </a:cubicBezTo>
                  <a:cubicBezTo>
                    <a:pt x="1532" y="82"/>
                    <a:pt x="1199" y="1"/>
                    <a:pt x="92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9"/>
            <p:cNvSpPr/>
            <p:nvPr/>
          </p:nvSpPr>
          <p:spPr>
            <a:xfrm>
              <a:off x="6944925" y="1015075"/>
              <a:ext cx="40675" cy="20900"/>
            </a:xfrm>
            <a:custGeom>
              <a:avLst/>
              <a:gdLst/>
              <a:ahLst/>
              <a:cxnLst/>
              <a:rect l="l" t="t" r="r" b="b"/>
              <a:pathLst>
                <a:path w="1627" h="836" extrusionOk="0">
                  <a:moveTo>
                    <a:pt x="861" y="1"/>
                  </a:moveTo>
                  <a:cubicBezTo>
                    <a:pt x="718" y="1"/>
                    <a:pt x="575" y="28"/>
                    <a:pt x="457" y="76"/>
                  </a:cubicBezTo>
                  <a:cubicBezTo>
                    <a:pt x="229" y="161"/>
                    <a:pt x="0" y="418"/>
                    <a:pt x="229" y="646"/>
                  </a:cubicBezTo>
                  <a:cubicBezTo>
                    <a:pt x="379" y="780"/>
                    <a:pt x="578" y="835"/>
                    <a:pt x="775" y="835"/>
                  </a:cubicBezTo>
                  <a:cubicBezTo>
                    <a:pt x="914" y="835"/>
                    <a:pt x="1052" y="808"/>
                    <a:pt x="1170" y="760"/>
                  </a:cubicBezTo>
                  <a:cubicBezTo>
                    <a:pt x="1398" y="675"/>
                    <a:pt x="1627" y="418"/>
                    <a:pt x="1398" y="190"/>
                  </a:cubicBezTo>
                  <a:cubicBezTo>
                    <a:pt x="1265" y="56"/>
                    <a:pt x="1062" y="1"/>
                    <a:pt x="86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9"/>
            <p:cNvSpPr/>
            <p:nvPr/>
          </p:nvSpPr>
          <p:spPr>
            <a:xfrm>
              <a:off x="6903425" y="1072150"/>
              <a:ext cx="45075" cy="31700"/>
            </a:xfrm>
            <a:custGeom>
              <a:avLst/>
              <a:gdLst/>
              <a:ahLst/>
              <a:cxnLst/>
              <a:rect l="l" t="t" r="r" b="b"/>
              <a:pathLst>
                <a:path w="1803" h="1268" extrusionOk="0">
                  <a:moveTo>
                    <a:pt x="962" y="0"/>
                  </a:moveTo>
                  <a:cubicBezTo>
                    <a:pt x="491" y="0"/>
                    <a:pt x="1" y="205"/>
                    <a:pt x="63" y="560"/>
                  </a:cubicBezTo>
                  <a:cubicBezTo>
                    <a:pt x="120" y="789"/>
                    <a:pt x="148" y="988"/>
                    <a:pt x="376" y="1131"/>
                  </a:cubicBezTo>
                  <a:cubicBezTo>
                    <a:pt x="564" y="1214"/>
                    <a:pt x="798" y="1267"/>
                    <a:pt x="1011" y="1267"/>
                  </a:cubicBezTo>
                  <a:cubicBezTo>
                    <a:pt x="1089" y="1267"/>
                    <a:pt x="1164" y="1260"/>
                    <a:pt x="1232" y="1245"/>
                  </a:cubicBezTo>
                  <a:cubicBezTo>
                    <a:pt x="1432" y="1217"/>
                    <a:pt x="1660" y="1131"/>
                    <a:pt x="1717" y="931"/>
                  </a:cubicBezTo>
                  <a:cubicBezTo>
                    <a:pt x="1803" y="789"/>
                    <a:pt x="1803" y="731"/>
                    <a:pt x="1774" y="475"/>
                  </a:cubicBezTo>
                  <a:cubicBezTo>
                    <a:pt x="1748" y="147"/>
                    <a:pt x="1362" y="0"/>
                    <a:pt x="96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9"/>
            <p:cNvSpPr/>
            <p:nvPr/>
          </p:nvSpPr>
          <p:spPr>
            <a:xfrm>
              <a:off x="7056200" y="1080075"/>
              <a:ext cx="49950" cy="28200"/>
            </a:xfrm>
            <a:custGeom>
              <a:avLst/>
              <a:gdLst/>
              <a:ahLst/>
              <a:cxnLst/>
              <a:rect l="l" t="t" r="r" b="b"/>
              <a:pathLst>
                <a:path w="1998" h="1128" extrusionOk="0">
                  <a:moveTo>
                    <a:pt x="1227" y="0"/>
                  </a:moveTo>
                  <a:cubicBezTo>
                    <a:pt x="910" y="0"/>
                    <a:pt x="581" y="91"/>
                    <a:pt x="428" y="243"/>
                  </a:cubicBezTo>
                  <a:cubicBezTo>
                    <a:pt x="200" y="329"/>
                    <a:pt x="0" y="443"/>
                    <a:pt x="29" y="671"/>
                  </a:cubicBezTo>
                  <a:cubicBezTo>
                    <a:pt x="29" y="1042"/>
                    <a:pt x="542" y="1099"/>
                    <a:pt x="799" y="1128"/>
                  </a:cubicBezTo>
                  <a:cubicBezTo>
                    <a:pt x="1227" y="1128"/>
                    <a:pt x="1998" y="1042"/>
                    <a:pt x="1998" y="472"/>
                  </a:cubicBezTo>
                  <a:cubicBezTo>
                    <a:pt x="1998" y="140"/>
                    <a:pt x="1621" y="0"/>
                    <a:pt x="122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9"/>
            <p:cNvSpPr/>
            <p:nvPr/>
          </p:nvSpPr>
          <p:spPr>
            <a:xfrm>
              <a:off x="7068325" y="939675"/>
              <a:ext cx="28550" cy="12400"/>
            </a:xfrm>
            <a:custGeom>
              <a:avLst/>
              <a:gdLst/>
              <a:ahLst/>
              <a:cxnLst/>
              <a:rect l="l" t="t" r="r" b="b"/>
              <a:pathLst>
                <a:path w="1142" h="496" extrusionOk="0">
                  <a:moveTo>
                    <a:pt x="761" y="0"/>
                  </a:moveTo>
                  <a:cubicBezTo>
                    <a:pt x="565" y="0"/>
                    <a:pt x="406" y="42"/>
                    <a:pt x="229" y="153"/>
                  </a:cubicBezTo>
                  <a:cubicBezTo>
                    <a:pt x="0" y="305"/>
                    <a:pt x="254" y="495"/>
                    <a:pt x="508" y="495"/>
                  </a:cubicBezTo>
                  <a:cubicBezTo>
                    <a:pt x="634" y="495"/>
                    <a:pt x="761" y="448"/>
                    <a:pt x="828" y="324"/>
                  </a:cubicBezTo>
                  <a:cubicBezTo>
                    <a:pt x="856" y="281"/>
                    <a:pt x="849" y="274"/>
                    <a:pt x="853" y="274"/>
                  </a:cubicBezTo>
                  <a:lnTo>
                    <a:pt x="853" y="274"/>
                  </a:lnTo>
                  <a:cubicBezTo>
                    <a:pt x="855" y="274"/>
                    <a:pt x="859" y="276"/>
                    <a:pt x="872" y="276"/>
                  </a:cubicBezTo>
                  <a:cubicBezTo>
                    <a:pt x="885" y="276"/>
                    <a:pt x="906" y="274"/>
                    <a:pt x="942" y="267"/>
                  </a:cubicBezTo>
                  <a:cubicBezTo>
                    <a:pt x="1142" y="210"/>
                    <a:pt x="1142" y="39"/>
                    <a:pt x="942" y="10"/>
                  </a:cubicBezTo>
                  <a:cubicBezTo>
                    <a:pt x="878" y="4"/>
                    <a:pt x="818" y="0"/>
                    <a:pt x="76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9"/>
            <p:cNvSpPr/>
            <p:nvPr/>
          </p:nvSpPr>
          <p:spPr>
            <a:xfrm>
              <a:off x="7091850" y="1241200"/>
              <a:ext cx="47825" cy="28000"/>
            </a:xfrm>
            <a:custGeom>
              <a:avLst/>
              <a:gdLst/>
              <a:ahLst/>
              <a:cxnLst/>
              <a:rect l="l" t="t" r="r" b="b"/>
              <a:pathLst>
                <a:path w="1913" h="1120" extrusionOk="0">
                  <a:moveTo>
                    <a:pt x="488" y="1006"/>
                  </a:moveTo>
                  <a:cubicBezTo>
                    <a:pt x="488" y="1006"/>
                    <a:pt x="503" y="1011"/>
                    <a:pt x="529" y="1021"/>
                  </a:cubicBezTo>
                  <a:lnTo>
                    <a:pt x="529" y="1021"/>
                  </a:lnTo>
                  <a:cubicBezTo>
                    <a:pt x="501" y="1011"/>
                    <a:pt x="487" y="1006"/>
                    <a:pt x="488" y="1006"/>
                  </a:cubicBezTo>
                  <a:close/>
                  <a:moveTo>
                    <a:pt x="972" y="0"/>
                  </a:moveTo>
                  <a:cubicBezTo>
                    <a:pt x="805" y="0"/>
                    <a:pt x="636" y="36"/>
                    <a:pt x="486" y="104"/>
                  </a:cubicBezTo>
                  <a:cubicBezTo>
                    <a:pt x="258" y="189"/>
                    <a:pt x="1" y="389"/>
                    <a:pt x="115" y="675"/>
                  </a:cubicBezTo>
                  <a:cubicBezTo>
                    <a:pt x="172" y="789"/>
                    <a:pt x="258" y="874"/>
                    <a:pt x="372" y="960"/>
                  </a:cubicBezTo>
                  <a:cubicBezTo>
                    <a:pt x="454" y="987"/>
                    <a:pt x="509" y="1040"/>
                    <a:pt x="589" y="1045"/>
                  </a:cubicBezTo>
                  <a:lnTo>
                    <a:pt x="589" y="1045"/>
                  </a:lnTo>
                  <a:cubicBezTo>
                    <a:pt x="609" y="1053"/>
                    <a:pt x="632" y="1063"/>
                    <a:pt x="657" y="1074"/>
                  </a:cubicBezTo>
                  <a:cubicBezTo>
                    <a:pt x="756" y="1104"/>
                    <a:pt x="871" y="1119"/>
                    <a:pt x="991" y="1119"/>
                  </a:cubicBezTo>
                  <a:cubicBezTo>
                    <a:pt x="1218" y="1119"/>
                    <a:pt x="1459" y="1062"/>
                    <a:pt x="1627" y="931"/>
                  </a:cubicBezTo>
                  <a:cubicBezTo>
                    <a:pt x="1799" y="817"/>
                    <a:pt x="1913" y="675"/>
                    <a:pt x="1827" y="446"/>
                  </a:cubicBezTo>
                  <a:cubicBezTo>
                    <a:pt x="1770" y="275"/>
                    <a:pt x="1627" y="218"/>
                    <a:pt x="1485" y="132"/>
                  </a:cubicBezTo>
                  <a:cubicBezTo>
                    <a:pt x="1336" y="43"/>
                    <a:pt x="1155" y="0"/>
                    <a:pt x="97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9"/>
            <p:cNvSpPr/>
            <p:nvPr/>
          </p:nvSpPr>
          <p:spPr>
            <a:xfrm>
              <a:off x="7033375" y="1294875"/>
              <a:ext cx="44250" cy="27050"/>
            </a:xfrm>
            <a:custGeom>
              <a:avLst/>
              <a:gdLst/>
              <a:ahLst/>
              <a:cxnLst/>
              <a:rect l="l" t="t" r="r" b="b"/>
              <a:pathLst>
                <a:path w="1770" h="1082" extrusionOk="0">
                  <a:moveTo>
                    <a:pt x="775" y="0"/>
                  </a:moveTo>
                  <a:cubicBezTo>
                    <a:pt x="538" y="0"/>
                    <a:pt x="311" y="72"/>
                    <a:pt x="200" y="239"/>
                  </a:cubicBezTo>
                  <a:cubicBezTo>
                    <a:pt x="172" y="268"/>
                    <a:pt x="172" y="297"/>
                    <a:pt x="143" y="325"/>
                  </a:cubicBezTo>
                  <a:cubicBezTo>
                    <a:pt x="86" y="439"/>
                    <a:pt x="0" y="553"/>
                    <a:pt x="86" y="696"/>
                  </a:cubicBezTo>
                  <a:cubicBezTo>
                    <a:pt x="257" y="924"/>
                    <a:pt x="428" y="1010"/>
                    <a:pt x="742" y="1067"/>
                  </a:cubicBezTo>
                  <a:cubicBezTo>
                    <a:pt x="789" y="1076"/>
                    <a:pt x="842" y="1081"/>
                    <a:pt x="899" y="1081"/>
                  </a:cubicBezTo>
                  <a:cubicBezTo>
                    <a:pt x="1186" y="1081"/>
                    <a:pt x="1565" y="958"/>
                    <a:pt x="1684" y="696"/>
                  </a:cubicBezTo>
                  <a:lnTo>
                    <a:pt x="1684" y="667"/>
                  </a:lnTo>
                  <a:cubicBezTo>
                    <a:pt x="1769" y="496"/>
                    <a:pt x="1627" y="354"/>
                    <a:pt x="1484" y="268"/>
                  </a:cubicBezTo>
                  <a:lnTo>
                    <a:pt x="1455" y="268"/>
                  </a:lnTo>
                  <a:cubicBezTo>
                    <a:pt x="1455" y="239"/>
                    <a:pt x="1427" y="211"/>
                    <a:pt x="1427" y="211"/>
                  </a:cubicBezTo>
                  <a:cubicBezTo>
                    <a:pt x="1281" y="79"/>
                    <a:pt x="1023" y="0"/>
                    <a:pt x="77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9"/>
            <p:cNvSpPr/>
            <p:nvPr/>
          </p:nvSpPr>
          <p:spPr>
            <a:xfrm>
              <a:off x="7299425" y="1007975"/>
              <a:ext cx="40700" cy="26050"/>
            </a:xfrm>
            <a:custGeom>
              <a:avLst/>
              <a:gdLst/>
              <a:ahLst/>
              <a:cxnLst/>
              <a:rect l="l" t="t" r="r" b="b"/>
              <a:pathLst>
                <a:path w="1628" h="1042" extrusionOk="0">
                  <a:moveTo>
                    <a:pt x="872" y="1"/>
                  </a:moveTo>
                  <a:cubicBezTo>
                    <a:pt x="618" y="1"/>
                    <a:pt x="355" y="89"/>
                    <a:pt x="229" y="246"/>
                  </a:cubicBezTo>
                  <a:cubicBezTo>
                    <a:pt x="201" y="246"/>
                    <a:pt x="172" y="274"/>
                    <a:pt x="144" y="303"/>
                  </a:cubicBezTo>
                  <a:cubicBezTo>
                    <a:pt x="1" y="445"/>
                    <a:pt x="58" y="616"/>
                    <a:pt x="172" y="759"/>
                  </a:cubicBezTo>
                  <a:cubicBezTo>
                    <a:pt x="158" y="752"/>
                    <a:pt x="149" y="748"/>
                    <a:pt x="145" y="748"/>
                  </a:cubicBezTo>
                  <a:lnTo>
                    <a:pt x="145" y="748"/>
                  </a:lnTo>
                  <a:cubicBezTo>
                    <a:pt x="133" y="748"/>
                    <a:pt x="165" y="781"/>
                    <a:pt x="229" y="845"/>
                  </a:cubicBezTo>
                  <a:cubicBezTo>
                    <a:pt x="258" y="873"/>
                    <a:pt x="286" y="902"/>
                    <a:pt x="343" y="902"/>
                  </a:cubicBezTo>
                  <a:cubicBezTo>
                    <a:pt x="400" y="930"/>
                    <a:pt x="429" y="959"/>
                    <a:pt x="457" y="959"/>
                  </a:cubicBezTo>
                  <a:cubicBezTo>
                    <a:pt x="552" y="1013"/>
                    <a:pt x="671" y="1041"/>
                    <a:pt x="793" y="1041"/>
                  </a:cubicBezTo>
                  <a:cubicBezTo>
                    <a:pt x="911" y="1041"/>
                    <a:pt x="1030" y="1014"/>
                    <a:pt x="1129" y="957"/>
                  </a:cubicBezTo>
                  <a:lnTo>
                    <a:pt x="1129" y="957"/>
                  </a:lnTo>
                  <a:cubicBezTo>
                    <a:pt x="1183" y="935"/>
                    <a:pt x="1238" y="904"/>
                    <a:pt x="1285" y="873"/>
                  </a:cubicBezTo>
                  <a:cubicBezTo>
                    <a:pt x="1370" y="845"/>
                    <a:pt x="1399" y="759"/>
                    <a:pt x="1456" y="702"/>
                  </a:cubicBezTo>
                  <a:cubicBezTo>
                    <a:pt x="1627" y="559"/>
                    <a:pt x="1542" y="388"/>
                    <a:pt x="1456" y="246"/>
                  </a:cubicBezTo>
                  <a:cubicBezTo>
                    <a:pt x="1427" y="246"/>
                    <a:pt x="1427" y="217"/>
                    <a:pt x="1399" y="188"/>
                  </a:cubicBezTo>
                  <a:cubicBezTo>
                    <a:pt x="1283" y="60"/>
                    <a:pt x="1081" y="1"/>
                    <a:pt x="87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9"/>
            <p:cNvSpPr/>
            <p:nvPr/>
          </p:nvSpPr>
          <p:spPr>
            <a:xfrm>
              <a:off x="7249500" y="1091300"/>
              <a:ext cx="44250" cy="24125"/>
            </a:xfrm>
            <a:custGeom>
              <a:avLst/>
              <a:gdLst/>
              <a:ahLst/>
              <a:cxnLst/>
              <a:rect l="l" t="t" r="r" b="b"/>
              <a:pathLst>
                <a:path w="1770" h="965" extrusionOk="0">
                  <a:moveTo>
                    <a:pt x="1051" y="1"/>
                  </a:moveTo>
                  <a:cubicBezTo>
                    <a:pt x="954" y="1"/>
                    <a:pt x="866" y="9"/>
                    <a:pt x="800" y="23"/>
                  </a:cubicBezTo>
                  <a:cubicBezTo>
                    <a:pt x="457" y="80"/>
                    <a:pt x="1" y="536"/>
                    <a:pt x="514" y="764"/>
                  </a:cubicBezTo>
                  <a:cubicBezTo>
                    <a:pt x="600" y="821"/>
                    <a:pt x="685" y="879"/>
                    <a:pt x="800" y="936"/>
                  </a:cubicBezTo>
                  <a:cubicBezTo>
                    <a:pt x="885" y="964"/>
                    <a:pt x="999" y="964"/>
                    <a:pt x="1085" y="964"/>
                  </a:cubicBezTo>
                  <a:cubicBezTo>
                    <a:pt x="1142" y="964"/>
                    <a:pt x="1170" y="936"/>
                    <a:pt x="1227" y="936"/>
                  </a:cubicBezTo>
                  <a:lnTo>
                    <a:pt x="1256" y="936"/>
                  </a:lnTo>
                  <a:cubicBezTo>
                    <a:pt x="1541" y="879"/>
                    <a:pt x="1770" y="707"/>
                    <a:pt x="1770" y="422"/>
                  </a:cubicBezTo>
                  <a:cubicBezTo>
                    <a:pt x="1770" y="94"/>
                    <a:pt x="1367" y="1"/>
                    <a:pt x="105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19"/>
          <p:cNvGrpSpPr/>
          <p:nvPr/>
        </p:nvGrpSpPr>
        <p:grpSpPr>
          <a:xfrm rot="8100000">
            <a:off x="7983746" y="4144608"/>
            <a:ext cx="1829124" cy="1032632"/>
            <a:chOff x="7015550" y="3058050"/>
            <a:chExt cx="1381675" cy="780025"/>
          </a:xfrm>
        </p:grpSpPr>
        <p:sp>
          <p:nvSpPr>
            <p:cNvPr id="1678" name="Google Shape;1678;p19"/>
            <p:cNvSpPr/>
            <p:nvPr/>
          </p:nvSpPr>
          <p:spPr>
            <a:xfrm>
              <a:off x="7565500" y="3206675"/>
              <a:ext cx="145325" cy="56125"/>
            </a:xfrm>
            <a:custGeom>
              <a:avLst/>
              <a:gdLst/>
              <a:ahLst/>
              <a:cxnLst/>
              <a:rect l="l" t="t" r="r" b="b"/>
              <a:pathLst>
                <a:path w="5813" h="2245" extrusionOk="0">
                  <a:moveTo>
                    <a:pt x="4582" y="1"/>
                  </a:moveTo>
                  <a:cubicBezTo>
                    <a:pt x="4316" y="1"/>
                    <a:pt x="4104" y="100"/>
                    <a:pt x="3824" y="176"/>
                  </a:cubicBezTo>
                  <a:cubicBezTo>
                    <a:pt x="3424" y="319"/>
                    <a:pt x="3025" y="433"/>
                    <a:pt x="2597" y="519"/>
                  </a:cubicBezTo>
                  <a:cubicBezTo>
                    <a:pt x="2197" y="604"/>
                    <a:pt x="1798" y="633"/>
                    <a:pt x="1427" y="747"/>
                  </a:cubicBezTo>
                  <a:cubicBezTo>
                    <a:pt x="1142" y="833"/>
                    <a:pt x="885" y="1004"/>
                    <a:pt x="571" y="1032"/>
                  </a:cubicBezTo>
                  <a:cubicBezTo>
                    <a:pt x="0" y="1147"/>
                    <a:pt x="0" y="2060"/>
                    <a:pt x="571" y="2202"/>
                  </a:cubicBezTo>
                  <a:cubicBezTo>
                    <a:pt x="703" y="2232"/>
                    <a:pt x="837" y="2245"/>
                    <a:pt x="973" y="2245"/>
                  </a:cubicBezTo>
                  <a:cubicBezTo>
                    <a:pt x="1484" y="2245"/>
                    <a:pt x="2015" y="2070"/>
                    <a:pt x="2511" y="2003"/>
                  </a:cubicBezTo>
                  <a:cubicBezTo>
                    <a:pt x="2882" y="1974"/>
                    <a:pt x="3253" y="1917"/>
                    <a:pt x="3624" y="1860"/>
                  </a:cubicBezTo>
                  <a:cubicBezTo>
                    <a:pt x="3795" y="1831"/>
                    <a:pt x="3938" y="1803"/>
                    <a:pt x="4109" y="1774"/>
                  </a:cubicBezTo>
                  <a:cubicBezTo>
                    <a:pt x="4080" y="1774"/>
                    <a:pt x="4708" y="1689"/>
                    <a:pt x="4423" y="1632"/>
                  </a:cubicBezTo>
                  <a:lnTo>
                    <a:pt x="4423" y="1632"/>
                  </a:lnTo>
                  <a:cubicBezTo>
                    <a:pt x="4489" y="1643"/>
                    <a:pt x="4552" y="1648"/>
                    <a:pt x="4612" y="1648"/>
                  </a:cubicBezTo>
                  <a:cubicBezTo>
                    <a:pt x="5645" y="1648"/>
                    <a:pt x="5812" y="113"/>
                    <a:pt x="4680" y="5"/>
                  </a:cubicBezTo>
                  <a:cubicBezTo>
                    <a:pt x="4646" y="2"/>
                    <a:pt x="4614" y="1"/>
                    <a:pt x="458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9"/>
            <p:cNvSpPr/>
            <p:nvPr/>
          </p:nvSpPr>
          <p:spPr>
            <a:xfrm>
              <a:off x="7343650" y="3058050"/>
              <a:ext cx="127000" cy="54025"/>
            </a:xfrm>
            <a:custGeom>
              <a:avLst/>
              <a:gdLst/>
              <a:ahLst/>
              <a:cxnLst/>
              <a:rect l="l" t="t" r="r" b="b"/>
              <a:pathLst>
                <a:path w="5080" h="2161" extrusionOk="0">
                  <a:moveTo>
                    <a:pt x="4075" y="1"/>
                  </a:moveTo>
                  <a:cubicBezTo>
                    <a:pt x="3787" y="1"/>
                    <a:pt x="3621" y="103"/>
                    <a:pt x="3339" y="244"/>
                  </a:cubicBezTo>
                  <a:cubicBezTo>
                    <a:pt x="3054" y="386"/>
                    <a:pt x="2654" y="472"/>
                    <a:pt x="2369" y="586"/>
                  </a:cubicBezTo>
                  <a:cubicBezTo>
                    <a:pt x="1713" y="814"/>
                    <a:pt x="1057" y="1157"/>
                    <a:pt x="372" y="1357"/>
                  </a:cubicBezTo>
                  <a:cubicBezTo>
                    <a:pt x="86" y="1442"/>
                    <a:pt x="1" y="1870"/>
                    <a:pt x="286" y="2013"/>
                  </a:cubicBezTo>
                  <a:cubicBezTo>
                    <a:pt x="485" y="2123"/>
                    <a:pt x="730" y="2161"/>
                    <a:pt x="989" y="2161"/>
                  </a:cubicBezTo>
                  <a:cubicBezTo>
                    <a:pt x="1401" y="2161"/>
                    <a:pt x="1848" y="2065"/>
                    <a:pt x="2198" y="2013"/>
                  </a:cubicBezTo>
                  <a:cubicBezTo>
                    <a:pt x="2597" y="1956"/>
                    <a:pt x="2997" y="1870"/>
                    <a:pt x="3396" y="1785"/>
                  </a:cubicBezTo>
                  <a:cubicBezTo>
                    <a:pt x="3682" y="1728"/>
                    <a:pt x="4052" y="1585"/>
                    <a:pt x="4252" y="1556"/>
                  </a:cubicBezTo>
                  <a:cubicBezTo>
                    <a:pt x="4994" y="1414"/>
                    <a:pt x="5080" y="130"/>
                    <a:pt x="4281" y="16"/>
                  </a:cubicBezTo>
                  <a:cubicBezTo>
                    <a:pt x="4205" y="5"/>
                    <a:pt x="4137" y="1"/>
                    <a:pt x="407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9"/>
            <p:cNvSpPr/>
            <p:nvPr/>
          </p:nvSpPr>
          <p:spPr>
            <a:xfrm>
              <a:off x="7570500" y="3076125"/>
              <a:ext cx="114850" cy="51050"/>
            </a:xfrm>
            <a:custGeom>
              <a:avLst/>
              <a:gdLst/>
              <a:ahLst/>
              <a:cxnLst/>
              <a:rect l="l" t="t" r="r" b="b"/>
              <a:pathLst>
                <a:path w="4594" h="2042" extrusionOk="0">
                  <a:moveTo>
                    <a:pt x="3430" y="0"/>
                  </a:moveTo>
                  <a:cubicBezTo>
                    <a:pt x="2777" y="0"/>
                    <a:pt x="2040" y="358"/>
                    <a:pt x="1427" y="491"/>
                  </a:cubicBezTo>
                  <a:cubicBezTo>
                    <a:pt x="942" y="605"/>
                    <a:pt x="0" y="805"/>
                    <a:pt x="86" y="1490"/>
                  </a:cubicBezTo>
                  <a:lnTo>
                    <a:pt x="114" y="1547"/>
                  </a:lnTo>
                  <a:cubicBezTo>
                    <a:pt x="143" y="1746"/>
                    <a:pt x="342" y="1975"/>
                    <a:pt x="542" y="2003"/>
                  </a:cubicBezTo>
                  <a:cubicBezTo>
                    <a:pt x="666" y="2031"/>
                    <a:pt x="789" y="2042"/>
                    <a:pt x="913" y="2042"/>
                  </a:cubicBezTo>
                  <a:cubicBezTo>
                    <a:pt x="1303" y="2042"/>
                    <a:pt x="1693" y="1932"/>
                    <a:pt x="2083" y="1889"/>
                  </a:cubicBezTo>
                  <a:cubicBezTo>
                    <a:pt x="2568" y="1803"/>
                    <a:pt x="3053" y="1661"/>
                    <a:pt x="3538" y="1632"/>
                  </a:cubicBezTo>
                  <a:cubicBezTo>
                    <a:pt x="4565" y="1547"/>
                    <a:pt x="4594" y="91"/>
                    <a:pt x="3567" y="6"/>
                  </a:cubicBezTo>
                  <a:cubicBezTo>
                    <a:pt x="3522" y="2"/>
                    <a:pt x="3476" y="0"/>
                    <a:pt x="343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9"/>
            <p:cNvSpPr/>
            <p:nvPr/>
          </p:nvSpPr>
          <p:spPr>
            <a:xfrm>
              <a:off x="7804450" y="3239325"/>
              <a:ext cx="122625" cy="46050"/>
            </a:xfrm>
            <a:custGeom>
              <a:avLst/>
              <a:gdLst/>
              <a:ahLst/>
              <a:cxnLst/>
              <a:rect l="l" t="t" r="r" b="b"/>
              <a:pathLst>
                <a:path w="4905" h="1842" extrusionOk="0">
                  <a:moveTo>
                    <a:pt x="3871" y="1"/>
                  </a:moveTo>
                  <a:cubicBezTo>
                    <a:pt x="3764" y="1"/>
                    <a:pt x="3652" y="30"/>
                    <a:pt x="3539" y="97"/>
                  </a:cubicBezTo>
                  <a:cubicBezTo>
                    <a:pt x="3111" y="354"/>
                    <a:pt x="2569" y="354"/>
                    <a:pt x="2112" y="440"/>
                  </a:cubicBezTo>
                  <a:cubicBezTo>
                    <a:pt x="1541" y="554"/>
                    <a:pt x="942" y="697"/>
                    <a:pt x="372" y="839"/>
                  </a:cubicBezTo>
                  <a:cubicBezTo>
                    <a:pt x="1" y="953"/>
                    <a:pt x="1" y="1410"/>
                    <a:pt x="257" y="1610"/>
                  </a:cubicBezTo>
                  <a:cubicBezTo>
                    <a:pt x="481" y="1786"/>
                    <a:pt x="767" y="1841"/>
                    <a:pt x="1071" y="1841"/>
                  </a:cubicBezTo>
                  <a:cubicBezTo>
                    <a:pt x="1504" y="1841"/>
                    <a:pt x="1971" y="1729"/>
                    <a:pt x="2340" y="1695"/>
                  </a:cubicBezTo>
                  <a:cubicBezTo>
                    <a:pt x="2997" y="1610"/>
                    <a:pt x="3624" y="1638"/>
                    <a:pt x="4223" y="1353"/>
                  </a:cubicBezTo>
                  <a:cubicBezTo>
                    <a:pt x="4905" y="988"/>
                    <a:pt x="4486" y="1"/>
                    <a:pt x="387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9"/>
            <p:cNvSpPr/>
            <p:nvPr/>
          </p:nvSpPr>
          <p:spPr>
            <a:xfrm>
              <a:off x="7821425" y="3375900"/>
              <a:ext cx="107175" cy="55775"/>
            </a:xfrm>
            <a:custGeom>
              <a:avLst/>
              <a:gdLst/>
              <a:ahLst/>
              <a:cxnLst/>
              <a:rect l="l" t="t" r="r" b="b"/>
              <a:pathLst>
                <a:path w="4287" h="2231" extrusionOk="0">
                  <a:moveTo>
                    <a:pt x="3517" y="0"/>
                  </a:moveTo>
                  <a:cubicBezTo>
                    <a:pt x="3441" y="0"/>
                    <a:pt x="3364" y="9"/>
                    <a:pt x="3288" y="27"/>
                  </a:cubicBezTo>
                  <a:cubicBezTo>
                    <a:pt x="2803" y="141"/>
                    <a:pt x="2346" y="426"/>
                    <a:pt x="1861" y="598"/>
                  </a:cubicBezTo>
                  <a:cubicBezTo>
                    <a:pt x="1405" y="797"/>
                    <a:pt x="834" y="911"/>
                    <a:pt x="406" y="1225"/>
                  </a:cubicBezTo>
                  <a:cubicBezTo>
                    <a:pt x="0" y="1523"/>
                    <a:pt x="184" y="2230"/>
                    <a:pt x="690" y="2230"/>
                  </a:cubicBezTo>
                  <a:cubicBezTo>
                    <a:pt x="718" y="2230"/>
                    <a:pt x="747" y="2228"/>
                    <a:pt x="777" y="2224"/>
                  </a:cubicBezTo>
                  <a:cubicBezTo>
                    <a:pt x="1804" y="2110"/>
                    <a:pt x="2774" y="1596"/>
                    <a:pt x="3773" y="1339"/>
                  </a:cubicBezTo>
                  <a:cubicBezTo>
                    <a:pt x="4144" y="1254"/>
                    <a:pt x="4286" y="769"/>
                    <a:pt x="4172" y="455"/>
                  </a:cubicBezTo>
                  <a:cubicBezTo>
                    <a:pt x="4081" y="137"/>
                    <a:pt x="3811" y="0"/>
                    <a:pt x="3517"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9"/>
            <p:cNvSpPr/>
            <p:nvPr/>
          </p:nvSpPr>
          <p:spPr>
            <a:xfrm>
              <a:off x="7684950" y="3525400"/>
              <a:ext cx="119875" cy="89475"/>
            </a:xfrm>
            <a:custGeom>
              <a:avLst/>
              <a:gdLst/>
              <a:ahLst/>
              <a:cxnLst/>
              <a:rect l="l" t="t" r="r" b="b"/>
              <a:pathLst>
                <a:path w="4795" h="3579" extrusionOk="0">
                  <a:moveTo>
                    <a:pt x="3519" y="0"/>
                  </a:moveTo>
                  <a:cubicBezTo>
                    <a:pt x="3335" y="0"/>
                    <a:pt x="3140" y="70"/>
                    <a:pt x="2955" y="238"/>
                  </a:cubicBezTo>
                  <a:cubicBezTo>
                    <a:pt x="2698" y="467"/>
                    <a:pt x="2441" y="638"/>
                    <a:pt x="2184" y="895"/>
                  </a:cubicBezTo>
                  <a:cubicBezTo>
                    <a:pt x="1899" y="1180"/>
                    <a:pt x="1614" y="1437"/>
                    <a:pt x="1271" y="1694"/>
                  </a:cubicBezTo>
                  <a:cubicBezTo>
                    <a:pt x="786" y="2064"/>
                    <a:pt x="101" y="2464"/>
                    <a:pt x="44" y="3149"/>
                  </a:cubicBezTo>
                  <a:cubicBezTo>
                    <a:pt x="1" y="3388"/>
                    <a:pt x="240" y="3578"/>
                    <a:pt x="470" y="3578"/>
                  </a:cubicBezTo>
                  <a:cubicBezTo>
                    <a:pt x="541" y="3578"/>
                    <a:pt x="611" y="3560"/>
                    <a:pt x="672" y="3520"/>
                  </a:cubicBezTo>
                  <a:cubicBezTo>
                    <a:pt x="1756" y="2863"/>
                    <a:pt x="2898" y="2264"/>
                    <a:pt x="3953" y="1608"/>
                  </a:cubicBezTo>
                  <a:cubicBezTo>
                    <a:pt x="4795" y="1085"/>
                    <a:pt x="4240" y="0"/>
                    <a:pt x="351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9"/>
            <p:cNvSpPr/>
            <p:nvPr/>
          </p:nvSpPr>
          <p:spPr>
            <a:xfrm>
              <a:off x="7461350" y="3516375"/>
              <a:ext cx="101275" cy="72925"/>
            </a:xfrm>
            <a:custGeom>
              <a:avLst/>
              <a:gdLst/>
              <a:ahLst/>
              <a:cxnLst/>
              <a:rect l="l" t="t" r="r" b="b"/>
              <a:pathLst>
                <a:path w="4051" h="2917" extrusionOk="0">
                  <a:moveTo>
                    <a:pt x="2859" y="0"/>
                  </a:moveTo>
                  <a:cubicBezTo>
                    <a:pt x="2660" y="0"/>
                    <a:pt x="2463" y="84"/>
                    <a:pt x="2312" y="286"/>
                  </a:cubicBezTo>
                  <a:cubicBezTo>
                    <a:pt x="1713" y="1084"/>
                    <a:pt x="315" y="1313"/>
                    <a:pt x="58" y="2368"/>
                  </a:cubicBezTo>
                  <a:cubicBezTo>
                    <a:pt x="1" y="2597"/>
                    <a:pt x="200" y="2910"/>
                    <a:pt x="457" y="2910"/>
                  </a:cubicBezTo>
                  <a:cubicBezTo>
                    <a:pt x="495" y="2914"/>
                    <a:pt x="533" y="2916"/>
                    <a:pt x="572" y="2916"/>
                  </a:cubicBezTo>
                  <a:cubicBezTo>
                    <a:pt x="1089" y="2916"/>
                    <a:pt x="1687" y="2575"/>
                    <a:pt x="2112" y="2283"/>
                  </a:cubicBezTo>
                  <a:cubicBezTo>
                    <a:pt x="2597" y="1969"/>
                    <a:pt x="3139" y="1741"/>
                    <a:pt x="3539" y="1284"/>
                  </a:cubicBezTo>
                  <a:cubicBezTo>
                    <a:pt x="4050" y="730"/>
                    <a:pt x="3447" y="0"/>
                    <a:pt x="2859"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9"/>
            <p:cNvSpPr/>
            <p:nvPr/>
          </p:nvSpPr>
          <p:spPr>
            <a:xfrm>
              <a:off x="7228100" y="3577325"/>
              <a:ext cx="96100" cy="89325"/>
            </a:xfrm>
            <a:custGeom>
              <a:avLst/>
              <a:gdLst/>
              <a:ahLst/>
              <a:cxnLst/>
              <a:rect l="l" t="t" r="r" b="b"/>
              <a:pathLst>
                <a:path w="3844" h="3573" extrusionOk="0">
                  <a:moveTo>
                    <a:pt x="2782" y="0"/>
                  </a:moveTo>
                  <a:cubicBezTo>
                    <a:pt x="2628" y="0"/>
                    <a:pt x="2473" y="64"/>
                    <a:pt x="2340" y="216"/>
                  </a:cubicBezTo>
                  <a:cubicBezTo>
                    <a:pt x="1798" y="843"/>
                    <a:pt x="1256" y="1443"/>
                    <a:pt x="742" y="2099"/>
                  </a:cubicBezTo>
                  <a:cubicBezTo>
                    <a:pt x="457" y="2498"/>
                    <a:pt x="1" y="2869"/>
                    <a:pt x="229" y="3383"/>
                  </a:cubicBezTo>
                  <a:cubicBezTo>
                    <a:pt x="290" y="3517"/>
                    <a:pt x="403" y="3573"/>
                    <a:pt x="519" y="3573"/>
                  </a:cubicBezTo>
                  <a:cubicBezTo>
                    <a:pt x="675" y="3573"/>
                    <a:pt x="836" y="3473"/>
                    <a:pt x="885" y="3326"/>
                  </a:cubicBezTo>
                  <a:lnTo>
                    <a:pt x="885" y="3326"/>
                  </a:lnTo>
                  <a:cubicBezTo>
                    <a:pt x="880" y="3346"/>
                    <a:pt x="885" y="3354"/>
                    <a:pt x="897" y="3354"/>
                  </a:cubicBezTo>
                  <a:cubicBezTo>
                    <a:pt x="951" y="3354"/>
                    <a:pt x="1157" y="3168"/>
                    <a:pt x="1228" y="3097"/>
                  </a:cubicBezTo>
                  <a:cubicBezTo>
                    <a:pt x="1456" y="2926"/>
                    <a:pt x="1656" y="2698"/>
                    <a:pt x="1884" y="2498"/>
                  </a:cubicBezTo>
                  <a:cubicBezTo>
                    <a:pt x="2340" y="2042"/>
                    <a:pt x="2854" y="1699"/>
                    <a:pt x="3310" y="1271"/>
                  </a:cubicBezTo>
                  <a:cubicBezTo>
                    <a:pt x="3843" y="783"/>
                    <a:pt x="3322" y="0"/>
                    <a:pt x="278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9"/>
            <p:cNvSpPr/>
            <p:nvPr/>
          </p:nvSpPr>
          <p:spPr>
            <a:xfrm>
              <a:off x="7097575" y="3507425"/>
              <a:ext cx="92750" cy="86025"/>
            </a:xfrm>
            <a:custGeom>
              <a:avLst/>
              <a:gdLst/>
              <a:ahLst/>
              <a:cxnLst/>
              <a:rect l="l" t="t" r="r" b="b"/>
              <a:pathLst>
                <a:path w="3710" h="3441" extrusionOk="0">
                  <a:moveTo>
                    <a:pt x="2828" y="0"/>
                  </a:moveTo>
                  <a:cubicBezTo>
                    <a:pt x="1869" y="0"/>
                    <a:pt x="1536" y="1174"/>
                    <a:pt x="1027" y="1870"/>
                  </a:cubicBezTo>
                  <a:cubicBezTo>
                    <a:pt x="913" y="2042"/>
                    <a:pt x="0" y="3440"/>
                    <a:pt x="771" y="3440"/>
                  </a:cubicBezTo>
                  <a:cubicBezTo>
                    <a:pt x="781" y="3440"/>
                    <a:pt x="792" y="3441"/>
                    <a:pt x="802" y="3441"/>
                  </a:cubicBezTo>
                  <a:cubicBezTo>
                    <a:pt x="1251" y="3441"/>
                    <a:pt x="1748" y="2862"/>
                    <a:pt x="2055" y="2584"/>
                  </a:cubicBezTo>
                  <a:cubicBezTo>
                    <a:pt x="2311" y="2355"/>
                    <a:pt x="2511" y="2099"/>
                    <a:pt x="2768" y="1842"/>
                  </a:cubicBezTo>
                  <a:cubicBezTo>
                    <a:pt x="2768" y="1824"/>
                    <a:pt x="2941" y="1623"/>
                    <a:pt x="3001" y="1544"/>
                  </a:cubicBezTo>
                  <a:lnTo>
                    <a:pt x="3001" y="1544"/>
                  </a:lnTo>
                  <a:cubicBezTo>
                    <a:pt x="3105" y="1479"/>
                    <a:pt x="3230" y="1437"/>
                    <a:pt x="3339" y="1328"/>
                  </a:cubicBezTo>
                  <a:cubicBezTo>
                    <a:pt x="3709" y="957"/>
                    <a:pt x="3624" y="130"/>
                    <a:pt x="3025" y="16"/>
                  </a:cubicBezTo>
                  <a:cubicBezTo>
                    <a:pt x="2956" y="5"/>
                    <a:pt x="2891" y="0"/>
                    <a:pt x="282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9"/>
            <p:cNvSpPr/>
            <p:nvPr/>
          </p:nvSpPr>
          <p:spPr>
            <a:xfrm>
              <a:off x="7308000" y="3435475"/>
              <a:ext cx="113100" cy="62625"/>
            </a:xfrm>
            <a:custGeom>
              <a:avLst/>
              <a:gdLst/>
              <a:ahLst/>
              <a:cxnLst/>
              <a:rect l="l" t="t" r="r" b="b"/>
              <a:pathLst>
                <a:path w="4524" h="2505" extrusionOk="0">
                  <a:moveTo>
                    <a:pt x="3587" y="1"/>
                  </a:moveTo>
                  <a:cubicBezTo>
                    <a:pt x="3491" y="1"/>
                    <a:pt x="3388" y="22"/>
                    <a:pt x="3281" y="69"/>
                  </a:cubicBezTo>
                  <a:cubicBezTo>
                    <a:pt x="2911" y="240"/>
                    <a:pt x="2597" y="469"/>
                    <a:pt x="2254" y="668"/>
                  </a:cubicBezTo>
                  <a:cubicBezTo>
                    <a:pt x="1855" y="868"/>
                    <a:pt x="1455" y="1068"/>
                    <a:pt x="1084" y="1267"/>
                  </a:cubicBezTo>
                  <a:cubicBezTo>
                    <a:pt x="685" y="1496"/>
                    <a:pt x="0" y="1753"/>
                    <a:pt x="114" y="2295"/>
                  </a:cubicBezTo>
                  <a:cubicBezTo>
                    <a:pt x="134" y="2434"/>
                    <a:pt x="238" y="2504"/>
                    <a:pt x="357" y="2504"/>
                  </a:cubicBezTo>
                  <a:cubicBezTo>
                    <a:pt x="409" y="2504"/>
                    <a:pt x="462" y="2492"/>
                    <a:pt x="514" y="2466"/>
                  </a:cubicBezTo>
                  <a:cubicBezTo>
                    <a:pt x="628" y="2409"/>
                    <a:pt x="828" y="2437"/>
                    <a:pt x="970" y="2409"/>
                  </a:cubicBezTo>
                  <a:cubicBezTo>
                    <a:pt x="1341" y="2352"/>
                    <a:pt x="1712" y="2209"/>
                    <a:pt x="2055" y="2066"/>
                  </a:cubicBezTo>
                  <a:cubicBezTo>
                    <a:pt x="2682" y="1838"/>
                    <a:pt x="3367" y="1610"/>
                    <a:pt x="3909" y="1239"/>
                  </a:cubicBezTo>
                  <a:cubicBezTo>
                    <a:pt x="4524" y="821"/>
                    <a:pt x="4185" y="1"/>
                    <a:pt x="3587"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9"/>
            <p:cNvSpPr/>
            <p:nvPr/>
          </p:nvSpPr>
          <p:spPr>
            <a:xfrm>
              <a:off x="7181025" y="3353775"/>
              <a:ext cx="59825" cy="79000"/>
            </a:xfrm>
            <a:custGeom>
              <a:avLst/>
              <a:gdLst/>
              <a:ahLst/>
              <a:cxnLst/>
              <a:rect l="l" t="t" r="r" b="b"/>
              <a:pathLst>
                <a:path w="2393" h="3160" extrusionOk="0">
                  <a:moveTo>
                    <a:pt x="1570" y="1"/>
                  </a:moveTo>
                  <a:cubicBezTo>
                    <a:pt x="1514" y="1"/>
                    <a:pt x="1457" y="9"/>
                    <a:pt x="1399" y="27"/>
                  </a:cubicBezTo>
                  <a:cubicBezTo>
                    <a:pt x="771" y="199"/>
                    <a:pt x="600" y="769"/>
                    <a:pt x="428" y="1340"/>
                  </a:cubicBezTo>
                  <a:cubicBezTo>
                    <a:pt x="314" y="1853"/>
                    <a:pt x="1" y="2453"/>
                    <a:pt x="86" y="2966"/>
                  </a:cubicBezTo>
                  <a:cubicBezTo>
                    <a:pt x="86" y="3091"/>
                    <a:pt x="186" y="3160"/>
                    <a:pt x="295" y="3160"/>
                  </a:cubicBezTo>
                  <a:cubicBezTo>
                    <a:pt x="362" y="3160"/>
                    <a:pt x="432" y="3134"/>
                    <a:pt x="486" y="3080"/>
                  </a:cubicBezTo>
                  <a:cubicBezTo>
                    <a:pt x="828" y="2738"/>
                    <a:pt x="1085" y="2367"/>
                    <a:pt x="1370" y="1968"/>
                  </a:cubicBezTo>
                  <a:cubicBezTo>
                    <a:pt x="1598" y="1597"/>
                    <a:pt x="1912" y="1368"/>
                    <a:pt x="2112" y="1026"/>
                  </a:cubicBezTo>
                  <a:cubicBezTo>
                    <a:pt x="2392" y="593"/>
                    <a:pt x="2035" y="1"/>
                    <a:pt x="157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9"/>
            <p:cNvSpPr/>
            <p:nvPr/>
          </p:nvSpPr>
          <p:spPr>
            <a:xfrm>
              <a:off x="7839400" y="3101675"/>
              <a:ext cx="120575" cy="51150"/>
            </a:xfrm>
            <a:custGeom>
              <a:avLst/>
              <a:gdLst/>
              <a:ahLst/>
              <a:cxnLst/>
              <a:rect l="l" t="t" r="r" b="b"/>
              <a:pathLst>
                <a:path w="4823" h="2046" extrusionOk="0">
                  <a:moveTo>
                    <a:pt x="810" y="0"/>
                  </a:moveTo>
                  <a:cubicBezTo>
                    <a:pt x="687" y="0"/>
                    <a:pt x="568" y="12"/>
                    <a:pt x="457" y="40"/>
                  </a:cubicBezTo>
                  <a:cubicBezTo>
                    <a:pt x="1" y="154"/>
                    <a:pt x="29" y="753"/>
                    <a:pt x="429" y="896"/>
                  </a:cubicBezTo>
                  <a:cubicBezTo>
                    <a:pt x="1056" y="1124"/>
                    <a:pt x="1656" y="1352"/>
                    <a:pt x="2283" y="1552"/>
                  </a:cubicBezTo>
                  <a:cubicBezTo>
                    <a:pt x="2836" y="1743"/>
                    <a:pt x="3341" y="2045"/>
                    <a:pt x="3882" y="2045"/>
                  </a:cubicBezTo>
                  <a:cubicBezTo>
                    <a:pt x="4066" y="2045"/>
                    <a:pt x="4255" y="2010"/>
                    <a:pt x="4452" y="1923"/>
                  </a:cubicBezTo>
                  <a:cubicBezTo>
                    <a:pt x="4709" y="1780"/>
                    <a:pt x="4823" y="1409"/>
                    <a:pt x="4651" y="1181"/>
                  </a:cubicBezTo>
                  <a:cubicBezTo>
                    <a:pt x="4195" y="439"/>
                    <a:pt x="3168" y="382"/>
                    <a:pt x="2369" y="268"/>
                  </a:cubicBezTo>
                  <a:cubicBezTo>
                    <a:pt x="1909" y="199"/>
                    <a:pt x="1320" y="0"/>
                    <a:pt x="810"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9"/>
            <p:cNvSpPr/>
            <p:nvPr/>
          </p:nvSpPr>
          <p:spPr>
            <a:xfrm>
              <a:off x="8074075" y="3235300"/>
              <a:ext cx="118800" cy="61375"/>
            </a:xfrm>
            <a:custGeom>
              <a:avLst/>
              <a:gdLst/>
              <a:ahLst/>
              <a:cxnLst/>
              <a:rect l="l" t="t" r="r" b="b"/>
              <a:pathLst>
                <a:path w="4752" h="2455" extrusionOk="0">
                  <a:moveTo>
                    <a:pt x="418" y="0"/>
                  </a:moveTo>
                  <a:cubicBezTo>
                    <a:pt x="359" y="0"/>
                    <a:pt x="305" y="32"/>
                    <a:pt x="286" y="87"/>
                  </a:cubicBezTo>
                  <a:cubicBezTo>
                    <a:pt x="1" y="515"/>
                    <a:pt x="600" y="886"/>
                    <a:pt x="914" y="1057"/>
                  </a:cubicBezTo>
                  <a:cubicBezTo>
                    <a:pt x="1713" y="1457"/>
                    <a:pt x="2512" y="1856"/>
                    <a:pt x="3282" y="2341"/>
                  </a:cubicBezTo>
                  <a:cubicBezTo>
                    <a:pt x="3406" y="2421"/>
                    <a:pt x="3529" y="2455"/>
                    <a:pt x="3647" y="2455"/>
                  </a:cubicBezTo>
                  <a:cubicBezTo>
                    <a:pt x="4289" y="2455"/>
                    <a:pt x="4752" y="1428"/>
                    <a:pt x="4052" y="1114"/>
                  </a:cubicBezTo>
                  <a:cubicBezTo>
                    <a:pt x="3311" y="772"/>
                    <a:pt x="2540" y="515"/>
                    <a:pt x="1770" y="344"/>
                  </a:cubicBezTo>
                  <a:cubicBezTo>
                    <a:pt x="1427" y="258"/>
                    <a:pt x="800" y="230"/>
                    <a:pt x="514" y="30"/>
                  </a:cubicBezTo>
                  <a:cubicBezTo>
                    <a:pt x="484" y="10"/>
                    <a:pt x="450" y="0"/>
                    <a:pt x="418"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9"/>
            <p:cNvSpPr/>
            <p:nvPr/>
          </p:nvSpPr>
          <p:spPr>
            <a:xfrm>
              <a:off x="8067675" y="3357025"/>
              <a:ext cx="118450" cy="64150"/>
            </a:xfrm>
            <a:custGeom>
              <a:avLst/>
              <a:gdLst/>
              <a:ahLst/>
              <a:cxnLst/>
              <a:rect l="l" t="t" r="r" b="b"/>
              <a:pathLst>
                <a:path w="4738" h="2566" extrusionOk="0">
                  <a:moveTo>
                    <a:pt x="639" y="1"/>
                  </a:moveTo>
                  <a:cubicBezTo>
                    <a:pt x="577" y="1"/>
                    <a:pt x="516" y="4"/>
                    <a:pt x="457" y="12"/>
                  </a:cubicBezTo>
                  <a:cubicBezTo>
                    <a:pt x="114" y="40"/>
                    <a:pt x="0" y="440"/>
                    <a:pt x="285" y="668"/>
                  </a:cubicBezTo>
                  <a:cubicBezTo>
                    <a:pt x="827" y="1096"/>
                    <a:pt x="1370" y="1495"/>
                    <a:pt x="1997" y="1838"/>
                  </a:cubicBezTo>
                  <a:cubicBezTo>
                    <a:pt x="2482" y="2094"/>
                    <a:pt x="3053" y="2437"/>
                    <a:pt x="3595" y="2551"/>
                  </a:cubicBezTo>
                  <a:cubicBezTo>
                    <a:pt x="3647" y="2561"/>
                    <a:pt x="3699" y="2566"/>
                    <a:pt x="3750" y="2566"/>
                  </a:cubicBezTo>
                  <a:cubicBezTo>
                    <a:pt x="4287" y="2566"/>
                    <a:pt x="4738" y="2042"/>
                    <a:pt x="4451" y="1495"/>
                  </a:cubicBezTo>
                  <a:cubicBezTo>
                    <a:pt x="4080" y="867"/>
                    <a:pt x="3310" y="839"/>
                    <a:pt x="2682" y="611"/>
                  </a:cubicBezTo>
                  <a:cubicBezTo>
                    <a:pt x="2081" y="402"/>
                    <a:pt x="1312" y="1"/>
                    <a:pt x="63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9"/>
            <p:cNvSpPr/>
            <p:nvPr/>
          </p:nvSpPr>
          <p:spPr>
            <a:xfrm>
              <a:off x="8104750" y="3507350"/>
              <a:ext cx="144700" cy="61225"/>
            </a:xfrm>
            <a:custGeom>
              <a:avLst/>
              <a:gdLst/>
              <a:ahLst/>
              <a:cxnLst/>
              <a:rect l="l" t="t" r="r" b="b"/>
              <a:pathLst>
                <a:path w="5788" h="2449" extrusionOk="0">
                  <a:moveTo>
                    <a:pt x="822" y="1"/>
                  </a:moveTo>
                  <a:cubicBezTo>
                    <a:pt x="701" y="1"/>
                    <a:pt x="579" y="6"/>
                    <a:pt x="457" y="19"/>
                  </a:cubicBezTo>
                  <a:cubicBezTo>
                    <a:pt x="115" y="76"/>
                    <a:pt x="1" y="475"/>
                    <a:pt x="286" y="704"/>
                  </a:cubicBezTo>
                  <a:cubicBezTo>
                    <a:pt x="1342" y="1560"/>
                    <a:pt x="2854" y="1645"/>
                    <a:pt x="4024" y="2301"/>
                  </a:cubicBezTo>
                  <a:cubicBezTo>
                    <a:pt x="4201" y="2404"/>
                    <a:pt x="4367" y="2448"/>
                    <a:pt x="4517" y="2448"/>
                  </a:cubicBezTo>
                  <a:cubicBezTo>
                    <a:pt x="5455" y="2448"/>
                    <a:pt x="5788" y="724"/>
                    <a:pt x="4509" y="675"/>
                  </a:cubicBezTo>
                  <a:cubicBezTo>
                    <a:pt x="3285" y="623"/>
                    <a:pt x="2085" y="1"/>
                    <a:pt x="822"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9"/>
            <p:cNvSpPr/>
            <p:nvPr/>
          </p:nvSpPr>
          <p:spPr>
            <a:xfrm>
              <a:off x="7475425" y="3662125"/>
              <a:ext cx="105800" cy="73050"/>
            </a:xfrm>
            <a:custGeom>
              <a:avLst/>
              <a:gdLst/>
              <a:ahLst/>
              <a:cxnLst/>
              <a:rect l="l" t="t" r="r" b="b"/>
              <a:pathLst>
                <a:path w="4232" h="2922" extrusionOk="0">
                  <a:moveTo>
                    <a:pt x="3758" y="1"/>
                  </a:moveTo>
                  <a:cubicBezTo>
                    <a:pt x="3590" y="1"/>
                    <a:pt x="3460" y="67"/>
                    <a:pt x="3261" y="133"/>
                  </a:cubicBezTo>
                  <a:cubicBezTo>
                    <a:pt x="2890" y="305"/>
                    <a:pt x="2519" y="447"/>
                    <a:pt x="2148" y="647"/>
                  </a:cubicBezTo>
                  <a:cubicBezTo>
                    <a:pt x="1549" y="932"/>
                    <a:pt x="1093" y="1303"/>
                    <a:pt x="550" y="1703"/>
                  </a:cubicBezTo>
                  <a:cubicBezTo>
                    <a:pt x="0" y="2096"/>
                    <a:pt x="484" y="2922"/>
                    <a:pt x="1075" y="2922"/>
                  </a:cubicBezTo>
                  <a:cubicBezTo>
                    <a:pt x="1128" y="2922"/>
                    <a:pt x="1182" y="2915"/>
                    <a:pt x="1235" y="2901"/>
                  </a:cubicBezTo>
                  <a:cubicBezTo>
                    <a:pt x="1549" y="2844"/>
                    <a:pt x="1663" y="2673"/>
                    <a:pt x="1863" y="2445"/>
                  </a:cubicBezTo>
                  <a:cubicBezTo>
                    <a:pt x="2091" y="2188"/>
                    <a:pt x="2376" y="1988"/>
                    <a:pt x="2662" y="1788"/>
                  </a:cubicBezTo>
                  <a:cubicBezTo>
                    <a:pt x="3147" y="1446"/>
                    <a:pt x="3832" y="1104"/>
                    <a:pt x="4117" y="561"/>
                  </a:cubicBezTo>
                  <a:cubicBezTo>
                    <a:pt x="4231" y="362"/>
                    <a:pt x="4145" y="76"/>
                    <a:pt x="3917" y="19"/>
                  </a:cubicBezTo>
                  <a:cubicBezTo>
                    <a:pt x="3859" y="6"/>
                    <a:pt x="3807" y="1"/>
                    <a:pt x="3758"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9"/>
            <p:cNvSpPr/>
            <p:nvPr/>
          </p:nvSpPr>
          <p:spPr>
            <a:xfrm>
              <a:off x="7336975" y="3709925"/>
              <a:ext cx="65200" cy="97700"/>
            </a:xfrm>
            <a:custGeom>
              <a:avLst/>
              <a:gdLst/>
              <a:ahLst/>
              <a:cxnLst/>
              <a:rect l="l" t="t" r="r" b="b"/>
              <a:pathLst>
                <a:path w="2608" h="3908" extrusionOk="0">
                  <a:moveTo>
                    <a:pt x="2146" y="0"/>
                  </a:moveTo>
                  <a:cubicBezTo>
                    <a:pt x="2118" y="0"/>
                    <a:pt x="2091" y="6"/>
                    <a:pt x="2065" y="19"/>
                  </a:cubicBezTo>
                  <a:cubicBezTo>
                    <a:pt x="1609" y="190"/>
                    <a:pt x="1381" y="590"/>
                    <a:pt x="1095" y="989"/>
                  </a:cubicBezTo>
                  <a:cubicBezTo>
                    <a:pt x="696" y="1588"/>
                    <a:pt x="439" y="2216"/>
                    <a:pt x="211" y="2901"/>
                  </a:cubicBezTo>
                  <a:cubicBezTo>
                    <a:pt x="1" y="3495"/>
                    <a:pt x="542" y="3908"/>
                    <a:pt x="1038" y="3908"/>
                  </a:cubicBezTo>
                  <a:cubicBezTo>
                    <a:pt x="1351" y="3908"/>
                    <a:pt x="1646" y="3744"/>
                    <a:pt x="1723" y="3357"/>
                  </a:cubicBezTo>
                  <a:cubicBezTo>
                    <a:pt x="1866" y="2672"/>
                    <a:pt x="2008" y="2016"/>
                    <a:pt x="2237" y="1360"/>
                  </a:cubicBezTo>
                  <a:cubicBezTo>
                    <a:pt x="2379" y="1018"/>
                    <a:pt x="2607" y="475"/>
                    <a:pt x="2379" y="133"/>
                  </a:cubicBezTo>
                  <a:cubicBezTo>
                    <a:pt x="2335" y="67"/>
                    <a:pt x="2239" y="0"/>
                    <a:pt x="214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9"/>
            <p:cNvSpPr/>
            <p:nvPr/>
          </p:nvSpPr>
          <p:spPr>
            <a:xfrm>
              <a:off x="7146775" y="3735250"/>
              <a:ext cx="58000" cy="102825"/>
            </a:xfrm>
            <a:custGeom>
              <a:avLst/>
              <a:gdLst/>
              <a:ahLst/>
              <a:cxnLst/>
              <a:rect l="l" t="t" r="r" b="b"/>
              <a:pathLst>
                <a:path w="2320" h="4113" extrusionOk="0">
                  <a:moveTo>
                    <a:pt x="719" y="1"/>
                  </a:moveTo>
                  <a:cubicBezTo>
                    <a:pt x="569" y="1"/>
                    <a:pt x="415" y="67"/>
                    <a:pt x="315" y="204"/>
                  </a:cubicBezTo>
                  <a:cubicBezTo>
                    <a:pt x="1" y="632"/>
                    <a:pt x="144" y="1346"/>
                    <a:pt x="115" y="1859"/>
                  </a:cubicBezTo>
                  <a:cubicBezTo>
                    <a:pt x="87" y="2401"/>
                    <a:pt x="58" y="2943"/>
                    <a:pt x="201" y="3457"/>
                  </a:cubicBezTo>
                  <a:cubicBezTo>
                    <a:pt x="320" y="3926"/>
                    <a:pt x="646" y="4112"/>
                    <a:pt x="989" y="4112"/>
                  </a:cubicBezTo>
                  <a:cubicBezTo>
                    <a:pt x="1625" y="4112"/>
                    <a:pt x="2319" y="3469"/>
                    <a:pt x="1856" y="2801"/>
                  </a:cubicBezTo>
                  <a:cubicBezTo>
                    <a:pt x="1599" y="2458"/>
                    <a:pt x="1542" y="2116"/>
                    <a:pt x="1485" y="1716"/>
                  </a:cubicBezTo>
                  <a:cubicBezTo>
                    <a:pt x="1456" y="1488"/>
                    <a:pt x="1399" y="1231"/>
                    <a:pt x="1371" y="1003"/>
                  </a:cubicBezTo>
                  <a:cubicBezTo>
                    <a:pt x="1313" y="775"/>
                    <a:pt x="1199" y="547"/>
                    <a:pt x="1142" y="318"/>
                  </a:cubicBezTo>
                  <a:cubicBezTo>
                    <a:pt x="1094" y="110"/>
                    <a:pt x="911" y="1"/>
                    <a:pt x="719"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9"/>
            <p:cNvSpPr/>
            <p:nvPr/>
          </p:nvSpPr>
          <p:spPr>
            <a:xfrm>
              <a:off x="7035500" y="3319800"/>
              <a:ext cx="91725" cy="94325"/>
            </a:xfrm>
            <a:custGeom>
              <a:avLst/>
              <a:gdLst/>
              <a:ahLst/>
              <a:cxnLst/>
              <a:rect l="l" t="t" r="r" b="b"/>
              <a:pathLst>
                <a:path w="3669" h="3773" extrusionOk="0">
                  <a:moveTo>
                    <a:pt x="2292" y="0"/>
                  </a:moveTo>
                  <a:cubicBezTo>
                    <a:pt x="2015" y="0"/>
                    <a:pt x="1738" y="121"/>
                    <a:pt x="1542" y="416"/>
                  </a:cubicBezTo>
                  <a:cubicBezTo>
                    <a:pt x="1228" y="901"/>
                    <a:pt x="971" y="1358"/>
                    <a:pt x="686" y="1843"/>
                  </a:cubicBezTo>
                  <a:cubicBezTo>
                    <a:pt x="429" y="2271"/>
                    <a:pt x="1" y="2556"/>
                    <a:pt x="1" y="3098"/>
                  </a:cubicBezTo>
                  <a:cubicBezTo>
                    <a:pt x="23" y="3427"/>
                    <a:pt x="348" y="3773"/>
                    <a:pt x="692" y="3773"/>
                  </a:cubicBezTo>
                  <a:cubicBezTo>
                    <a:pt x="795" y="3773"/>
                    <a:pt x="900" y="3742"/>
                    <a:pt x="1000" y="3669"/>
                  </a:cubicBezTo>
                  <a:cubicBezTo>
                    <a:pt x="1399" y="3412"/>
                    <a:pt x="1770" y="3127"/>
                    <a:pt x="2084" y="2756"/>
                  </a:cubicBezTo>
                  <a:cubicBezTo>
                    <a:pt x="2455" y="2328"/>
                    <a:pt x="2797" y="1871"/>
                    <a:pt x="3139" y="1415"/>
                  </a:cubicBezTo>
                  <a:cubicBezTo>
                    <a:pt x="3668" y="744"/>
                    <a:pt x="2980" y="0"/>
                    <a:pt x="2292"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9"/>
            <p:cNvSpPr/>
            <p:nvPr/>
          </p:nvSpPr>
          <p:spPr>
            <a:xfrm>
              <a:off x="7178875" y="3159650"/>
              <a:ext cx="99700" cy="79775"/>
            </a:xfrm>
            <a:custGeom>
              <a:avLst/>
              <a:gdLst/>
              <a:ahLst/>
              <a:cxnLst/>
              <a:rect l="l" t="t" r="r" b="b"/>
              <a:pathLst>
                <a:path w="3988" h="3191" extrusionOk="0">
                  <a:moveTo>
                    <a:pt x="2651" y="1"/>
                  </a:moveTo>
                  <a:cubicBezTo>
                    <a:pt x="2516" y="1"/>
                    <a:pt x="2372" y="36"/>
                    <a:pt x="2226" y="117"/>
                  </a:cubicBezTo>
                  <a:cubicBezTo>
                    <a:pt x="1970" y="260"/>
                    <a:pt x="1798" y="431"/>
                    <a:pt x="1599" y="631"/>
                  </a:cubicBezTo>
                  <a:cubicBezTo>
                    <a:pt x="1370" y="859"/>
                    <a:pt x="1114" y="1030"/>
                    <a:pt x="885" y="1230"/>
                  </a:cubicBezTo>
                  <a:cubicBezTo>
                    <a:pt x="457" y="1658"/>
                    <a:pt x="29" y="2000"/>
                    <a:pt x="1" y="2628"/>
                  </a:cubicBezTo>
                  <a:cubicBezTo>
                    <a:pt x="1" y="2934"/>
                    <a:pt x="269" y="3190"/>
                    <a:pt x="549" y="3190"/>
                  </a:cubicBezTo>
                  <a:cubicBezTo>
                    <a:pt x="634" y="3190"/>
                    <a:pt x="720" y="3166"/>
                    <a:pt x="800" y="3113"/>
                  </a:cubicBezTo>
                  <a:cubicBezTo>
                    <a:pt x="1171" y="2885"/>
                    <a:pt x="1599" y="2742"/>
                    <a:pt x="1970" y="2485"/>
                  </a:cubicBezTo>
                  <a:cubicBezTo>
                    <a:pt x="2341" y="2229"/>
                    <a:pt x="2683" y="1858"/>
                    <a:pt x="3082" y="1687"/>
                  </a:cubicBezTo>
                  <a:cubicBezTo>
                    <a:pt x="3988" y="1295"/>
                    <a:pt x="3466" y="1"/>
                    <a:pt x="2651"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9"/>
            <p:cNvSpPr/>
            <p:nvPr/>
          </p:nvSpPr>
          <p:spPr>
            <a:xfrm>
              <a:off x="7546950" y="3364900"/>
              <a:ext cx="128200" cy="59550"/>
            </a:xfrm>
            <a:custGeom>
              <a:avLst/>
              <a:gdLst/>
              <a:ahLst/>
              <a:cxnLst/>
              <a:rect l="l" t="t" r="r" b="b"/>
              <a:pathLst>
                <a:path w="5128" h="2382" extrusionOk="0">
                  <a:moveTo>
                    <a:pt x="4056" y="0"/>
                  </a:moveTo>
                  <a:cubicBezTo>
                    <a:pt x="3901" y="0"/>
                    <a:pt x="3741" y="54"/>
                    <a:pt x="3596" y="182"/>
                  </a:cubicBezTo>
                  <a:cubicBezTo>
                    <a:pt x="3510" y="267"/>
                    <a:pt x="3253" y="296"/>
                    <a:pt x="3111" y="353"/>
                  </a:cubicBezTo>
                  <a:cubicBezTo>
                    <a:pt x="2740" y="495"/>
                    <a:pt x="2369" y="667"/>
                    <a:pt x="1998" y="809"/>
                  </a:cubicBezTo>
                  <a:cubicBezTo>
                    <a:pt x="1456" y="1038"/>
                    <a:pt x="742" y="1066"/>
                    <a:pt x="314" y="1494"/>
                  </a:cubicBezTo>
                  <a:cubicBezTo>
                    <a:pt x="1" y="1808"/>
                    <a:pt x="200" y="2379"/>
                    <a:pt x="657" y="2379"/>
                  </a:cubicBezTo>
                  <a:cubicBezTo>
                    <a:pt x="707" y="2381"/>
                    <a:pt x="757" y="2382"/>
                    <a:pt x="808" y="2382"/>
                  </a:cubicBezTo>
                  <a:cubicBezTo>
                    <a:pt x="1453" y="2382"/>
                    <a:pt x="2160" y="2217"/>
                    <a:pt x="2768" y="1979"/>
                  </a:cubicBezTo>
                  <a:cubicBezTo>
                    <a:pt x="3339" y="1751"/>
                    <a:pt x="4109" y="1608"/>
                    <a:pt x="4566" y="1209"/>
                  </a:cubicBezTo>
                  <a:cubicBezTo>
                    <a:pt x="5127" y="737"/>
                    <a:pt x="4628" y="0"/>
                    <a:pt x="405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9"/>
            <p:cNvSpPr/>
            <p:nvPr/>
          </p:nvSpPr>
          <p:spPr>
            <a:xfrm>
              <a:off x="7347225" y="3257225"/>
              <a:ext cx="102325" cy="73300"/>
            </a:xfrm>
            <a:custGeom>
              <a:avLst/>
              <a:gdLst/>
              <a:ahLst/>
              <a:cxnLst/>
              <a:rect l="l" t="t" r="r" b="b"/>
              <a:pathLst>
                <a:path w="4093" h="2932" extrusionOk="0">
                  <a:moveTo>
                    <a:pt x="3064" y="0"/>
                  </a:moveTo>
                  <a:cubicBezTo>
                    <a:pt x="2962" y="0"/>
                    <a:pt x="2853" y="21"/>
                    <a:pt x="2740" y="66"/>
                  </a:cubicBezTo>
                  <a:cubicBezTo>
                    <a:pt x="2112" y="351"/>
                    <a:pt x="1484" y="865"/>
                    <a:pt x="999" y="1350"/>
                  </a:cubicBezTo>
                  <a:cubicBezTo>
                    <a:pt x="657" y="1692"/>
                    <a:pt x="1" y="2120"/>
                    <a:pt x="115" y="2691"/>
                  </a:cubicBezTo>
                  <a:cubicBezTo>
                    <a:pt x="132" y="2849"/>
                    <a:pt x="269" y="2932"/>
                    <a:pt x="411" y="2932"/>
                  </a:cubicBezTo>
                  <a:cubicBezTo>
                    <a:pt x="500" y="2932"/>
                    <a:pt x="591" y="2899"/>
                    <a:pt x="657" y="2834"/>
                  </a:cubicBezTo>
                  <a:cubicBezTo>
                    <a:pt x="828" y="2691"/>
                    <a:pt x="1085" y="2634"/>
                    <a:pt x="1284" y="2548"/>
                  </a:cubicBezTo>
                  <a:cubicBezTo>
                    <a:pt x="1513" y="2406"/>
                    <a:pt x="1712" y="2235"/>
                    <a:pt x="1941" y="2092"/>
                  </a:cubicBezTo>
                  <a:cubicBezTo>
                    <a:pt x="2397" y="1778"/>
                    <a:pt x="2968" y="1607"/>
                    <a:pt x="3424" y="1293"/>
                  </a:cubicBezTo>
                  <a:cubicBezTo>
                    <a:pt x="4093" y="872"/>
                    <a:pt x="3730" y="0"/>
                    <a:pt x="3064"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9"/>
            <p:cNvSpPr/>
            <p:nvPr/>
          </p:nvSpPr>
          <p:spPr>
            <a:xfrm>
              <a:off x="7912675" y="3492675"/>
              <a:ext cx="96575" cy="34500"/>
            </a:xfrm>
            <a:custGeom>
              <a:avLst/>
              <a:gdLst/>
              <a:ahLst/>
              <a:cxnLst/>
              <a:rect l="l" t="t" r="r" b="b"/>
              <a:pathLst>
                <a:path w="3863" h="1380" extrusionOk="0">
                  <a:moveTo>
                    <a:pt x="2055" y="1"/>
                  </a:moveTo>
                  <a:cubicBezTo>
                    <a:pt x="2000" y="1"/>
                    <a:pt x="1946" y="2"/>
                    <a:pt x="1892" y="7"/>
                  </a:cubicBezTo>
                  <a:cubicBezTo>
                    <a:pt x="1605" y="30"/>
                    <a:pt x="1279" y="134"/>
                    <a:pt x="963" y="134"/>
                  </a:cubicBezTo>
                  <a:cubicBezTo>
                    <a:pt x="901" y="134"/>
                    <a:pt x="840" y="130"/>
                    <a:pt x="779" y="121"/>
                  </a:cubicBezTo>
                  <a:cubicBezTo>
                    <a:pt x="760" y="118"/>
                    <a:pt x="740" y="117"/>
                    <a:pt x="721" y="117"/>
                  </a:cubicBezTo>
                  <a:cubicBezTo>
                    <a:pt x="319" y="117"/>
                    <a:pt x="1" y="673"/>
                    <a:pt x="437" y="891"/>
                  </a:cubicBezTo>
                  <a:cubicBezTo>
                    <a:pt x="836" y="1091"/>
                    <a:pt x="1235" y="1148"/>
                    <a:pt x="1663" y="1176"/>
                  </a:cubicBezTo>
                  <a:cubicBezTo>
                    <a:pt x="2120" y="1205"/>
                    <a:pt x="2548" y="1319"/>
                    <a:pt x="2976" y="1376"/>
                  </a:cubicBezTo>
                  <a:cubicBezTo>
                    <a:pt x="3000" y="1379"/>
                    <a:pt x="3023" y="1380"/>
                    <a:pt x="3046" y="1380"/>
                  </a:cubicBezTo>
                  <a:cubicBezTo>
                    <a:pt x="3819" y="1380"/>
                    <a:pt x="3863" y="34"/>
                    <a:pt x="3054" y="34"/>
                  </a:cubicBezTo>
                  <a:cubicBezTo>
                    <a:pt x="3037" y="34"/>
                    <a:pt x="3021" y="34"/>
                    <a:pt x="3004" y="35"/>
                  </a:cubicBezTo>
                  <a:cubicBezTo>
                    <a:pt x="2950" y="39"/>
                    <a:pt x="2896" y="41"/>
                    <a:pt x="2841" y="41"/>
                  </a:cubicBezTo>
                  <a:cubicBezTo>
                    <a:pt x="2579" y="41"/>
                    <a:pt x="2317" y="1"/>
                    <a:pt x="205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9"/>
            <p:cNvSpPr/>
            <p:nvPr/>
          </p:nvSpPr>
          <p:spPr>
            <a:xfrm>
              <a:off x="8302350" y="3446900"/>
              <a:ext cx="94875" cy="84900"/>
            </a:xfrm>
            <a:custGeom>
              <a:avLst/>
              <a:gdLst/>
              <a:ahLst/>
              <a:cxnLst/>
              <a:rect l="l" t="t" r="r" b="b"/>
              <a:pathLst>
                <a:path w="3795" h="3396" extrusionOk="0">
                  <a:moveTo>
                    <a:pt x="1897" y="2724"/>
                  </a:moveTo>
                  <a:cubicBezTo>
                    <a:pt x="1896" y="2724"/>
                    <a:pt x="1901" y="2732"/>
                    <a:pt x="1912" y="2751"/>
                  </a:cubicBezTo>
                  <a:cubicBezTo>
                    <a:pt x="1915" y="2753"/>
                    <a:pt x="1917" y="2754"/>
                    <a:pt x="1919" y="2755"/>
                  </a:cubicBezTo>
                  <a:lnTo>
                    <a:pt x="1919" y="2755"/>
                  </a:lnTo>
                  <a:cubicBezTo>
                    <a:pt x="1906" y="2736"/>
                    <a:pt x="1898" y="2724"/>
                    <a:pt x="1897" y="2724"/>
                  </a:cubicBezTo>
                  <a:close/>
                  <a:moveTo>
                    <a:pt x="606" y="0"/>
                  </a:moveTo>
                  <a:cubicBezTo>
                    <a:pt x="392" y="0"/>
                    <a:pt x="156" y="147"/>
                    <a:pt x="114" y="354"/>
                  </a:cubicBezTo>
                  <a:cubicBezTo>
                    <a:pt x="0" y="1096"/>
                    <a:pt x="713" y="1609"/>
                    <a:pt x="1227" y="2094"/>
                  </a:cubicBezTo>
                  <a:cubicBezTo>
                    <a:pt x="1397" y="2265"/>
                    <a:pt x="1596" y="2407"/>
                    <a:pt x="1767" y="2577"/>
                  </a:cubicBezTo>
                  <a:lnTo>
                    <a:pt x="1767" y="2577"/>
                  </a:lnTo>
                  <a:cubicBezTo>
                    <a:pt x="1767" y="2577"/>
                    <a:pt x="1767" y="2577"/>
                    <a:pt x="1767" y="2577"/>
                  </a:cubicBezTo>
                  <a:lnTo>
                    <a:pt x="1767" y="2577"/>
                  </a:lnTo>
                  <a:cubicBezTo>
                    <a:pt x="1767" y="2577"/>
                    <a:pt x="1947" y="2759"/>
                    <a:pt x="1928" y="2759"/>
                  </a:cubicBezTo>
                  <a:cubicBezTo>
                    <a:pt x="1926" y="2759"/>
                    <a:pt x="1924" y="2758"/>
                    <a:pt x="1919" y="2755"/>
                  </a:cubicBezTo>
                  <a:lnTo>
                    <a:pt x="1919" y="2755"/>
                  </a:lnTo>
                  <a:cubicBezTo>
                    <a:pt x="1980" y="2845"/>
                    <a:pt x="2148" y="3101"/>
                    <a:pt x="2169" y="3122"/>
                  </a:cubicBezTo>
                  <a:cubicBezTo>
                    <a:pt x="2350" y="3303"/>
                    <a:pt x="2589" y="3396"/>
                    <a:pt x="2826" y="3396"/>
                  </a:cubicBezTo>
                  <a:cubicBezTo>
                    <a:pt x="3112" y="3396"/>
                    <a:pt x="3395" y="3260"/>
                    <a:pt x="3567" y="2979"/>
                  </a:cubicBezTo>
                  <a:cubicBezTo>
                    <a:pt x="3567" y="2979"/>
                    <a:pt x="3567" y="2950"/>
                    <a:pt x="3595" y="2950"/>
                  </a:cubicBezTo>
                  <a:cubicBezTo>
                    <a:pt x="3738" y="2694"/>
                    <a:pt x="3795" y="2294"/>
                    <a:pt x="3624" y="2009"/>
                  </a:cubicBezTo>
                  <a:cubicBezTo>
                    <a:pt x="3310" y="1552"/>
                    <a:pt x="2910" y="1353"/>
                    <a:pt x="2454" y="1153"/>
                  </a:cubicBezTo>
                  <a:cubicBezTo>
                    <a:pt x="1855" y="868"/>
                    <a:pt x="1341" y="468"/>
                    <a:pt x="828" y="69"/>
                  </a:cubicBezTo>
                  <a:cubicBezTo>
                    <a:pt x="765" y="22"/>
                    <a:pt x="687" y="0"/>
                    <a:pt x="606"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9"/>
            <p:cNvSpPr/>
            <p:nvPr/>
          </p:nvSpPr>
          <p:spPr>
            <a:xfrm>
              <a:off x="7015550" y="3599200"/>
              <a:ext cx="46375" cy="95675"/>
            </a:xfrm>
            <a:custGeom>
              <a:avLst/>
              <a:gdLst/>
              <a:ahLst/>
              <a:cxnLst/>
              <a:rect l="l" t="t" r="r" b="b"/>
              <a:pathLst>
                <a:path w="1855" h="3827" extrusionOk="0">
                  <a:moveTo>
                    <a:pt x="605" y="0"/>
                  </a:moveTo>
                  <a:cubicBezTo>
                    <a:pt x="436" y="0"/>
                    <a:pt x="270" y="100"/>
                    <a:pt x="200" y="311"/>
                  </a:cubicBezTo>
                  <a:cubicBezTo>
                    <a:pt x="0" y="910"/>
                    <a:pt x="57" y="1680"/>
                    <a:pt x="86" y="2308"/>
                  </a:cubicBezTo>
                  <a:cubicBezTo>
                    <a:pt x="143" y="2993"/>
                    <a:pt x="371" y="3763"/>
                    <a:pt x="1141" y="3820"/>
                  </a:cubicBezTo>
                  <a:cubicBezTo>
                    <a:pt x="1169" y="3824"/>
                    <a:pt x="1196" y="3826"/>
                    <a:pt x="1222" y="3826"/>
                  </a:cubicBezTo>
                  <a:cubicBezTo>
                    <a:pt x="1575" y="3826"/>
                    <a:pt x="1800" y="3483"/>
                    <a:pt x="1826" y="3164"/>
                  </a:cubicBezTo>
                  <a:cubicBezTo>
                    <a:pt x="1855" y="2879"/>
                    <a:pt x="1712" y="2736"/>
                    <a:pt x="1626" y="2479"/>
                  </a:cubicBezTo>
                  <a:cubicBezTo>
                    <a:pt x="1541" y="2308"/>
                    <a:pt x="1512" y="2080"/>
                    <a:pt x="1455" y="1880"/>
                  </a:cubicBezTo>
                  <a:cubicBezTo>
                    <a:pt x="1427" y="1652"/>
                    <a:pt x="1370" y="1424"/>
                    <a:pt x="1313" y="1167"/>
                  </a:cubicBezTo>
                  <a:cubicBezTo>
                    <a:pt x="1255" y="853"/>
                    <a:pt x="1141" y="625"/>
                    <a:pt x="1027" y="311"/>
                  </a:cubicBezTo>
                  <a:cubicBezTo>
                    <a:pt x="955" y="108"/>
                    <a:pt x="779" y="0"/>
                    <a:pt x="605" y="0"/>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7">
    <p:bg>
      <p:bgPr>
        <a:solidFill>
          <a:schemeClr val="lt1"/>
        </a:solidFill>
        <a:effectLst/>
      </p:bgPr>
    </p:bg>
    <p:spTree>
      <p:nvGrpSpPr>
        <p:cNvPr id="1" name="Shape 3030"/>
        <p:cNvGrpSpPr/>
        <p:nvPr/>
      </p:nvGrpSpPr>
      <p:grpSpPr>
        <a:xfrm>
          <a:off x="0" y="0"/>
          <a:ext cx="0" cy="0"/>
          <a:chOff x="0" y="0"/>
          <a:chExt cx="0" cy="0"/>
        </a:xfrm>
      </p:grpSpPr>
      <p:sp>
        <p:nvSpPr>
          <p:cNvPr id="3031" name="Google Shape;3031;p33"/>
          <p:cNvSpPr txBox="1">
            <a:spLocks noGrp="1"/>
          </p:cNvSpPr>
          <p:nvPr>
            <p:ph type="subTitle" idx="1"/>
          </p:nvPr>
        </p:nvSpPr>
        <p:spPr>
          <a:xfrm>
            <a:off x="2768400" y="1386108"/>
            <a:ext cx="3607200" cy="104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32" name="Google Shape;3032;p33"/>
          <p:cNvSpPr/>
          <p:nvPr/>
        </p:nvSpPr>
        <p:spPr>
          <a:xfrm>
            <a:off x="4952707" y="0"/>
            <a:ext cx="4191203" cy="5143389"/>
          </a:xfrm>
          <a:custGeom>
            <a:avLst/>
            <a:gdLst/>
            <a:ahLst/>
            <a:cxnLst/>
            <a:rect l="l" t="t" r="r" b="b"/>
            <a:pathLst>
              <a:path w="130364" h="159981" extrusionOk="0">
                <a:moveTo>
                  <a:pt x="130364" y="1"/>
                </a:moveTo>
                <a:cubicBezTo>
                  <a:pt x="128281" y="115"/>
                  <a:pt x="126227" y="429"/>
                  <a:pt x="124229" y="914"/>
                </a:cubicBezTo>
                <a:cubicBezTo>
                  <a:pt x="115327" y="3139"/>
                  <a:pt x="107510" y="8674"/>
                  <a:pt x="100862" y="15123"/>
                </a:cubicBezTo>
                <a:cubicBezTo>
                  <a:pt x="86481" y="29103"/>
                  <a:pt x="76723" y="47963"/>
                  <a:pt x="73528" y="67993"/>
                </a:cubicBezTo>
                <a:cubicBezTo>
                  <a:pt x="71645" y="79719"/>
                  <a:pt x="71930" y="91788"/>
                  <a:pt x="69533" y="103429"/>
                </a:cubicBezTo>
                <a:cubicBezTo>
                  <a:pt x="67108" y="115071"/>
                  <a:pt x="61230" y="126854"/>
                  <a:pt x="50788" y="132133"/>
                </a:cubicBezTo>
                <a:cubicBezTo>
                  <a:pt x="40858" y="137154"/>
                  <a:pt x="28818" y="135385"/>
                  <a:pt x="18489" y="139466"/>
                </a:cubicBezTo>
                <a:cubicBezTo>
                  <a:pt x="10015" y="142832"/>
                  <a:pt x="3167" y="150194"/>
                  <a:pt x="286" y="159010"/>
                </a:cubicBezTo>
                <a:cubicBezTo>
                  <a:pt x="171" y="159324"/>
                  <a:pt x="86" y="159666"/>
                  <a:pt x="0" y="159980"/>
                </a:cubicBezTo>
                <a:lnTo>
                  <a:pt x="130364" y="159980"/>
                </a:lnTo>
                <a:lnTo>
                  <a:pt x="1303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3"/>
          <p:cNvSpPr/>
          <p:nvPr/>
        </p:nvSpPr>
        <p:spPr>
          <a:xfrm>
            <a:off x="8859675" y="13025"/>
            <a:ext cx="46400" cy="28575"/>
          </a:xfrm>
          <a:custGeom>
            <a:avLst/>
            <a:gdLst/>
            <a:ahLst/>
            <a:cxnLst/>
            <a:rect l="l" t="t" r="r" b="b"/>
            <a:pathLst>
              <a:path w="1856" h="1143" extrusionOk="0">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33"/>
          <p:cNvSpPr/>
          <p:nvPr/>
        </p:nvSpPr>
        <p:spPr>
          <a:xfrm>
            <a:off x="8366800" y="0"/>
            <a:ext cx="37000" cy="15800"/>
          </a:xfrm>
          <a:custGeom>
            <a:avLst/>
            <a:gdLst/>
            <a:ahLst/>
            <a:cxnLst/>
            <a:rect l="l" t="t" r="r" b="b"/>
            <a:pathLst>
              <a:path w="1480" h="632" extrusionOk="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33"/>
          <p:cNvSpPr/>
          <p:nvPr/>
        </p:nvSpPr>
        <p:spPr>
          <a:xfrm>
            <a:off x="7341300" y="12625"/>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6" name="Google Shape;3036;p33"/>
          <p:cNvGrpSpPr/>
          <p:nvPr/>
        </p:nvGrpSpPr>
        <p:grpSpPr>
          <a:xfrm>
            <a:off x="-386163" y="-404002"/>
            <a:ext cx="10063520" cy="5595278"/>
            <a:chOff x="-386163" y="-404002"/>
            <a:chExt cx="10063520" cy="5595278"/>
          </a:xfrm>
        </p:grpSpPr>
        <p:grpSp>
          <p:nvGrpSpPr>
            <p:cNvPr id="3037" name="Google Shape;3037;p33"/>
            <p:cNvGrpSpPr/>
            <p:nvPr/>
          </p:nvGrpSpPr>
          <p:grpSpPr>
            <a:xfrm rot="-2524272">
              <a:off x="-202908" y="-117379"/>
              <a:ext cx="1250887" cy="1028047"/>
              <a:chOff x="8331500" y="2555700"/>
              <a:chExt cx="696900" cy="572750"/>
            </a:xfrm>
          </p:grpSpPr>
          <p:sp>
            <p:nvSpPr>
              <p:cNvPr id="3038" name="Google Shape;3038;p33"/>
              <p:cNvSpPr/>
              <p:nvPr/>
            </p:nvSpPr>
            <p:spPr>
              <a:xfrm>
                <a:off x="8331500" y="2647725"/>
                <a:ext cx="94175" cy="113275"/>
              </a:xfrm>
              <a:custGeom>
                <a:avLst/>
                <a:gdLst/>
                <a:ahLst/>
                <a:cxnLst/>
                <a:rect l="l" t="t" r="r" b="b"/>
                <a:pathLst>
                  <a:path w="3767" h="4531" extrusionOk="0">
                    <a:moveTo>
                      <a:pt x="2111" y="0"/>
                    </a:moveTo>
                    <a:cubicBezTo>
                      <a:pt x="1683" y="0"/>
                      <a:pt x="1227" y="229"/>
                      <a:pt x="999" y="628"/>
                    </a:cubicBezTo>
                    <a:cubicBezTo>
                      <a:pt x="856" y="913"/>
                      <a:pt x="685" y="1199"/>
                      <a:pt x="542" y="1455"/>
                    </a:cubicBezTo>
                    <a:cubicBezTo>
                      <a:pt x="371" y="1826"/>
                      <a:pt x="200" y="2197"/>
                      <a:pt x="114" y="2597"/>
                    </a:cubicBezTo>
                    <a:cubicBezTo>
                      <a:pt x="29" y="2911"/>
                      <a:pt x="0" y="3224"/>
                      <a:pt x="86" y="3538"/>
                    </a:cubicBezTo>
                    <a:cubicBezTo>
                      <a:pt x="171" y="3995"/>
                      <a:pt x="571" y="4366"/>
                      <a:pt x="1027" y="4480"/>
                    </a:cubicBezTo>
                    <a:cubicBezTo>
                      <a:pt x="1144" y="4514"/>
                      <a:pt x="1260" y="4530"/>
                      <a:pt x="1375" y="4530"/>
                    </a:cubicBezTo>
                    <a:cubicBezTo>
                      <a:pt x="1739" y="4530"/>
                      <a:pt x="2086" y="4369"/>
                      <a:pt x="2368" y="4109"/>
                    </a:cubicBezTo>
                    <a:cubicBezTo>
                      <a:pt x="2539" y="3966"/>
                      <a:pt x="2682" y="3767"/>
                      <a:pt x="2825" y="3595"/>
                    </a:cubicBezTo>
                    <a:cubicBezTo>
                      <a:pt x="3024" y="3310"/>
                      <a:pt x="3167" y="2939"/>
                      <a:pt x="3310" y="2625"/>
                    </a:cubicBezTo>
                    <a:cubicBezTo>
                      <a:pt x="3338" y="2540"/>
                      <a:pt x="3367" y="2454"/>
                      <a:pt x="3424" y="2369"/>
                    </a:cubicBezTo>
                    <a:cubicBezTo>
                      <a:pt x="3452" y="2311"/>
                      <a:pt x="3481" y="2254"/>
                      <a:pt x="3509" y="2169"/>
                    </a:cubicBezTo>
                    <a:cubicBezTo>
                      <a:pt x="3567" y="2026"/>
                      <a:pt x="3652" y="1912"/>
                      <a:pt x="3681" y="1769"/>
                    </a:cubicBezTo>
                    <a:cubicBezTo>
                      <a:pt x="3766" y="1513"/>
                      <a:pt x="3709" y="1284"/>
                      <a:pt x="3681" y="999"/>
                    </a:cubicBezTo>
                    <a:cubicBezTo>
                      <a:pt x="3624" y="913"/>
                      <a:pt x="3595" y="799"/>
                      <a:pt x="3538" y="714"/>
                    </a:cubicBezTo>
                    <a:cubicBezTo>
                      <a:pt x="3424" y="514"/>
                      <a:pt x="3281" y="343"/>
                      <a:pt x="3082" y="229"/>
                    </a:cubicBezTo>
                    <a:cubicBezTo>
                      <a:pt x="2910" y="143"/>
                      <a:pt x="2739" y="86"/>
                      <a:pt x="2568" y="57"/>
                    </a:cubicBezTo>
                    <a:cubicBezTo>
                      <a:pt x="2425" y="0"/>
                      <a:pt x="2283" y="0"/>
                      <a:pt x="2111" y="0"/>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3"/>
              <p:cNvSpPr/>
              <p:nvPr/>
            </p:nvSpPr>
            <p:spPr>
              <a:xfrm>
                <a:off x="8495550" y="2555700"/>
                <a:ext cx="97750" cy="132000"/>
              </a:xfrm>
              <a:custGeom>
                <a:avLst/>
                <a:gdLst/>
                <a:ahLst/>
                <a:cxnLst/>
                <a:rect l="l" t="t" r="r" b="b"/>
                <a:pathLst>
                  <a:path w="3910" h="5280" extrusionOk="0">
                    <a:moveTo>
                      <a:pt x="2711" y="1"/>
                    </a:moveTo>
                    <a:cubicBezTo>
                      <a:pt x="2283" y="1"/>
                      <a:pt x="1855" y="229"/>
                      <a:pt x="1627" y="628"/>
                    </a:cubicBezTo>
                    <a:cubicBezTo>
                      <a:pt x="1541" y="771"/>
                      <a:pt x="1456" y="971"/>
                      <a:pt x="1370" y="1142"/>
                    </a:cubicBezTo>
                    <a:lnTo>
                      <a:pt x="1284" y="1199"/>
                    </a:lnTo>
                    <a:cubicBezTo>
                      <a:pt x="1199" y="1256"/>
                      <a:pt x="1113" y="1313"/>
                      <a:pt x="1028" y="1399"/>
                    </a:cubicBezTo>
                    <a:cubicBezTo>
                      <a:pt x="856" y="1541"/>
                      <a:pt x="771" y="1741"/>
                      <a:pt x="714" y="1969"/>
                    </a:cubicBezTo>
                    <a:cubicBezTo>
                      <a:pt x="600" y="2226"/>
                      <a:pt x="485" y="2512"/>
                      <a:pt x="371" y="2768"/>
                    </a:cubicBezTo>
                    <a:cubicBezTo>
                      <a:pt x="257" y="3054"/>
                      <a:pt x="115" y="3367"/>
                      <a:pt x="57" y="3681"/>
                    </a:cubicBezTo>
                    <a:cubicBezTo>
                      <a:pt x="0" y="3881"/>
                      <a:pt x="0" y="4109"/>
                      <a:pt x="57" y="4338"/>
                    </a:cubicBezTo>
                    <a:cubicBezTo>
                      <a:pt x="143" y="4651"/>
                      <a:pt x="371" y="4937"/>
                      <a:pt x="657" y="5108"/>
                    </a:cubicBezTo>
                    <a:cubicBezTo>
                      <a:pt x="856" y="5222"/>
                      <a:pt x="1056" y="5279"/>
                      <a:pt x="1284" y="5279"/>
                    </a:cubicBezTo>
                    <a:cubicBezTo>
                      <a:pt x="1598" y="5279"/>
                      <a:pt x="1969" y="5136"/>
                      <a:pt x="2169" y="4908"/>
                    </a:cubicBezTo>
                    <a:cubicBezTo>
                      <a:pt x="2283" y="4766"/>
                      <a:pt x="2397" y="4623"/>
                      <a:pt x="2511" y="4480"/>
                    </a:cubicBezTo>
                    <a:cubicBezTo>
                      <a:pt x="2540" y="4395"/>
                      <a:pt x="2568" y="4338"/>
                      <a:pt x="2597" y="4252"/>
                    </a:cubicBezTo>
                    <a:lnTo>
                      <a:pt x="2625" y="4223"/>
                    </a:lnTo>
                    <a:cubicBezTo>
                      <a:pt x="2882" y="4109"/>
                      <a:pt x="3110" y="3938"/>
                      <a:pt x="3253" y="3681"/>
                    </a:cubicBezTo>
                    <a:cubicBezTo>
                      <a:pt x="3453" y="3339"/>
                      <a:pt x="3538" y="2911"/>
                      <a:pt x="3653" y="2512"/>
                    </a:cubicBezTo>
                    <a:cubicBezTo>
                      <a:pt x="3767" y="2112"/>
                      <a:pt x="3909" y="1656"/>
                      <a:pt x="3909" y="1228"/>
                    </a:cubicBezTo>
                    <a:cubicBezTo>
                      <a:pt x="3909" y="685"/>
                      <a:pt x="3538" y="200"/>
                      <a:pt x="3025" y="58"/>
                    </a:cubicBezTo>
                    <a:cubicBezTo>
                      <a:pt x="2911" y="29"/>
                      <a:pt x="2797" y="1"/>
                      <a:pt x="2711"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3"/>
              <p:cNvSpPr/>
              <p:nvPr/>
            </p:nvSpPr>
            <p:spPr>
              <a:xfrm>
                <a:off x="8352175" y="2828175"/>
                <a:ext cx="94900" cy="140825"/>
              </a:xfrm>
              <a:custGeom>
                <a:avLst/>
                <a:gdLst/>
                <a:ahLst/>
                <a:cxnLst/>
                <a:rect l="l" t="t" r="r" b="b"/>
                <a:pathLst>
                  <a:path w="3796" h="5633" extrusionOk="0">
                    <a:moveTo>
                      <a:pt x="2340" y="1"/>
                    </a:moveTo>
                    <a:cubicBezTo>
                      <a:pt x="1741" y="1"/>
                      <a:pt x="1170" y="400"/>
                      <a:pt x="1028" y="1000"/>
                    </a:cubicBezTo>
                    <a:cubicBezTo>
                      <a:pt x="885" y="1513"/>
                      <a:pt x="742" y="1998"/>
                      <a:pt x="628" y="2512"/>
                    </a:cubicBezTo>
                    <a:lnTo>
                      <a:pt x="628" y="2540"/>
                    </a:lnTo>
                    <a:lnTo>
                      <a:pt x="571" y="2597"/>
                    </a:lnTo>
                    <a:cubicBezTo>
                      <a:pt x="514" y="2683"/>
                      <a:pt x="457" y="2797"/>
                      <a:pt x="400" y="2911"/>
                    </a:cubicBezTo>
                    <a:cubicBezTo>
                      <a:pt x="314" y="3054"/>
                      <a:pt x="257" y="3254"/>
                      <a:pt x="172" y="3425"/>
                    </a:cubicBezTo>
                    <a:cubicBezTo>
                      <a:pt x="58" y="3767"/>
                      <a:pt x="0" y="4138"/>
                      <a:pt x="115" y="4481"/>
                    </a:cubicBezTo>
                    <a:cubicBezTo>
                      <a:pt x="172" y="4709"/>
                      <a:pt x="314" y="4908"/>
                      <a:pt x="457" y="5080"/>
                    </a:cubicBezTo>
                    <a:cubicBezTo>
                      <a:pt x="657" y="5308"/>
                      <a:pt x="913" y="5508"/>
                      <a:pt x="1199" y="5593"/>
                    </a:cubicBezTo>
                    <a:cubicBezTo>
                      <a:pt x="1305" y="5620"/>
                      <a:pt x="1414" y="5633"/>
                      <a:pt x="1522" y="5633"/>
                    </a:cubicBezTo>
                    <a:cubicBezTo>
                      <a:pt x="2109" y="5633"/>
                      <a:pt x="2685" y="5254"/>
                      <a:pt x="2854" y="4652"/>
                    </a:cubicBezTo>
                    <a:cubicBezTo>
                      <a:pt x="3139" y="3682"/>
                      <a:pt x="3367" y="2683"/>
                      <a:pt x="3624" y="1713"/>
                    </a:cubicBezTo>
                    <a:cubicBezTo>
                      <a:pt x="3795" y="1000"/>
                      <a:pt x="3396" y="258"/>
                      <a:pt x="2682" y="58"/>
                    </a:cubicBezTo>
                    <a:cubicBezTo>
                      <a:pt x="2568" y="29"/>
                      <a:pt x="2454" y="1"/>
                      <a:pt x="2340"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3"/>
              <p:cNvSpPr/>
              <p:nvPr/>
            </p:nvSpPr>
            <p:spPr>
              <a:xfrm>
                <a:off x="8510525" y="2813925"/>
                <a:ext cx="85625" cy="107025"/>
              </a:xfrm>
              <a:custGeom>
                <a:avLst/>
                <a:gdLst/>
                <a:ahLst/>
                <a:cxnLst/>
                <a:rect l="l" t="t" r="r" b="b"/>
                <a:pathLst>
                  <a:path w="3425" h="4281" extrusionOk="0">
                    <a:moveTo>
                      <a:pt x="1884" y="0"/>
                    </a:moveTo>
                    <a:cubicBezTo>
                      <a:pt x="1684" y="29"/>
                      <a:pt x="1513" y="57"/>
                      <a:pt x="1370" y="172"/>
                    </a:cubicBezTo>
                    <a:cubicBezTo>
                      <a:pt x="1285" y="200"/>
                      <a:pt x="1227" y="257"/>
                      <a:pt x="1170" y="314"/>
                    </a:cubicBezTo>
                    <a:cubicBezTo>
                      <a:pt x="1085" y="371"/>
                      <a:pt x="1028" y="428"/>
                      <a:pt x="971" y="542"/>
                    </a:cubicBezTo>
                    <a:lnTo>
                      <a:pt x="914" y="685"/>
                    </a:lnTo>
                    <a:lnTo>
                      <a:pt x="800" y="885"/>
                    </a:lnTo>
                    <a:cubicBezTo>
                      <a:pt x="714" y="1056"/>
                      <a:pt x="657" y="1199"/>
                      <a:pt x="600" y="1341"/>
                    </a:cubicBezTo>
                    <a:cubicBezTo>
                      <a:pt x="486" y="1598"/>
                      <a:pt x="372" y="1855"/>
                      <a:pt x="257" y="2112"/>
                    </a:cubicBezTo>
                    <a:cubicBezTo>
                      <a:pt x="143" y="2426"/>
                      <a:pt x="58" y="2796"/>
                      <a:pt x="115" y="3110"/>
                    </a:cubicBezTo>
                    <a:lnTo>
                      <a:pt x="86" y="3196"/>
                    </a:lnTo>
                    <a:cubicBezTo>
                      <a:pt x="1" y="3396"/>
                      <a:pt x="58" y="3652"/>
                      <a:pt x="172" y="3852"/>
                    </a:cubicBezTo>
                    <a:cubicBezTo>
                      <a:pt x="286" y="4052"/>
                      <a:pt x="457" y="4195"/>
                      <a:pt x="657" y="4252"/>
                    </a:cubicBezTo>
                    <a:cubicBezTo>
                      <a:pt x="733" y="4271"/>
                      <a:pt x="809" y="4280"/>
                      <a:pt x="884" y="4280"/>
                    </a:cubicBezTo>
                    <a:cubicBezTo>
                      <a:pt x="1034" y="4280"/>
                      <a:pt x="1180" y="4242"/>
                      <a:pt x="1313" y="4166"/>
                    </a:cubicBezTo>
                    <a:lnTo>
                      <a:pt x="1342" y="4137"/>
                    </a:lnTo>
                    <a:cubicBezTo>
                      <a:pt x="1456" y="4137"/>
                      <a:pt x="1570" y="4137"/>
                      <a:pt x="1684" y="4109"/>
                    </a:cubicBezTo>
                    <a:cubicBezTo>
                      <a:pt x="1727" y="4114"/>
                      <a:pt x="1770" y="4116"/>
                      <a:pt x="1814" y="4116"/>
                    </a:cubicBezTo>
                    <a:cubicBezTo>
                      <a:pt x="2034" y="4116"/>
                      <a:pt x="2264" y="4057"/>
                      <a:pt x="2454" y="3938"/>
                    </a:cubicBezTo>
                    <a:cubicBezTo>
                      <a:pt x="2768" y="3767"/>
                      <a:pt x="2911" y="3538"/>
                      <a:pt x="3025" y="3224"/>
                    </a:cubicBezTo>
                    <a:cubicBezTo>
                      <a:pt x="3111" y="2996"/>
                      <a:pt x="3168" y="2796"/>
                      <a:pt x="3225" y="2597"/>
                    </a:cubicBezTo>
                    <a:cubicBezTo>
                      <a:pt x="3282" y="2483"/>
                      <a:pt x="3282" y="2397"/>
                      <a:pt x="3310" y="2283"/>
                    </a:cubicBezTo>
                    <a:cubicBezTo>
                      <a:pt x="3367" y="1998"/>
                      <a:pt x="3424" y="1655"/>
                      <a:pt x="3339" y="1370"/>
                    </a:cubicBezTo>
                    <a:cubicBezTo>
                      <a:pt x="3253" y="1113"/>
                      <a:pt x="3139" y="856"/>
                      <a:pt x="2939" y="685"/>
                    </a:cubicBezTo>
                    <a:lnTo>
                      <a:pt x="2768" y="571"/>
                    </a:lnTo>
                    <a:lnTo>
                      <a:pt x="2768" y="542"/>
                    </a:lnTo>
                    <a:cubicBezTo>
                      <a:pt x="2654" y="343"/>
                      <a:pt x="2569" y="286"/>
                      <a:pt x="2369" y="143"/>
                    </a:cubicBezTo>
                    <a:cubicBezTo>
                      <a:pt x="2226" y="57"/>
                      <a:pt x="2055" y="0"/>
                      <a:pt x="1884" y="0"/>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3"/>
              <p:cNvSpPr/>
              <p:nvPr/>
            </p:nvSpPr>
            <p:spPr>
              <a:xfrm>
                <a:off x="8713100" y="2823900"/>
                <a:ext cx="96325" cy="137050"/>
              </a:xfrm>
              <a:custGeom>
                <a:avLst/>
                <a:gdLst/>
                <a:ahLst/>
                <a:cxnLst/>
                <a:rect l="l" t="t" r="r" b="b"/>
                <a:pathLst>
                  <a:path w="3853" h="5482" extrusionOk="0">
                    <a:moveTo>
                      <a:pt x="2940" y="4452"/>
                    </a:moveTo>
                    <a:lnTo>
                      <a:pt x="2911" y="4480"/>
                    </a:lnTo>
                    <a:lnTo>
                      <a:pt x="2940" y="4480"/>
                    </a:lnTo>
                    <a:lnTo>
                      <a:pt x="2940" y="4452"/>
                    </a:lnTo>
                    <a:close/>
                    <a:moveTo>
                      <a:pt x="2369" y="1"/>
                    </a:moveTo>
                    <a:cubicBezTo>
                      <a:pt x="2112" y="1"/>
                      <a:pt x="1855" y="86"/>
                      <a:pt x="1656" y="200"/>
                    </a:cubicBezTo>
                    <a:cubicBezTo>
                      <a:pt x="1570" y="258"/>
                      <a:pt x="1456" y="343"/>
                      <a:pt x="1370" y="400"/>
                    </a:cubicBezTo>
                    <a:cubicBezTo>
                      <a:pt x="1199" y="600"/>
                      <a:pt x="1085" y="800"/>
                      <a:pt x="999" y="1028"/>
                    </a:cubicBezTo>
                    <a:cubicBezTo>
                      <a:pt x="857" y="1399"/>
                      <a:pt x="714" y="1741"/>
                      <a:pt x="571" y="2084"/>
                    </a:cubicBezTo>
                    <a:cubicBezTo>
                      <a:pt x="429" y="2455"/>
                      <a:pt x="258" y="2825"/>
                      <a:pt x="143" y="3225"/>
                    </a:cubicBezTo>
                    <a:cubicBezTo>
                      <a:pt x="1" y="3624"/>
                      <a:pt x="86" y="4052"/>
                      <a:pt x="315" y="4395"/>
                    </a:cubicBezTo>
                    <a:cubicBezTo>
                      <a:pt x="400" y="4880"/>
                      <a:pt x="771" y="5308"/>
                      <a:pt x="1256" y="5422"/>
                    </a:cubicBezTo>
                    <a:cubicBezTo>
                      <a:pt x="1388" y="5462"/>
                      <a:pt x="1519" y="5481"/>
                      <a:pt x="1647" y="5481"/>
                    </a:cubicBezTo>
                    <a:cubicBezTo>
                      <a:pt x="1879" y="5481"/>
                      <a:pt x="2099" y="5418"/>
                      <a:pt x="2283" y="5308"/>
                    </a:cubicBezTo>
                    <a:cubicBezTo>
                      <a:pt x="2397" y="5222"/>
                      <a:pt x="2483" y="5165"/>
                      <a:pt x="2569" y="5079"/>
                    </a:cubicBezTo>
                    <a:cubicBezTo>
                      <a:pt x="2740" y="4908"/>
                      <a:pt x="2854" y="4709"/>
                      <a:pt x="2911" y="4509"/>
                    </a:cubicBezTo>
                    <a:lnTo>
                      <a:pt x="2911" y="4452"/>
                    </a:lnTo>
                    <a:cubicBezTo>
                      <a:pt x="3025" y="4195"/>
                      <a:pt x="3139" y="3910"/>
                      <a:pt x="3225" y="3653"/>
                    </a:cubicBezTo>
                    <a:cubicBezTo>
                      <a:pt x="3368" y="3282"/>
                      <a:pt x="3510" y="2911"/>
                      <a:pt x="3567" y="2540"/>
                    </a:cubicBezTo>
                    <a:cubicBezTo>
                      <a:pt x="3624" y="2369"/>
                      <a:pt x="3624" y="2226"/>
                      <a:pt x="3624" y="2055"/>
                    </a:cubicBezTo>
                    <a:cubicBezTo>
                      <a:pt x="3653" y="1969"/>
                      <a:pt x="3681" y="1884"/>
                      <a:pt x="3738" y="1798"/>
                    </a:cubicBezTo>
                    <a:cubicBezTo>
                      <a:pt x="3853" y="1456"/>
                      <a:pt x="3767" y="999"/>
                      <a:pt x="3596" y="714"/>
                    </a:cubicBezTo>
                    <a:cubicBezTo>
                      <a:pt x="3396" y="400"/>
                      <a:pt x="3082" y="143"/>
                      <a:pt x="2740" y="58"/>
                    </a:cubicBezTo>
                    <a:cubicBezTo>
                      <a:pt x="2626" y="29"/>
                      <a:pt x="2483" y="1"/>
                      <a:pt x="2369"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3"/>
              <p:cNvSpPr/>
              <p:nvPr/>
            </p:nvSpPr>
            <p:spPr>
              <a:xfrm>
                <a:off x="8504825" y="3010075"/>
                <a:ext cx="88475" cy="118375"/>
              </a:xfrm>
              <a:custGeom>
                <a:avLst/>
                <a:gdLst/>
                <a:ahLst/>
                <a:cxnLst/>
                <a:rect l="l" t="t" r="r" b="b"/>
                <a:pathLst>
                  <a:path w="3539" h="4735" extrusionOk="0">
                    <a:moveTo>
                      <a:pt x="2169" y="1"/>
                    </a:moveTo>
                    <a:cubicBezTo>
                      <a:pt x="1941" y="1"/>
                      <a:pt x="1741" y="58"/>
                      <a:pt x="1570" y="143"/>
                    </a:cubicBezTo>
                    <a:cubicBezTo>
                      <a:pt x="1341" y="286"/>
                      <a:pt x="1085" y="543"/>
                      <a:pt x="1028" y="828"/>
                    </a:cubicBezTo>
                    <a:lnTo>
                      <a:pt x="999" y="885"/>
                    </a:lnTo>
                    <a:cubicBezTo>
                      <a:pt x="856" y="1056"/>
                      <a:pt x="771" y="1256"/>
                      <a:pt x="714" y="1456"/>
                    </a:cubicBezTo>
                    <a:cubicBezTo>
                      <a:pt x="685" y="1513"/>
                      <a:pt x="657" y="1598"/>
                      <a:pt x="657" y="1656"/>
                    </a:cubicBezTo>
                    <a:cubicBezTo>
                      <a:pt x="600" y="1798"/>
                      <a:pt x="542" y="1941"/>
                      <a:pt x="514" y="2055"/>
                    </a:cubicBezTo>
                    <a:cubicBezTo>
                      <a:pt x="485" y="2141"/>
                      <a:pt x="457" y="2226"/>
                      <a:pt x="428" y="2312"/>
                    </a:cubicBezTo>
                    <a:cubicBezTo>
                      <a:pt x="343" y="2540"/>
                      <a:pt x="257" y="2740"/>
                      <a:pt x="200" y="2968"/>
                    </a:cubicBezTo>
                    <a:cubicBezTo>
                      <a:pt x="0" y="3567"/>
                      <a:pt x="314" y="4252"/>
                      <a:pt x="828" y="4537"/>
                    </a:cubicBezTo>
                    <a:cubicBezTo>
                      <a:pt x="1042" y="4668"/>
                      <a:pt x="1295" y="4734"/>
                      <a:pt x="1549" y="4734"/>
                    </a:cubicBezTo>
                    <a:cubicBezTo>
                      <a:pt x="1905" y="4734"/>
                      <a:pt x="2261" y="4604"/>
                      <a:pt x="2511" y="4338"/>
                    </a:cubicBezTo>
                    <a:cubicBezTo>
                      <a:pt x="2654" y="4166"/>
                      <a:pt x="2768" y="4024"/>
                      <a:pt x="2854" y="3824"/>
                    </a:cubicBezTo>
                    <a:cubicBezTo>
                      <a:pt x="2939" y="3681"/>
                      <a:pt x="2996" y="3510"/>
                      <a:pt x="3053" y="3339"/>
                    </a:cubicBezTo>
                    <a:lnTo>
                      <a:pt x="3110" y="3196"/>
                    </a:lnTo>
                    <a:cubicBezTo>
                      <a:pt x="3196" y="3082"/>
                      <a:pt x="3253" y="2939"/>
                      <a:pt x="3310" y="2768"/>
                    </a:cubicBezTo>
                    <a:cubicBezTo>
                      <a:pt x="3367" y="2597"/>
                      <a:pt x="3453" y="2426"/>
                      <a:pt x="3481" y="2226"/>
                    </a:cubicBezTo>
                    <a:lnTo>
                      <a:pt x="3538" y="1827"/>
                    </a:lnTo>
                    <a:cubicBezTo>
                      <a:pt x="3538" y="1570"/>
                      <a:pt x="3453" y="1342"/>
                      <a:pt x="3339" y="1113"/>
                    </a:cubicBezTo>
                    <a:cubicBezTo>
                      <a:pt x="3310" y="600"/>
                      <a:pt x="2939" y="172"/>
                      <a:pt x="2483" y="58"/>
                    </a:cubicBezTo>
                    <a:cubicBezTo>
                      <a:pt x="2369" y="29"/>
                      <a:pt x="2254" y="1"/>
                      <a:pt x="2169"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3"/>
              <p:cNvSpPr/>
              <p:nvPr/>
            </p:nvSpPr>
            <p:spPr>
              <a:xfrm>
                <a:off x="8813675" y="2628450"/>
                <a:ext cx="92750" cy="114600"/>
              </a:xfrm>
              <a:custGeom>
                <a:avLst/>
                <a:gdLst/>
                <a:ahLst/>
                <a:cxnLst/>
                <a:rect l="l" t="t" r="r" b="b"/>
                <a:pathLst>
                  <a:path w="3710" h="4584" extrusionOk="0">
                    <a:moveTo>
                      <a:pt x="2141" y="1"/>
                    </a:moveTo>
                    <a:cubicBezTo>
                      <a:pt x="1998" y="1"/>
                      <a:pt x="1884" y="30"/>
                      <a:pt x="1741" y="30"/>
                    </a:cubicBezTo>
                    <a:cubicBezTo>
                      <a:pt x="1484" y="115"/>
                      <a:pt x="1285" y="229"/>
                      <a:pt x="1085" y="429"/>
                    </a:cubicBezTo>
                    <a:cubicBezTo>
                      <a:pt x="885" y="600"/>
                      <a:pt x="743" y="828"/>
                      <a:pt x="600" y="1057"/>
                    </a:cubicBezTo>
                    <a:cubicBezTo>
                      <a:pt x="514" y="1142"/>
                      <a:pt x="457" y="1256"/>
                      <a:pt x="400" y="1371"/>
                    </a:cubicBezTo>
                    <a:cubicBezTo>
                      <a:pt x="315" y="1542"/>
                      <a:pt x="229" y="1741"/>
                      <a:pt x="172" y="1941"/>
                    </a:cubicBezTo>
                    <a:cubicBezTo>
                      <a:pt x="86" y="2198"/>
                      <a:pt x="86" y="2455"/>
                      <a:pt x="29" y="2683"/>
                    </a:cubicBezTo>
                    <a:cubicBezTo>
                      <a:pt x="1" y="3025"/>
                      <a:pt x="86" y="3368"/>
                      <a:pt x="229" y="3653"/>
                    </a:cubicBezTo>
                    <a:cubicBezTo>
                      <a:pt x="372" y="3967"/>
                      <a:pt x="571" y="4224"/>
                      <a:pt x="857" y="4395"/>
                    </a:cubicBezTo>
                    <a:cubicBezTo>
                      <a:pt x="1088" y="4522"/>
                      <a:pt x="1342" y="4583"/>
                      <a:pt x="1595" y="4583"/>
                    </a:cubicBezTo>
                    <a:cubicBezTo>
                      <a:pt x="1967" y="4583"/>
                      <a:pt x="2337" y="4450"/>
                      <a:pt x="2626" y="4195"/>
                    </a:cubicBezTo>
                    <a:cubicBezTo>
                      <a:pt x="2740" y="4138"/>
                      <a:pt x="2854" y="4024"/>
                      <a:pt x="2940" y="3910"/>
                    </a:cubicBezTo>
                    <a:cubicBezTo>
                      <a:pt x="3082" y="3710"/>
                      <a:pt x="3225" y="3567"/>
                      <a:pt x="3339" y="3368"/>
                    </a:cubicBezTo>
                    <a:cubicBezTo>
                      <a:pt x="3453" y="3140"/>
                      <a:pt x="3596" y="2883"/>
                      <a:pt x="3653" y="2626"/>
                    </a:cubicBezTo>
                    <a:cubicBezTo>
                      <a:pt x="3710" y="2341"/>
                      <a:pt x="3710" y="2055"/>
                      <a:pt x="3653" y="1770"/>
                    </a:cubicBezTo>
                    <a:lnTo>
                      <a:pt x="3624" y="1684"/>
                    </a:lnTo>
                    <a:cubicBezTo>
                      <a:pt x="3653" y="1485"/>
                      <a:pt x="3624" y="1285"/>
                      <a:pt x="3567" y="1085"/>
                    </a:cubicBezTo>
                    <a:cubicBezTo>
                      <a:pt x="3539" y="971"/>
                      <a:pt x="3482" y="857"/>
                      <a:pt x="3425" y="743"/>
                    </a:cubicBezTo>
                    <a:cubicBezTo>
                      <a:pt x="3311" y="515"/>
                      <a:pt x="3139" y="343"/>
                      <a:pt x="2911" y="201"/>
                    </a:cubicBezTo>
                    <a:lnTo>
                      <a:pt x="2883" y="201"/>
                    </a:lnTo>
                    <a:cubicBezTo>
                      <a:pt x="2654" y="58"/>
                      <a:pt x="2398" y="1"/>
                      <a:pt x="2141"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3"/>
              <p:cNvSpPr/>
              <p:nvPr/>
            </p:nvSpPr>
            <p:spPr>
              <a:xfrm>
                <a:off x="8932100" y="2770400"/>
                <a:ext cx="96300" cy="132825"/>
              </a:xfrm>
              <a:custGeom>
                <a:avLst/>
                <a:gdLst/>
                <a:ahLst/>
                <a:cxnLst/>
                <a:rect l="l" t="t" r="r" b="b"/>
                <a:pathLst>
                  <a:path w="3852" h="5313" extrusionOk="0">
                    <a:moveTo>
                      <a:pt x="1826" y="1"/>
                    </a:moveTo>
                    <a:cubicBezTo>
                      <a:pt x="1626" y="1"/>
                      <a:pt x="1427" y="58"/>
                      <a:pt x="1227" y="144"/>
                    </a:cubicBezTo>
                    <a:cubicBezTo>
                      <a:pt x="999" y="286"/>
                      <a:pt x="771" y="543"/>
                      <a:pt x="713" y="828"/>
                    </a:cubicBezTo>
                    <a:cubicBezTo>
                      <a:pt x="571" y="1199"/>
                      <a:pt x="485" y="1599"/>
                      <a:pt x="371" y="1998"/>
                    </a:cubicBezTo>
                    <a:cubicBezTo>
                      <a:pt x="285" y="2369"/>
                      <a:pt x="171" y="2740"/>
                      <a:pt x="114" y="3111"/>
                    </a:cubicBezTo>
                    <a:lnTo>
                      <a:pt x="86" y="3254"/>
                    </a:lnTo>
                    <a:cubicBezTo>
                      <a:pt x="0" y="3596"/>
                      <a:pt x="0" y="3824"/>
                      <a:pt x="57" y="4138"/>
                    </a:cubicBezTo>
                    <a:cubicBezTo>
                      <a:pt x="114" y="4423"/>
                      <a:pt x="285" y="4709"/>
                      <a:pt x="485" y="4908"/>
                    </a:cubicBezTo>
                    <a:cubicBezTo>
                      <a:pt x="656" y="5080"/>
                      <a:pt x="885" y="5194"/>
                      <a:pt x="1113" y="5251"/>
                    </a:cubicBezTo>
                    <a:cubicBezTo>
                      <a:pt x="1256" y="5279"/>
                      <a:pt x="1398" y="5308"/>
                      <a:pt x="1541" y="5308"/>
                    </a:cubicBezTo>
                    <a:cubicBezTo>
                      <a:pt x="1568" y="5311"/>
                      <a:pt x="1595" y="5312"/>
                      <a:pt x="1623" y="5312"/>
                    </a:cubicBezTo>
                    <a:cubicBezTo>
                      <a:pt x="1862" y="5312"/>
                      <a:pt x="2132" y="5207"/>
                      <a:pt x="2311" y="5080"/>
                    </a:cubicBezTo>
                    <a:cubicBezTo>
                      <a:pt x="2454" y="5023"/>
                      <a:pt x="2568" y="4908"/>
                      <a:pt x="2654" y="4794"/>
                    </a:cubicBezTo>
                    <a:cubicBezTo>
                      <a:pt x="2739" y="4680"/>
                      <a:pt x="2825" y="4566"/>
                      <a:pt x="2910" y="4452"/>
                    </a:cubicBezTo>
                    <a:cubicBezTo>
                      <a:pt x="2967" y="4338"/>
                      <a:pt x="3025" y="4252"/>
                      <a:pt x="3082" y="4138"/>
                    </a:cubicBezTo>
                    <a:cubicBezTo>
                      <a:pt x="3253" y="3796"/>
                      <a:pt x="3367" y="3425"/>
                      <a:pt x="3567" y="3082"/>
                    </a:cubicBezTo>
                    <a:cubicBezTo>
                      <a:pt x="3852" y="2597"/>
                      <a:pt x="3852" y="2027"/>
                      <a:pt x="3567" y="1570"/>
                    </a:cubicBezTo>
                    <a:cubicBezTo>
                      <a:pt x="3453" y="1342"/>
                      <a:pt x="3253" y="1171"/>
                      <a:pt x="3025" y="1028"/>
                    </a:cubicBezTo>
                    <a:lnTo>
                      <a:pt x="2967" y="857"/>
                    </a:lnTo>
                    <a:cubicBezTo>
                      <a:pt x="2910" y="657"/>
                      <a:pt x="2825" y="486"/>
                      <a:pt x="2682" y="343"/>
                    </a:cubicBezTo>
                    <a:cubicBezTo>
                      <a:pt x="2597" y="286"/>
                      <a:pt x="2511" y="201"/>
                      <a:pt x="2425" y="144"/>
                    </a:cubicBezTo>
                    <a:cubicBezTo>
                      <a:pt x="2254" y="58"/>
                      <a:pt x="2054" y="1"/>
                      <a:pt x="1826"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3"/>
              <p:cNvSpPr/>
              <p:nvPr/>
            </p:nvSpPr>
            <p:spPr>
              <a:xfrm>
                <a:off x="8790850" y="3025775"/>
                <a:ext cx="79200" cy="96350"/>
              </a:xfrm>
              <a:custGeom>
                <a:avLst/>
                <a:gdLst/>
                <a:ahLst/>
                <a:cxnLst/>
                <a:rect l="l" t="t" r="r" b="b"/>
                <a:pathLst>
                  <a:path w="3168" h="3854" extrusionOk="0">
                    <a:moveTo>
                      <a:pt x="1855" y="0"/>
                    </a:moveTo>
                    <a:cubicBezTo>
                      <a:pt x="1741" y="0"/>
                      <a:pt x="1627" y="29"/>
                      <a:pt x="1484" y="57"/>
                    </a:cubicBezTo>
                    <a:cubicBezTo>
                      <a:pt x="1056" y="143"/>
                      <a:pt x="743" y="485"/>
                      <a:pt x="486" y="828"/>
                    </a:cubicBezTo>
                    <a:cubicBezTo>
                      <a:pt x="372" y="1028"/>
                      <a:pt x="286" y="1227"/>
                      <a:pt x="200" y="1455"/>
                    </a:cubicBezTo>
                    <a:cubicBezTo>
                      <a:pt x="172" y="1541"/>
                      <a:pt x="143" y="1627"/>
                      <a:pt x="115" y="1712"/>
                    </a:cubicBezTo>
                    <a:cubicBezTo>
                      <a:pt x="86" y="1883"/>
                      <a:pt x="58" y="2055"/>
                      <a:pt x="29" y="2226"/>
                    </a:cubicBezTo>
                    <a:cubicBezTo>
                      <a:pt x="1" y="2540"/>
                      <a:pt x="86" y="2882"/>
                      <a:pt x="286" y="3139"/>
                    </a:cubicBezTo>
                    <a:cubicBezTo>
                      <a:pt x="400" y="3367"/>
                      <a:pt x="571" y="3538"/>
                      <a:pt x="800" y="3652"/>
                    </a:cubicBezTo>
                    <a:cubicBezTo>
                      <a:pt x="1006" y="3784"/>
                      <a:pt x="1261" y="3853"/>
                      <a:pt x="1517" y="3853"/>
                    </a:cubicBezTo>
                    <a:cubicBezTo>
                      <a:pt x="1651" y="3853"/>
                      <a:pt x="1785" y="3834"/>
                      <a:pt x="1912" y="3795"/>
                    </a:cubicBezTo>
                    <a:cubicBezTo>
                      <a:pt x="2483" y="3652"/>
                      <a:pt x="2968" y="3082"/>
                      <a:pt x="2968" y="2483"/>
                    </a:cubicBezTo>
                    <a:cubicBezTo>
                      <a:pt x="2997" y="2369"/>
                      <a:pt x="2997" y="2283"/>
                      <a:pt x="3025" y="2169"/>
                    </a:cubicBezTo>
                    <a:cubicBezTo>
                      <a:pt x="3054" y="2083"/>
                      <a:pt x="3082" y="1998"/>
                      <a:pt x="3082" y="1941"/>
                    </a:cubicBezTo>
                    <a:lnTo>
                      <a:pt x="3111" y="1798"/>
                    </a:lnTo>
                    <a:cubicBezTo>
                      <a:pt x="3168" y="1627"/>
                      <a:pt x="3168" y="1513"/>
                      <a:pt x="3168" y="1398"/>
                    </a:cubicBezTo>
                    <a:cubicBezTo>
                      <a:pt x="3168" y="1256"/>
                      <a:pt x="3168" y="1113"/>
                      <a:pt x="3139" y="970"/>
                    </a:cubicBezTo>
                    <a:cubicBezTo>
                      <a:pt x="3025" y="657"/>
                      <a:pt x="2825" y="343"/>
                      <a:pt x="2512" y="172"/>
                    </a:cubicBezTo>
                    <a:cubicBezTo>
                      <a:pt x="2312" y="57"/>
                      <a:pt x="2084" y="0"/>
                      <a:pt x="1855" y="0"/>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3"/>
              <p:cNvSpPr/>
              <p:nvPr/>
            </p:nvSpPr>
            <p:spPr>
              <a:xfrm>
                <a:off x="8658900" y="2565700"/>
                <a:ext cx="108450" cy="164000"/>
              </a:xfrm>
              <a:custGeom>
                <a:avLst/>
                <a:gdLst/>
                <a:ahLst/>
                <a:cxnLst/>
                <a:rect l="l" t="t" r="r" b="b"/>
                <a:pathLst>
                  <a:path w="4338" h="6560" extrusionOk="0">
                    <a:moveTo>
                      <a:pt x="2711" y="0"/>
                    </a:moveTo>
                    <a:cubicBezTo>
                      <a:pt x="2426" y="0"/>
                      <a:pt x="2140" y="86"/>
                      <a:pt x="1912" y="228"/>
                    </a:cubicBezTo>
                    <a:cubicBezTo>
                      <a:pt x="1798" y="314"/>
                      <a:pt x="1684" y="400"/>
                      <a:pt x="1570" y="485"/>
                    </a:cubicBezTo>
                    <a:cubicBezTo>
                      <a:pt x="1370" y="685"/>
                      <a:pt x="1227" y="913"/>
                      <a:pt x="1170" y="1170"/>
                    </a:cubicBezTo>
                    <a:cubicBezTo>
                      <a:pt x="1056" y="1427"/>
                      <a:pt x="999" y="1684"/>
                      <a:pt x="913" y="1912"/>
                    </a:cubicBezTo>
                    <a:cubicBezTo>
                      <a:pt x="856" y="2083"/>
                      <a:pt x="799" y="2226"/>
                      <a:pt x="742" y="2368"/>
                    </a:cubicBezTo>
                    <a:cubicBezTo>
                      <a:pt x="599" y="2711"/>
                      <a:pt x="457" y="3082"/>
                      <a:pt x="400" y="3453"/>
                    </a:cubicBezTo>
                    <a:cubicBezTo>
                      <a:pt x="343" y="3652"/>
                      <a:pt x="314" y="3852"/>
                      <a:pt x="343" y="4080"/>
                    </a:cubicBezTo>
                    <a:cubicBezTo>
                      <a:pt x="314" y="4223"/>
                      <a:pt x="257" y="4394"/>
                      <a:pt x="229" y="4537"/>
                    </a:cubicBezTo>
                    <a:cubicBezTo>
                      <a:pt x="0" y="5393"/>
                      <a:pt x="485" y="6249"/>
                      <a:pt x="1341" y="6505"/>
                    </a:cubicBezTo>
                    <a:cubicBezTo>
                      <a:pt x="1475" y="6542"/>
                      <a:pt x="1611" y="6560"/>
                      <a:pt x="1745" y="6560"/>
                    </a:cubicBezTo>
                    <a:cubicBezTo>
                      <a:pt x="2445" y="6560"/>
                      <a:pt x="3114" y="6087"/>
                      <a:pt x="3282" y="5393"/>
                    </a:cubicBezTo>
                    <a:cubicBezTo>
                      <a:pt x="3396" y="4965"/>
                      <a:pt x="3510" y="4537"/>
                      <a:pt x="3624" y="4109"/>
                    </a:cubicBezTo>
                    <a:cubicBezTo>
                      <a:pt x="3710" y="3909"/>
                      <a:pt x="3795" y="3709"/>
                      <a:pt x="3909" y="3538"/>
                    </a:cubicBezTo>
                    <a:lnTo>
                      <a:pt x="3881" y="3538"/>
                    </a:lnTo>
                    <a:cubicBezTo>
                      <a:pt x="3938" y="3424"/>
                      <a:pt x="3995" y="3310"/>
                      <a:pt x="4052" y="3167"/>
                    </a:cubicBezTo>
                    <a:cubicBezTo>
                      <a:pt x="4109" y="3053"/>
                      <a:pt x="4109" y="2882"/>
                      <a:pt x="4109" y="2739"/>
                    </a:cubicBezTo>
                    <a:cubicBezTo>
                      <a:pt x="4109" y="2654"/>
                      <a:pt x="4109" y="2597"/>
                      <a:pt x="4109" y="2511"/>
                    </a:cubicBezTo>
                    <a:lnTo>
                      <a:pt x="4137" y="2397"/>
                    </a:lnTo>
                    <a:cubicBezTo>
                      <a:pt x="4166" y="2311"/>
                      <a:pt x="4195" y="2254"/>
                      <a:pt x="4223" y="2169"/>
                    </a:cubicBezTo>
                    <a:cubicBezTo>
                      <a:pt x="4337" y="1855"/>
                      <a:pt x="4309" y="1484"/>
                      <a:pt x="4252" y="1170"/>
                    </a:cubicBezTo>
                    <a:cubicBezTo>
                      <a:pt x="4080" y="485"/>
                      <a:pt x="3396" y="0"/>
                      <a:pt x="2711" y="0"/>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8" name="Google Shape;3048;p33"/>
            <p:cNvGrpSpPr/>
            <p:nvPr/>
          </p:nvGrpSpPr>
          <p:grpSpPr>
            <a:xfrm>
              <a:off x="5769558" y="0"/>
              <a:ext cx="3907799" cy="5143444"/>
              <a:chOff x="5769558" y="0"/>
              <a:chExt cx="3907799" cy="5143444"/>
            </a:xfrm>
          </p:grpSpPr>
          <p:sp>
            <p:nvSpPr>
              <p:cNvPr id="3049" name="Google Shape;3049;p33"/>
              <p:cNvSpPr/>
              <p:nvPr/>
            </p:nvSpPr>
            <p:spPr>
              <a:xfrm>
                <a:off x="5769558" y="0"/>
                <a:ext cx="3907799" cy="5143444"/>
              </a:xfrm>
              <a:custGeom>
                <a:avLst/>
                <a:gdLst/>
                <a:ahLst/>
                <a:cxnLst/>
                <a:rect l="l" t="t" r="r" b="b"/>
                <a:pathLst>
                  <a:path w="122176" h="160808" extrusionOk="0">
                    <a:moveTo>
                      <a:pt x="1" y="0"/>
                    </a:moveTo>
                    <a:cubicBezTo>
                      <a:pt x="86" y="314"/>
                      <a:pt x="200" y="657"/>
                      <a:pt x="286" y="970"/>
                    </a:cubicBezTo>
                    <a:cubicBezTo>
                      <a:pt x="3196" y="9587"/>
                      <a:pt x="10015" y="16806"/>
                      <a:pt x="18489" y="20087"/>
                    </a:cubicBezTo>
                    <a:cubicBezTo>
                      <a:pt x="28818" y="24081"/>
                      <a:pt x="54411" y="22341"/>
                      <a:pt x="64341" y="27248"/>
                    </a:cubicBezTo>
                    <a:cubicBezTo>
                      <a:pt x="74783" y="32413"/>
                      <a:pt x="80661" y="43940"/>
                      <a:pt x="83086" y="55353"/>
                    </a:cubicBezTo>
                    <a:cubicBezTo>
                      <a:pt x="85512" y="66737"/>
                      <a:pt x="85198" y="78549"/>
                      <a:pt x="87081" y="90048"/>
                    </a:cubicBezTo>
                    <a:cubicBezTo>
                      <a:pt x="90276" y="109649"/>
                      <a:pt x="105028" y="124286"/>
                      <a:pt x="114443" y="141776"/>
                    </a:cubicBezTo>
                    <a:cubicBezTo>
                      <a:pt x="118951" y="150193"/>
                      <a:pt x="119436" y="160693"/>
                      <a:pt x="121519" y="160807"/>
                    </a:cubicBezTo>
                    <a:lnTo>
                      <a:pt x="122175" y="0"/>
                    </a:lnTo>
                    <a:close/>
                  </a:path>
                </a:pathLst>
              </a:custGeom>
              <a:solidFill>
                <a:srgbClr val="6976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0" name="Google Shape;3050;p33"/>
              <p:cNvGrpSpPr/>
              <p:nvPr/>
            </p:nvGrpSpPr>
            <p:grpSpPr>
              <a:xfrm>
                <a:off x="5947600" y="34975"/>
                <a:ext cx="3220250" cy="4157150"/>
                <a:chOff x="5947600" y="34975"/>
                <a:chExt cx="3220250" cy="4157150"/>
              </a:xfrm>
            </p:grpSpPr>
            <p:sp>
              <p:nvSpPr>
                <p:cNvPr id="3051" name="Google Shape;3051;p33"/>
                <p:cNvSpPr/>
                <p:nvPr/>
              </p:nvSpPr>
              <p:spPr>
                <a:xfrm>
                  <a:off x="8906225" y="226400"/>
                  <a:ext cx="37675" cy="14625"/>
                </a:xfrm>
                <a:custGeom>
                  <a:avLst/>
                  <a:gdLst/>
                  <a:ahLst/>
                  <a:cxnLst/>
                  <a:rect l="l" t="t" r="r" b="b"/>
                  <a:pathLst>
                    <a:path w="1507" h="585" extrusionOk="0">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3"/>
                <p:cNvSpPr/>
                <p:nvPr/>
              </p:nvSpPr>
              <p:spPr>
                <a:xfrm>
                  <a:off x="8973800" y="217125"/>
                  <a:ext cx="30700" cy="15975"/>
                </a:xfrm>
                <a:custGeom>
                  <a:avLst/>
                  <a:gdLst/>
                  <a:ahLst/>
                  <a:cxnLst/>
                  <a:rect l="l" t="t" r="r" b="b"/>
                  <a:pathLst>
                    <a:path w="1228" h="639" extrusionOk="0">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3"/>
                <p:cNvSpPr/>
                <p:nvPr/>
              </p:nvSpPr>
              <p:spPr>
                <a:xfrm>
                  <a:off x="8979675" y="289550"/>
                  <a:ext cx="34100" cy="17675"/>
                </a:xfrm>
                <a:custGeom>
                  <a:avLst/>
                  <a:gdLst/>
                  <a:ahLst/>
                  <a:cxnLst/>
                  <a:rect l="l" t="t" r="r" b="b"/>
                  <a:pathLst>
                    <a:path w="1364" h="707" extrusionOk="0">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3"/>
                <p:cNvSpPr/>
                <p:nvPr/>
              </p:nvSpPr>
              <p:spPr>
                <a:xfrm>
                  <a:off x="9026600" y="376900"/>
                  <a:ext cx="34250" cy="20375"/>
                </a:xfrm>
                <a:custGeom>
                  <a:avLst/>
                  <a:gdLst/>
                  <a:ahLst/>
                  <a:cxnLst/>
                  <a:rect l="l" t="t" r="r" b="b"/>
                  <a:pathLst>
                    <a:path w="1370" h="815" extrusionOk="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3"/>
                <p:cNvSpPr/>
                <p:nvPr/>
              </p:nvSpPr>
              <p:spPr>
                <a:xfrm>
                  <a:off x="9057525" y="320575"/>
                  <a:ext cx="26525" cy="10575"/>
                </a:xfrm>
                <a:custGeom>
                  <a:avLst/>
                  <a:gdLst/>
                  <a:ahLst/>
                  <a:cxnLst/>
                  <a:rect l="l" t="t" r="r" b="b"/>
                  <a:pathLst>
                    <a:path w="1061" h="423" extrusionOk="0">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3"/>
                <p:cNvSpPr/>
                <p:nvPr/>
              </p:nvSpPr>
              <p:spPr>
                <a:xfrm>
                  <a:off x="9050050" y="266875"/>
                  <a:ext cx="31575" cy="12475"/>
                </a:xfrm>
                <a:custGeom>
                  <a:avLst/>
                  <a:gdLst/>
                  <a:ahLst/>
                  <a:cxnLst/>
                  <a:rect l="l" t="t" r="r" b="b"/>
                  <a:pathLst>
                    <a:path w="1263" h="499" extrusionOk="0">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3"/>
                <p:cNvSpPr/>
                <p:nvPr/>
              </p:nvSpPr>
              <p:spPr>
                <a:xfrm>
                  <a:off x="8893425" y="300300"/>
                  <a:ext cx="38975" cy="15525"/>
                </a:xfrm>
                <a:custGeom>
                  <a:avLst/>
                  <a:gdLst/>
                  <a:ahLst/>
                  <a:cxnLst/>
                  <a:rect l="l" t="t" r="r" b="b"/>
                  <a:pathLst>
                    <a:path w="1559" h="621" extrusionOk="0">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3"/>
                <p:cNvSpPr/>
                <p:nvPr/>
              </p:nvSpPr>
              <p:spPr>
                <a:xfrm>
                  <a:off x="8934575" y="361375"/>
                  <a:ext cx="30000" cy="15800"/>
                </a:xfrm>
                <a:custGeom>
                  <a:avLst/>
                  <a:gdLst/>
                  <a:ahLst/>
                  <a:cxnLst/>
                  <a:rect l="l" t="t" r="r" b="b"/>
                  <a:pathLst>
                    <a:path w="1200" h="632" extrusionOk="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3"/>
                <p:cNvSpPr/>
                <p:nvPr/>
              </p:nvSpPr>
              <p:spPr>
                <a:xfrm>
                  <a:off x="8871100" y="403425"/>
                  <a:ext cx="26575" cy="16050"/>
                </a:xfrm>
                <a:custGeom>
                  <a:avLst/>
                  <a:gdLst/>
                  <a:ahLst/>
                  <a:cxnLst/>
                  <a:rect l="l" t="t" r="r" b="b"/>
                  <a:pathLst>
                    <a:path w="1063" h="642" extrusionOk="0">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3"/>
                <p:cNvSpPr/>
                <p:nvPr/>
              </p:nvSpPr>
              <p:spPr>
                <a:xfrm>
                  <a:off x="8889650" y="404700"/>
                  <a:ext cx="725" cy="750"/>
                </a:xfrm>
                <a:custGeom>
                  <a:avLst/>
                  <a:gdLst/>
                  <a:ahLst/>
                  <a:cxnLst/>
                  <a:rect l="l" t="t" r="r" b="b"/>
                  <a:pathLst>
                    <a:path w="29" h="30" extrusionOk="0">
                      <a:moveTo>
                        <a:pt x="29" y="29"/>
                      </a:moveTo>
                      <a:lnTo>
                        <a:pt x="29" y="29"/>
                      </a:lnTo>
                      <a:cubicBezTo>
                        <a:pt x="0" y="1"/>
                        <a:pt x="0" y="1"/>
                        <a:pt x="29" y="29"/>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33"/>
                <p:cNvSpPr/>
                <p:nvPr/>
              </p:nvSpPr>
              <p:spPr>
                <a:xfrm>
                  <a:off x="8777650" y="311500"/>
                  <a:ext cx="64225" cy="33800"/>
                </a:xfrm>
                <a:custGeom>
                  <a:avLst/>
                  <a:gdLst/>
                  <a:ahLst/>
                  <a:cxnLst/>
                  <a:rect l="l" t="t" r="r" b="b"/>
                  <a:pathLst>
                    <a:path w="2569" h="1352" extrusionOk="0">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33"/>
                <p:cNvSpPr/>
                <p:nvPr/>
              </p:nvSpPr>
              <p:spPr>
                <a:xfrm>
                  <a:off x="8746275" y="221450"/>
                  <a:ext cx="37825" cy="20900"/>
                </a:xfrm>
                <a:custGeom>
                  <a:avLst/>
                  <a:gdLst/>
                  <a:ahLst/>
                  <a:cxnLst/>
                  <a:rect l="l" t="t" r="r" b="b"/>
                  <a:pathLst>
                    <a:path w="1513" h="836" extrusionOk="0">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3"/>
                <p:cNvSpPr/>
                <p:nvPr/>
              </p:nvSpPr>
              <p:spPr>
                <a:xfrm>
                  <a:off x="8737875" y="173825"/>
                  <a:ext cx="30525" cy="14900"/>
                </a:xfrm>
                <a:custGeom>
                  <a:avLst/>
                  <a:gdLst/>
                  <a:ahLst/>
                  <a:cxnLst/>
                  <a:rect l="l" t="t" r="r" b="b"/>
                  <a:pathLst>
                    <a:path w="1221" h="596" extrusionOk="0">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3"/>
                <p:cNvSpPr/>
                <p:nvPr/>
              </p:nvSpPr>
              <p:spPr>
                <a:xfrm>
                  <a:off x="8834275" y="172250"/>
                  <a:ext cx="24000" cy="14175"/>
                </a:xfrm>
                <a:custGeom>
                  <a:avLst/>
                  <a:gdLst/>
                  <a:ahLst/>
                  <a:cxnLst/>
                  <a:rect l="l" t="t" r="r" b="b"/>
                  <a:pathLst>
                    <a:path w="960" h="567" extrusionOk="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3"/>
                <p:cNvSpPr/>
                <p:nvPr/>
              </p:nvSpPr>
              <p:spPr>
                <a:xfrm>
                  <a:off x="8685625" y="284000"/>
                  <a:ext cx="47125" cy="26450"/>
                </a:xfrm>
                <a:custGeom>
                  <a:avLst/>
                  <a:gdLst/>
                  <a:ahLst/>
                  <a:cxnLst/>
                  <a:rect l="l" t="t" r="r" b="b"/>
                  <a:pathLst>
                    <a:path w="1885" h="1058" extrusionOk="0">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3"/>
                <p:cNvSpPr/>
                <p:nvPr/>
              </p:nvSpPr>
              <p:spPr>
                <a:xfrm>
                  <a:off x="8632125" y="229775"/>
                  <a:ext cx="35000" cy="20100"/>
                </a:xfrm>
                <a:custGeom>
                  <a:avLst/>
                  <a:gdLst/>
                  <a:ahLst/>
                  <a:cxnLst/>
                  <a:rect l="l" t="t" r="r" b="b"/>
                  <a:pathLst>
                    <a:path w="1400" h="804" extrusionOk="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3"/>
                <p:cNvSpPr/>
                <p:nvPr/>
              </p:nvSpPr>
              <p:spPr>
                <a:xfrm>
                  <a:off x="8639975" y="113550"/>
                  <a:ext cx="24275" cy="18300"/>
                </a:xfrm>
                <a:custGeom>
                  <a:avLst/>
                  <a:gdLst/>
                  <a:ahLst/>
                  <a:cxnLst/>
                  <a:rect l="l" t="t" r="r" b="b"/>
                  <a:pathLst>
                    <a:path w="971" h="732" extrusionOk="0">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3"/>
                <p:cNvSpPr/>
                <p:nvPr/>
              </p:nvSpPr>
              <p:spPr>
                <a:xfrm>
                  <a:off x="8781925" y="68775"/>
                  <a:ext cx="34875" cy="15525"/>
                </a:xfrm>
                <a:custGeom>
                  <a:avLst/>
                  <a:gdLst/>
                  <a:ahLst/>
                  <a:cxnLst/>
                  <a:rect l="l" t="t" r="r" b="b"/>
                  <a:pathLst>
                    <a:path w="1395" h="621" extrusionOk="0">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3"/>
                <p:cNvSpPr/>
                <p:nvPr/>
              </p:nvSpPr>
              <p:spPr>
                <a:xfrm>
                  <a:off x="8980950" y="109650"/>
                  <a:ext cx="20000" cy="12075"/>
                </a:xfrm>
                <a:custGeom>
                  <a:avLst/>
                  <a:gdLst/>
                  <a:ahLst/>
                  <a:cxnLst/>
                  <a:rect l="l" t="t" r="r" b="b"/>
                  <a:pathLst>
                    <a:path w="800" h="483" extrusionOk="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3"/>
                <p:cNvSpPr/>
                <p:nvPr/>
              </p:nvSpPr>
              <p:spPr>
                <a:xfrm>
                  <a:off x="8887500" y="124450"/>
                  <a:ext cx="36400" cy="24550"/>
                </a:xfrm>
                <a:custGeom>
                  <a:avLst/>
                  <a:gdLst/>
                  <a:ahLst/>
                  <a:cxnLst/>
                  <a:rect l="l" t="t" r="r" b="b"/>
                  <a:pathLst>
                    <a:path w="1456" h="982" extrusionOk="0">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3"/>
                <p:cNvSpPr/>
                <p:nvPr/>
              </p:nvSpPr>
              <p:spPr>
                <a:xfrm>
                  <a:off x="9065825" y="141500"/>
                  <a:ext cx="36300" cy="18500"/>
                </a:xfrm>
                <a:custGeom>
                  <a:avLst/>
                  <a:gdLst/>
                  <a:ahLst/>
                  <a:cxnLst/>
                  <a:rect l="l" t="t" r="r" b="b"/>
                  <a:pathLst>
                    <a:path w="1452" h="740" extrusionOk="0">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3"/>
                <p:cNvSpPr/>
                <p:nvPr/>
              </p:nvSpPr>
              <p:spPr>
                <a:xfrm>
                  <a:off x="9037300" y="60725"/>
                  <a:ext cx="21450" cy="12950"/>
                </a:xfrm>
                <a:custGeom>
                  <a:avLst/>
                  <a:gdLst/>
                  <a:ahLst/>
                  <a:cxnLst/>
                  <a:rect l="l" t="t" r="r" b="b"/>
                  <a:pathLst>
                    <a:path w="858" h="518" extrusionOk="0">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3"/>
                <p:cNvSpPr/>
                <p:nvPr/>
              </p:nvSpPr>
              <p:spPr>
                <a:xfrm>
                  <a:off x="8121400" y="1445650"/>
                  <a:ext cx="65650" cy="38825"/>
                </a:xfrm>
                <a:custGeom>
                  <a:avLst/>
                  <a:gdLst/>
                  <a:ahLst/>
                  <a:cxnLst/>
                  <a:rect l="l" t="t" r="r" b="b"/>
                  <a:pathLst>
                    <a:path w="2626" h="1553" extrusionOk="0">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3"/>
                <p:cNvSpPr/>
                <p:nvPr/>
              </p:nvSpPr>
              <p:spPr>
                <a:xfrm>
                  <a:off x="8226975" y="1470875"/>
                  <a:ext cx="47475" cy="21850"/>
                </a:xfrm>
                <a:custGeom>
                  <a:avLst/>
                  <a:gdLst/>
                  <a:ahLst/>
                  <a:cxnLst/>
                  <a:rect l="l" t="t" r="r" b="b"/>
                  <a:pathLst>
                    <a:path w="1899" h="874" extrusionOk="0">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3"/>
                <p:cNvSpPr/>
                <p:nvPr/>
              </p:nvSpPr>
              <p:spPr>
                <a:xfrm>
                  <a:off x="8219225" y="1542850"/>
                  <a:ext cx="22750" cy="12275"/>
                </a:xfrm>
                <a:custGeom>
                  <a:avLst/>
                  <a:gdLst/>
                  <a:ahLst/>
                  <a:cxnLst/>
                  <a:rect l="l" t="t" r="r" b="b"/>
                  <a:pathLst>
                    <a:path w="910" h="491" extrusionOk="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3"/>
                <p:cNvSpPr/>
                <p:nvPr/>
              </p:nvSpPr>
              <p:spPr>
                <a:xfrm>
                  <a:off x="8274775" y="1411150"/>
                  <a:ext cx="32125" cy="24650"/>
                </a:xfrm>
                <a:custGeom>
                  <a:avLst/>
                  <a:gdLst/>
                  <a:ahLst/>
                  <a:cxnLst/>
                  <a:rect l="l" t="t" r="r" b="b"/>
                  <a:pathLst>
                    <a:path w="1285" h="986" extrusionOk="0">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3"/>
                <p:cNvSpPr/>
                <p:nvPr/>
              </p:nvSpPr>
              <p:spPr>
                <a:xfrm>
                  <a:off x="8151375" y="1287675"/>
                  <a:ext cx="41400" cy="23025"/>
                </a:xfrm>
                <a:custGeom>
                  <a:avLst/>
                  <a:gdLst/>
                  <a:ahLst/>
                  <a:cxnLst/>
                  <a:rect l="l" t="t" r="r" b="b"/>
                  <a:pathLst>
                    <a:path w="1656" h="921" extrusionOk="0">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3"/>
                <p:cNvSpPr/>
                <p:nvPr/>
              </p:nvSpPr>
              <p:spPr>
                <a:xfrm>
                  <a:off x="8051500" y="1254875"/>
                  <a:ext cx="33550" cy="17500"/>
                </a:xfrm>
                <a:custGeom>
                  <a:avLst/>
                  <a:gdLst/>
                  <a:ahLst/>
                  <a:cxnLst/>
                  <a:rect l="l" t="t" r="r" b="b"/>
                  <a:pathLst>
                    <a:path w="1342" h="700" extrusionOk="0">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3"/>
                <p:cNvSpPr/>
                <p:nvPr/>
              </p:nvSpPr>
              <p:spPr>
                <a:xfrm>
                  <a:off x="8041525" y="1333150"/>
                  <a:ext cx="29275" cy="18850"/>
                </a:xfrm>
                <a:custGeom>
                  <a:avLst/>
                  <a:gdLst/>
                  <a:ahLst/>
                  <a:cxnLst/>
                  <a:rect l="l" t="t" r="r" b="b"/>
                  <a:pathLst>
                    <a:path w="1171" h="754" extrusionOk="0">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3"/>
                <p:cNvSpPr/>
                <p:nvPr/>
              </p:nvSpPr>
              <p:spPr>
                <a:xfrm>
                  <a:off x="7965900" y="1390350"/>
                  <a:ext cx="30925" cy="23225"/>
                </a:xfrm>
                <a:custGeom>
                  <a:avLst/>
                  <a:gdLst/>
                  <a:ahLst/>
                  <a:cxnLst/>
                  <a:rect l="l" t="t" r="r" b="b"/>
                  <a:pathLst>
                    <a:path w="1237" h="929" extrusionOk="0">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3"/>
                <p:cNvSpPr/>
                <p:nvPr/>
              </p:nvSpPr>
              <p:spPr>
                <a:xfrm>
                  <a:off x="7993725" y="1485500"/>
                  <a:ext cx="17850" cy="11975"/>
                </a:xfrm>
                <a:custGeom>
                  <a:avLst/>
                  <a:gdLst/>
                  <a:ahLst/>
                  <a:cxnLst/>
                  <a:rect l="l" t="t" r="r" b="b"/>
                  <a:pathLst>
                    <a:path w="714" h="479" extrusionOk="0">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3"/>
                <p:cNvSpPr/>
                <p:nvPr/>
              </p:nvSpPr>
              <p:spPr>
                <a:xfrm>
                  <a:off x="8168650" y="1363425"/>
                  <a:ext cx="75275" cy="29550"/>
                </a:xfrm>
                <a:custGeom>
                  <a:avLst/>
                  <a:gdLst/>
                  <a:ahLst/>
                  <a:cxnLst/>
                  <a:rect l="l" t="t" r="r" b="b"/>
                  <a:pathLst>
                    <a:path w="3011" h="1182" extrusionOk="0">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3"/>
                <p:cNvSpPr/>
                <p:nvPr/>
              </p:nvSpPr>
              <p:spPr>
                <a:xfrm>
                  <a:off x="8098575" y="1545275"/>
                  <a:ext cx="30000" cy="17850"/>
                </a:xfrm>
                <a:custGeom>
                  <a:avLst/>
                  <a:gdLst/>
                  <a:ahLst/>
                  <a:cxnLst/>
                  <a:rect l="l" t="t" r="r" b="b"/>
                  <a:pathLst>
                    <a:path w="1200" h="714" extrusionOk="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3"/>
                <p:cNvSpPr/>
                <p:nvPr/>
              </p:nvSpPr>
              <p:spPr>
                <a:xfrm>
                  <a:off x="7886025" y="1423825"/>
                  <a:ext cx="38550" cy="23050"/>
                </a:xfrm>
                <a:custGeom>
                  <a:avLst/>
                  <a:gdLst/>
                  <a:ahLst/>
                  <a:cxnLst/>
                  <a:rect l="l" t="t" r="r" b="b"/>
                  <a:pathLst>
                    <a:path w="1542" h="922" extrusionOk="0">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3"/>
                <p:cNvSpPr/>
                <p:nvPr/>
              </p:nvSpPr>
              <p:spPr>
                <a:xfrm>
                  <a:off x="7846075" y="1316675"/>
                  <a:ext cx="35700" cy="24650"/>
                </a:xfrm>
                <a:custGeom>
                  <a:avLst/>
                  <a:gdLst/>
                  <a:ahLst/>
                  <a:cxnLst/>
                  <a:rect l="l" t="t" r="r" b="b"/>
                  <a:pathLst>
                    <a:path w="1428" h="986" extrusionOk="0">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3"/>
                <p:cNvSpPr/>
                <p:nvPr/>
              </p:nvSpPr>
              <p:spPr>
                <a:xfrm>
                  <a:off x="7791875" y="1490800"/>
                  <a:ext cx="40225" cy="23950"/>
                </a:xfrm>
                <a:custGeom>
                  <a:avLst/>
                  <a:gdLst/>
                  <a:ahLst/>
                  <a:cxnLst/>
                  <a:rect l="l" t="t" r="r" b="b"/>
                  <a:pathLst>
                    <a:path w="1609" h="958" extrusionOk="0">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3"/>
                <p:cNvSpPr/>
                <p:nvPr/>
              </p:nvSpPr>
              <p:spPr>
                <a:xfrm>
                  <a:off x="9031600" y="1080200"/>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33"/>
                <p:cNvSpPr/>
                <p:nvPr/>
              </p:nvSpPr>
              <p:spPr>
                <a:xfrm>
                  <a:off x="8959450" y="996875"/>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33"/>
                <p:cNvSpPr/>
                <p:nvPr/>
              </p:nvSpPr>
              <p:spPr>
                <a:xfrm>
                  <a:off x="8893200" y="1066075"/>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33"/>
                <p:cNvSpPr/>
                <p:nvPr/>
              </p:nvSpPr>
              <p:spPr>
                <a:xfrm>
                  <a:off x="8809275" y="972775"/>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33"/>
                <p:cNvSpPr/>
                <p:nvPr/>
              </p:nvSpPr>
              <p:spPr>
                <a:xfrm>
                  <a:off x="8396025" y="845525"/>
                  <a:ext cx="45675" cy="27025"/>
                </a:xfrm>
                <a:custGeom>
                  <a:avLst/>
                  <a:gdLst/>
                  <a:ahLst/>
                  <a:cxnLst/>
                  <a:rect l="l" t="t" r="r" b="b"/>
                  <a:pathLst>
                    <a:path w="1827" h="1081" extrusionOk="0">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33"/>
                <p:cNvSpPr/>
                <p:nvPr/>
              </p:nvSpPr>
              <p:spPr>
                <a:xfrm>
                  <a:off x="8494950" y="804000"/>
                  <a:ext cx="18975" cy="9000"/>
                </a:xfrm>
                <a:custGeom>
                  <a:avLst/>
                  <a:gdLst/>
                  <a:ahLst/>
                  <a:cxnLst/>
                  <a:rect l="l" t="t" r="r" b="b"/>
                  <a:pathLst>
                    <a:path w="759" h="360" extrusionOk="0">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33"/>
                <p:cNvSpPr/>
                <p:nvPr/>
              </p:nvSpPr>
              <p:spPr>
                <a:xfrm>
                  <a:off x="8438125" y="734750"/>
                  <a:ext cx="31400" cy="19125"/>
                </a:xfrm>
                <a:custGeom>
                  <a:avLst/>
                  <a:gdLst/>
                  <a:ahLst/>
                  <a:cxnLst/>
                  <a:rect l="l" t="t" r="r" b="b"/>
                  <a:pathLst>
                    <a:path w="1256" h="765" extrusionOk="0">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33"/>
                <p:cNvSpPr/>
                <p:nvPr/>
              </p:nvSpPr>
              <p:spPr>
                <a:xfrm>
                  <a:off x="8403875" y="793275"/>
                  <a:ext cx="24275" cy="15475"/>
                </a:xfrm>
                <a:custGeom>
                  <a:avLst/>
                  <a:gdLst/>
                  <a:ahLst/>
                  <a:cxnLst/>
                  <a:rect l="l" t="t" r="r" b="b"/>
                  <a:pathLst>
                    <a:path w="971" h="619" extrusionOk="0">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33"/>
                <p:cNvSpPr/>
                <p:nvPr/>
              </p:nvSpPr>
              <p:spPr>
                <a:xfrm>
                  <a:off x="9118600" y="632875"/>
                  <a:ext cx="49250" cy="25600"/>
                </a:xfrm>
                <a:custGeom>
                  <a:avLst/>
                  <a:gdLst/>
                  <a:ahLst/>
                  <a:cxnLst/>
                  <a:rect l="l" t="t" r="r" b="b"/>
                  <a:pathLst>
                    <a:path w="1970" h="1024" extrusionOk="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33"/>
                <p:cNvSpPr/>
                <p:nvPr/>
              </p:nvSpPr>
              <p:spPr>
                <a:xfrm>
                  <a:off x="9127875" y="692825"/>
                  <a:ext cx="38625" cy="25175"/>
                </a:xfrm>
                <a:custGeom>
                  <a:avLst/>
                  <a:gdLst/>
                  <a:ahLst/>
                  <a:cxnLst/>
                  <a:rect l="l" t="t" r="r" b="b"/>
                  <a:pathLst>
                    <a:path w="1545" h="1007" extrusionOk="0">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33"/>
                <p:cNvSpPr/>
                <p:nvPr/>
              </p:nvSpPr>
              <p:spPr>
                <a:xfrm>
                  <a:off x="8653525" y="1467800"/>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33"/>
                <p:cNvSpPr/>
                <p:nvPr/>
              </p:nvSpPr>
              <p:spPr>
                <a:xfrm>
                  <a:off x="8791925" y="1440425"/>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33"/>
                <p:cNvSpPr/>
                <p:nvPr/>
              </p:nvSpPr>
              <p:spPr>
                <a:xfrm>
                  <a:off x="8702750" y="1339850"/>
                  <a:ext cx="1450" cy="25"/>
                </a:xfrm>
                <a:custGeom>
                  <a:avLst/>
                  <a:gdLst/>
                  <a:ahLst/>
                  <a:cxnLst/>
                  <a:rect l="l" t="t" r="r" b="b"/>
                  <a:pathLst>
                    <a:path w="58" h="1" extrusionOk="0">
                      <a:moveTo>
                        <a:pt x="1" y="0"/>
                      </a:moveTo>
                      <a:lnTo>
                        <a:pt x="1" y="0"/>
                      </a:lnTo>
                      <a:cubicBezTo>
                        <a:pt x="29" y="0"/>
                        <a:pt x="58" y="0"/>
                        <a:pt x="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33"/>
                <p:cNvSpPr/>
                <p:nvPr/>
              </p:nvSpPr>
              <p:spPr>
                <a:xfrm>
                  <a:off x="8687775" y="1325450"/>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33"/>
                <p:cNvSpPr/>
                <p:nvPr/>
              </p:nvSpPr>
              <p:spPr>
                <a:xfrm>
                  <a:off x="8671600" y="1410100"/>
                  <a:ext cx="30650" cy="16225"/>
                </a:xfrm>
                <a:custGeom>
                  <a:avLst/>
                  <a:gdLst/>
                  <a:ahLst/>
                  <a:cxnLst/>
                  <a:rect l="l" t="t" r="r" b="b"/>
                  <a:pathLst>
                    <a:path w="1226" h="649" extrusionOk="0">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33"/>
                <p:cNvSpPr/>
                <p:nvPr/>
              </p:nvSpPr>
              <p:spPr>
                <a:xfrm>
                  <a:off x="8571500" y="1422400"/>
                  <a:ext cx="37125" cy="23150"/>
                </a:xfrm>
                <a:custGeom>
                  <a:avLst/>
                  <a:gdLst/>
                  <a:ahLst/>
                  <a:cxnLst/>
                  <a:rect l="l" t="t" r="r" b="b"/>
                  <a:pathLst>
                    <a:path w="1485" h="926" extrusionOk="0">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33"/>
                <p:cNvSpPr/>
                <p:nvPr/>
              </p:nvSpPr>
              <p:spPr>
                <a:xfrm>
                  <a:off x="8605025" y="1440425"/>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33"/>
                <p:cNvSpPr/>
                <p:nvPr/>
              </p:nvSpPr>
              <p:spPr>
                <a:xfrm>
                  <a:off x="7864625" y="849525"/>
                  <a:ext cx="32825" cy="17275"/>
                </a:xfrm>
                <a:custGeom>
                  <a:avLst/>
                  <a:gdLst/>
                  <a:ahLst/>
                  <a:cxnLst/>
                  <a:rect l="l" t="t" r="r" b="b"/>
                  <a:pathLst>
                    <a:path w="1313" h="691" extrusionOk="0">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3"/>
                <p:cNvSpPr/>
                <p:nvPr/>
              </p:nvSpPr>
              <p:spPr>
                <a:xfrm>
                  <a:off x="7943800" y="792025"/>
                  <a:ext cx="32825" cy="18575"/>
                </a:xfrm>
                <a:custGeom>
                  <a:avLst/>
                  <a:gdLst/>
                  <a:ahLst/>
                  <a:cxnLst/>
                  <a:rect l="l" t="t" r="r" b="b"/>
                  <a:pathLst>
                    <a:path w="1313" h="743" extrusionOk="0">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33"/>
                <p:cNvSpPr/>
                <p:nvPr/>
              </p:nvSpPr>
              <p:spPr>
                <a:xfrm>
                  <a:off x="7831800" y="682050"/>
                  <a:ext cx="44425" cy="24325"/>
                </a:xfrm>
                <a:custGeom>
                  <a:avLst/>
                  <a:gdLst/>
                  <a:ahLst/>
                  <a:cxnLst/>
                  <a:rect l="l" t="t" r="r" b="b"/>
                  <a:pathLst>
                    <a:path w="1777" h="973" extrusionOk="0">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33"/>
                <p:cNvSpPr/>
                <p:nvPr/>
              </p:nvSpPr>
              <p:spPr>
                <a:xfrm>
                  <a:off x="7849650" y="772850"/>
                  <a:ext cx="25700" cy="16875"/>
                </a:xfrm>
                <a:custGeom>
                  <a:avLst/>
                  <a:gdLst/>
                  <a:ahLst/>
                  <a:cxnLst/>
                  <a:rect l="l" t="t" r="r" b="b"/>
                  <a:pathLst>
                    <a:path w="1028" h="675" extrusionOk="0">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33"/>
                <p:cNvSpPr/>
                <p:nvPr/>
              </p:nvSpPr>
              <p:spPr>
                <a:xfrm>
                  <a:off x="7728375" y="832850"/>
                  <a:ext cx="35700" cy="18975"/>
                </a:xfrm>
                <a:custGeom>
                  <a:avLst/>
                  <a:gdLst/>
                  <a:ahLst/>
                  <a:cxnLst/>
                  <a:rect l="l" t="t" r="r" b="b"/>
                  <a:pathLst>
                    <a:path w="1428" h="759" extrusionOk="0">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33"/>
                <p:cNvSpPr/>
                <p:nvPr/>
              </p:nvSpPr>
              <p:spPr>
                <a:xfrm>
                  <a:off x="7684150" y="687900"/>
                  <a:ext cx="41400" cy="22400"/>
                </a:xfrm>
                <a:custGeom>
                  <a:avLst/>
                  <a:gdLst/>
                  <a:ahLst/>
                  <a:cxnLst/>
                  <a:rect l="l" t="t" r="r" b="b"/>
                  <a:pathLst>
                    <a:path w="1656" h="896" extrusionOk="0">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33"/>
                <p:cNvSpPr/>
                <p:nvPr/>
              </p:nvSpPr>
              <p:spPr>
                <a:xfrm>
                  <a:off x="7720575" y="588125"/>
                  <a:ext cx="36400" cy="23900"/>
                </a:xfrm>
                <a:custGeom>
                  <a:avLst/>
                  <a:gdLst/>
                  <a:ahLst/>
                  <a:cxnLst/>
                  <a:rect l="l" t="t" r="r" b="b"/>
                  <a:pathLst>
                    <a:path w="1456" h="956" extrusionOk="0">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33"/>
                <p:cNvSpPr/>
                <p:nvPr/>
              </p:nvSpPr>
              <p:spPr>
                <a:xfrm>
                  <a:off x="7624675" y="742900"/>
                  <a:ext cx="36675" cy="17375"/>
                </a:xfrm>
                <a:custGeom>
                  <a:avLst/>
                  <a:gdLst/>
                  <a:ahLst/>
                  <a:cxnLst/>
                  <a:rect l="l" t="t" r="r" b="b"/>
                  <a:pathLst>
                    <a:path w="1467" h="695" extrusionOk="0">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33"/>
                <p:cNvSpPr/>
                <p:nvPr/>
              </p:nvSpPr>
              <p:spPr>
                <a:xfrm>
                  <a:off x="7731950" y="908025"/>
                  <a:ext cx="32125" cy="16550"/>
                </a:xfrm>
                <a:custGeom>
                  <a:avLst/>
                  <a:gdLst/>
                  <a:ahLst/>
                  <a:cxnLst/>
                  <a:rect l="l" t="t" r="r" b="b"/>
                  <a:pathLst>
                    <a:path w="1285" h="662" extrusionOk="0">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33"/>
                <p:cNvSpPr/>
                <p:nvPr/>
              </p:nvSpPr>
              <p:spPr>
                <a:xfrm>
                  <a:off x="7617100" y="897600"/>
                  <a:ext cx="30000" cy="20350"/>
                </a:xfrm>
                <a:custGeom>
                  <a:avLst/>
                  <a:gdLst/>
                  <a:ahLst/>
                  <a:cxnLst/>
                  <a:rect l="l" t="t" r="r" b="b"/>
                  <a:pathLst>
                    <a:path w="1200" h="814" extrusionOk="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33"/>
                <p:cNvSpPr/>
                <p:nvPr/>
              </p:nvSpPr>
              <p:spPr>
                <a:xfrm>
                  <a:off x="7901725" y="644200"/>
                  <a:ext cx="19275" cy="11625"/>
                </a:xfrm>
                <a:custGeom>
                  <a:avLst/>
                  <a:gdLst/>
                  <a:ahLst/>
                  <a:cxnLst/>
                  <a:rect l="l" t="t" r="r" b="b"/>
                  <a:pathLst>
                    <a:path w="771" h="465" extrusionOk="0">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33"/>
                <p:cNvSpPr/>
                <p:nvPr/>
              </p:nvSpPr>
              <p:spPr>
                <a:xfrm>
                  <a:off x="7853200" y="458650"/>
                  <a:ext cx="27150" cy="15375"/>
                </a:xfrm>
                <a:custGeom>
                  <a:avLst/>
                  <a:gdLst/>
                  <a:ahLst/>
                  <a:cxnLst/>
                  <a:rect l="l" t="t" r="r" b="b"/>
                  <a:pathLst>
                    <a:path w="1086" h="615" extrusionOk="0">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33"/>
                <p:cNvSpPr/>
                <p:nvPr/>
              </p:nvSpPr>
              <p:spPr>
                <a:xfrm>
                  <a:off x="7792575" y="617975"/>
                  <a:ext cx="48550" cy="19300"/>
                </a:xfrm>
                <a:custGeom>
                  <a:avLst/>
                  <a:gdLst/>
                  <a:ahLst/>
                  <a:cxnLst/>
                  <a:rect l="l" t="t" r="r" b="b"/>
                  <a:pathLst>
                    <a:path w="1942" h="772" extrusionOk="0">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33"/>
                <p:cNvSpPr/>
                <p:nvPr/>
              </p:nvSpPr>
              <p:spPr>
                <a:xfrm>
                  <a:off x="7790450" y="672075"/>
                  <a:ext cx="20975" cy="10600"/>
                </a:xfrm>
                <a:custGeom>
                  <a:avLst/>
                  <a:gdLst/>
                  <a:ahLst/>
                  <a:cxnLst/>
                  <a:rect l="l" t="t" r="r" b="b"/>
                  <a:pathLst>
                    <a:path w="839" h="424" extrusionOk="0">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33"/>
                <p:cNvSpPr/>
                <p:nvPr/>
              </p:nvSpPr>
              <p:spPr>
                <a:xfrm>
                  <a:off x="8212000" y="323575"/>
                  <a:ext cx="28550" cy="17100"/>
                </a:xfrm>
                <a:custGeom>
                  <a:avLst/>
                  <a:gdLst/>
                  <a:ahLst/>
                  <a:cxnLst/>
                  <a:rect l="l" t="t" r="r" b="b"/>
                  <a:pathLst>
                    <a:path w="1142" h="684" extrusionOk="0">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33"/>
                <p:cNvSpPr/>
                <p:nvPr/>
              </p:nvSpPr>
              <p:spPr>
                <a:xfrm>
                  <a:off x="8174200" y="141500"/>
                  <a:ext cx="28550" cy="17750"/>
                </a:xfrm>
                <a:custGeom>
                  <a:avLst/>
                  <a:gdLst/>
                  <a:ahLst/>
                  <a:cxnLst/>
                  <a:rect l="l" t="t" r="r" b="b"/>
                  <a:pathLst>
                    <a:path w="1142" h="710" extrusionOk="0">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33"/>
                <p:cNvSpPr/>
                <p:nvPr/>
              </p:nvSpPr>
              <p:spPr>
                <a:xfrm>
                  <a:off x="8269075" y="121350"/>
                  <a:ext cx="30150" cy="17075"/>
                </a:xfrm>
                <a:custGeom>
                  <a:avLst/>
                  <a:gdLst/>
                  <a:ahLst/>
                  <a:cxnLst/>
                  <a:rect l="l" t="t" r="r" b="b"/>
                  <a:pathLst>
                    <a:path w="1206" h="683" extrusionOk="0">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33"/>
                <p:cNvSpPr/>
                <p:nvPr/>
              </p:nvSpPr>
              <p:spPr>
                <a:xfrm>
                  <a:off x="8205050" y="170375"/>
                  <a:ext cx="48725" cy="19325"/>
                </a:xfrm>
                <a:custGeom>
                  <a:avLst/>
                  <a:gdLst/>
                  <a:ahLst/>
                  <a:cxnLst/>
                  <a:rect l="l" t="t" r="r" b="b"/>
                  <a:pathLst>
                    <a:path w="1949" h="773" extrusionOk="0">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33"/>
                <p:cNvSpPr/>
                <p:nvPr/>
              </p:nvSpPr>
              <p:spPr>
                <a:xfrm>
                  <a:off x="8100000" y="180725"/>
                  <a:ext cx="34275" cy="20125"/>
                </a:xfrm>
                <a:custGeom>
                  <a:avLst/>
                  <a:gdLst/>
                  <a:ahLst/>
                  <a:cxnLst/>
                  <a:rect l="l" t="t" r="r" b="b"/>
                  <a:pathLst>
                    <a:path w="1371" h="805" extrusionOk="0">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33"/>
                <p:cNvSpPr/>
                <p:nvPr/>
              </p:nvSpPr>
              <p:spPr>
                <a:xfrm>
                  <a:off x="8166050" y="68425"/>
                  <a:ext cx="28850" cy="16025"/>
                </a:xfrm>
                <a:custGeom>
                  <a:avLst/>
                  <a:gdLst/>
                  <a:ahLst/>
                  <a:cxnLst/>
                  <a:rect l="l" t="t" r="r" b="b"/>
                  <a:pathLst>
                    <a:path w="1154" h="641" extrusionOk="0">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33"/>
                <p:cNvSpPr/>
                <p:nvPr/>
              </p:nvSpPr>
              <p:spPr>
                <a:xfrm>
                  <a:off x="8264775" y="34975"/>
                  <a:ext cx="37850" cy="18625"/>
                </a:xfrm>
                <a:custGeom>
                  <a:avLst/>
                  <a:gdLst/>
                  <a:ahLst/>
                  <a:cxnLst/>
                  <a:rect l="l" t="t" r="r" b="b"/>
                  <a:pathLst>
                    <a:path w="1514" h="745" extrusionOk="0">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33"/>
                <p:cNvSpPr/>
                <p:nvPr/>
              </p:nvSpPr>
              <p:spPr>
                <a:xfrm>
                  <a:off x="8153900" y="218675"/>
                  <a:ext cx="29925" cy="11875"/>
                </a:xfrm>
                <a:custGeom>
                  <a:avLst/>
                  <a:gdLst/>
                  <a:ahLst/>
                  <a:cxnLst/>
                  <a:rect l="l" t="t" r="r" b="b"/>
                  <a:pathLst>
                    <a:path w="1197" h="475" extrusionOk="0">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33"/>
                <p:cNvSpPr/>
                <p:nvPr/>
              </p:nvSpPr>
              <p:spPr>
                <a:xfrm>
                  <a:off x="7991600" y="201700"/>
                  <a:ext cx="38525" cy="19725"/>
                </a:xfrm>
                <a:custGeom>
                  <a:avLst/>
                  <a:gdLst/>
                  <a:ahLst/>
                  <a:cxnLst/>
                  <a:rect l="l" t="t" r="r" b="b"/>
                  <a:pathLst>
                    <a:path w="1541" h="789" extrusionOk="0">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33"/>
                <p:cNvSpPr/>
                <p:nvPr/>
              </p:nvSpPr>
              <p:spPr>
                <a:xfrm>
                  <a:off x="8236500" y="254325"/>
                  <a:ext cx="28075" cy="11200"/>
                </a:xfrm>
                <a:custGeom>
                  <a:avLst/>
                  <a:gdLst/>
                  <a:ahLst/>
                  <a:cxnLst/>
                  <a:rect l="l" t="t" r="r" b="b"/>
                  <a:pathLst>
                    <a:path w="1123" h="448" extrusionOk="0">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33"/>
                <p:cNvSpPr/>
                <p:nvPr/>
              </p:nvSpPr>
              <p:spPr>
                <a:xfrm>
                  <a:off x="7921675" y="1064400"/>
                  <a:ext cx="27075" cy="15825"/>
                </a:xfrm>
                <a:custGeom>
                  <a:avLst/>
                  <a:gdLst/>
                  <a:ahLst/>
                  <a:cxnLst/>
                  <a:rect l="l" t="t" r="r" b="b"/>
                  <a:pathLst>
                    <a:path w="1083" h="633" extrusionOk="0">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33"/>
                <p:cNvSpPr/>
                <p:nvPr/>
              </p:nvSpPr>
              <p:spPr>
                <a:xfrm>
                  <a:off x="7966700" y="1055325"/>
                  <a:ext cx="33475" cy="14825"/>
                </a:xfrm>
                <a:custGeom>
                  <a:avLst/>
                  <a:gdLst/>
                  <a:ahLst/>
                  <a:cxnLst/>
                  <a:rect l="l" t="t" r="r" b="b"/>
                  <a:pathLst>
                    <a:path w="1339" h="593" extrusionOk="0">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33"/>
                <p:cNvSpPr/>
                <p:nvPr/>
              </p:nvSpPr>
              <p:spPr>
                <a:xfrm>
                  <a:off x="8582925" y="1148300"/>
                  <a:ext cx="39250" cy="20950"/>
                </a:xfrm>
                <a:custGeom>
                  <a:avLst/>
                  <a:gdLst/>
                  <a:ahLst/>
                  <a:cxnLst/>
                  <a:rect l="l" t="t" r="r" b="b"/>
                  <a:pathLst>
                    <a:path w="1570" h="838" extrusionOk="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33"/>
                <p:cNvSpPr/>
                <p:nvPr/>
              </p:nvSpPr>
              <p:spPr>
                <a:xfrm>
                  <a:off x="8589050" y="1093150"/>
                  <a:ext cx="26700" cy="16750"/>
                </a:xfrm>
                <a:custGeom>
                  <a:avLst/>
                  <a:gdLst/>
                  <a:ahLst/>
                  <a:cxnLst/>
                  <a:rect l="l" t="t" r="r" b="b"/>
                  <a:pathLst>
                    <a:path w="1068" h="670" extrusionOk="0">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33"/>
                <p:cNvSpPr/>
                <p:nvPr/>
              </p:nvSpPr>
              <p:spPr>
                <a:xfrm>
                  <a:off x="8815450" y="591325"/>
                  <a:ext cx="34275" cy="17700"/>
                </a:xfrm>
                <a:custGeom>
                  <a:avLst/>
                  <a:gdLst/>
                  <a:ahLst/>
                  <a:cxnLst/>
                  <a:rect l="l" t="t" r="r" b="b"/>
                  <a:pathLst>
                    <a:path w="1371" h="708" extrusionOk="0">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33"/>
                <p:cNvSpPr/>
                <p:nvPr/>
              </p:nvSpPr>
              <p:spPr>
                <a:xfrm>
                  <a:off x="8854700" y="668800"/>
                  <a:ext cx="31400" cy="15550"/>
                </a:xfrm>
                <a:custGeom>
                  <a:avLst/>
                  <a:gdLst/>
                  <a:ahLst/>
                  <a:cxnLst/>
                  <a:rect l="l" t="t" r="r" b="b"/>
                  <a:pathLst>
                    <a:path w="1256" h="622" extrusionOk="0">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33"/>
                <p:cNvSpPr/>
                <p:nvPr/>
              </p:nvSpPr>
              <p:spPr>
                <a:xfrm>
                  <a:off x="8767925" y="631875"/>
                  <a:ext cx="31150" cy="16925"/>
                </a:xfrm>
                <a:custGeom>
                  <a:avLst/>
                  <a:gdLst/>
                  <a:ahLst/>
                  <a:cxnLst/>
                  <a:rect l="l" t="t" r="r" b="b"/>
                  <a:pathLst>
                    <a:path w="1246" h="677" extrusionOk="0">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33"/>
                <p:cNvSpPr/>
                <p:nvPr/>
              </p:nvSpPr>
              <p:spPr>
                <a:xfrm>
                  <a:off x="8529425" y="492225"/>
                  <a:ext cx="32825" cy="18850"/>
                </a:xfrm>
                <a:custGeom>
                  <a:avLst/>
                  <a:gdLst/>
                  <a:ahLst/>
                  <a:cxnLst/>
                  <a:rect l="l" t="t" r="r" b="b"/>
                  <a:pathLst>
                    <a:path w="1313" h="754" extrusionOk="0">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33"/>
                <p:cNvSpPr/>
                <p:nvPr/>
              </p:nvSpPr>
              <p:spPr>
                <a:xfrm>
                  <a:off x="8506000" y="445750"/>
                  <a:ext cx="26150" cy="10025"/>
                </a:xfrm>
                <a:custGeom>
                  <a:avLst/>
                  <a:gdLst/>
                  <a:ahLst/>
                  <a:cxnLst/>
                  <a:rect l="l" t="t" r="r" b="b"/>
                  <a:pathLst>
                    <a:path w="1046" h="401" extrusionOk="0">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33"/>
                <p:cNvSpPr/>
                <p:nvPr/>
              </p:nvSpPr>
              <p:spPr>
                <a:xfrm>
                  <a:off x="8468350" y="491400"/>
                  <a:ext cx="26125" cy="10025"/>
                </a:xfrm>
                <a:custGeom>
                  <a:avLst/>
                  <a:gdLst/>
                  <a:ahLst/>
                  <a:cxnLst/>
                  <a:rect l="l" t="t" r="r" b="b"/>
                  <a:pathLst>
                    <a:path w="1045" h="401" extrusionOk="0">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33"/>
                <p:cNvSpPr/>
                <p:nvPr/>
              </p:nvSpPr>
              <p:spPr>
                <a:xfrm>
                  <a:off x="8386750" y="453300"/>
                  <a:ext cx="30300" cy="14950"/>
                </a:xfrm>
                <a:custGeom>
                  <a:avLst/>
                  <a:gdLst/>
                  <a:ahLst/>
                  <a:cxnLst/>
                  <a:rect l="l" t="t" r="r" b="b"/>
                  <a:pathLst>
                    <a:path w="1212" h="598" extrusionOk="0">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33"/>
                <p:cNvSpPr/>
                <p:nvPr/>
              </p:nvSpPr>
              <p:spPr>
                <a:xfrm>
                  <a:off x="8188350" y="576650"/>
                  <a:ext cx="24350" cy="9600"/>
                </a:xfrm>
                <a:custGeom>
                  <a:avLst/>
                  <a:gdLst/>
                  <a:ahLst/>
                  <a:cxnLst/>
                  <a:rect l="l" t="t" r="r" b="b"/>
                  <a:pathLst>
                    <a:path w="974" h="384" extrusionOk="0">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33"/>
                <p:cNvSpPr/>
                <p:nvPr/>
              </p:nvSpPr>
              <p:spPr>
                <a:xfrm>
                  <a:off x="8980950" y="1370525"/>
                  <a:ext cx="43525" cy="21950"/>
                </a:xfrm>
                <a:custGeom>
                  <a:avLst/>
                  <a:gdLst/>
                  <a:ahLst/>
                  <a:cxnLst/>
                  <a:rect l="l" t="t" r="r" b="b"/>
                  <a:pathLst>
                    <a:path w="1741" h="878" extrusionOk="0">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33"/>
                <p:cNvSpPr/>
                <p:nvPr/>
              </p:nvSpPr>
              <p:spPr>
                <a:xfrm>
                  <a:off x="8984925" y="1307400"/>
                  <a:ext cx="38675" cy="15275"/>
                </a:xfrm>
                <a:custGeom>
                  <a:avLst/>
                  <a:gdLst/>
                  <a:ahLst/>
                  <a:cxnLst/>
                  <a:rect l="l" t="t" r="r" b="b"/>
                  <a:pathLst>
                    <a:path w="1547" h="611" extrusionOk="0">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33"/>
                <p:cNvSpPr/>
                <p:nvPr/>
              </p:nvSpPr>
              <p:spPr>
                <a:xfrm>
                  <a:off x="9030350" y="1306450"/>
                  <a:ext cx="15425" cy="6250"/>
                </a:xfrm>
                <a:custGeom>
                  <a:avLst/>
                  <a:gdLst/>
                  <a:ahLst/>
                  <a:cxnLst/>
                  <a:rect l="l" t="t" r="r" b="b"/>
                  <a:pathLst>
                    <a:path w="617" h="250" extrusionOk="0">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33"/>
                <p:cNvSpPr/>
                <p:nvPr/>
              </p:nvSpPr>
              <p:spPr>
                <a:xfrm>
                  <a:off x="9106150" y="1844700"/>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33"/>
                <p:cNvSpPr/>
                <p:nvPr/>
              </p:nvSpPr>
              <p:spPr>
                <a:xfrm>
                  <a:off x="9034000" y="1761375"/>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33"/>
                <p:cNvSpPr/>
                <p:nvPr/>
              </p:nvSpPr>
              <p:spPr>
                <a:xfrm>
                  <a:off x="8967750" y="1830575"/>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33"/>
                <p:cNvSpPr/>
                <p:nvPr/>
              </p:nvSpPr>
              <p:spPr>
                <a:xfrm>
                  <a:off x="8883825" y="1737275"/>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33"/>
                <p:cNvSpPr/>
                <p:nvPr/>
              </p:nvSpPr>
              <p:spPr>
                <a:xfrm>
                  <a:off x="8728075" y="2232300"/>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33"/>
                <p:cNvSpPr/>
                <p:nvPr/>
              </p:nvSpPr>
              <p:spPr>
                <a:xfrm>
                  <a:off x="8866475" y="2204925"/>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33"/>
                <p:cNvSpPr/>
                <p:nvPr/>
              </p:nvSpPr>
              <p:spPr>
                <a:xfrm>
                  <a:off x="8777300" y="2104350"/>
                  <a:ext cx="1450" cy="25"/>
                </a:xfrm>
                <a:custGeom>
                  <a:avLst/>
                  <a:gdLst/>
                  <a:ahLst/>
                  <a:cxnLst/>
                  <a:rect l="l" t="t" r="r" b="b"/>
                  <a:pathLst>
                    <a:path w="58" h="1" extrusionOk="0">
                      <a:moveTo>
                        <a:pt x="1" y="0"/>
                      </a:moveTo>
                      <a:lnTo>
                        <a:pt x="1" y="0"/>
                      </a:lnTo>
                      <a:cubicBezTo>
                        <a:pt x="29" y="0"/>
                        <a:pt x="58" y="0"/>
                        <a:pt x="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33"/>
                <p:cNvSpPr/>
                <p:nvPr/>
              </p:nvSpPr>
              <p:spPr>
                <a:xfrm>
                  <a:off x="8762325" y="2089950"/>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33"/>
                <p:cNvSpPr/>
                <p:nvPr/>
              </p:nvSpPr>
              <p:spPr>
                <a:xfrm>
                  <a:off x="8746150" y="2174600"/>
                  <a:ext cx="30650" cy="16225"/>
                </a:xfrm>
                <a:custGeom>
                  <a:avLst/>
                  <a:gdLst/>
                  <a:ahLst/>
                  <a:cxnLst/>
                  <a:rect l="l" t="t" r="r" b="b"/>
                  <a:pathLst>
                    <a:path w="1226" h="649" extrusionOk="0">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3"/>
                <p:cNvSpPr/>
                <p:nvPr/>
              </p:nvSpPr>
              <p:spPr>
                <a:xfrm>
                  <a:off x="8646050" y="2186900"/>
                  <a:ext cx="37125" cy="23150"/>
                </a:xfrm>
                <a:custGeom>
                  <a:avLst/>
                  <a:gdLst/>
                  <a:ahLst/>
                  <a:cxnLst/>
                  <a:rect l="l" t="t" r="r" b="b"/>
                  <a:pathLst>
                    <a:path w="1485" h="926" extrusionOk="0">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3"/>
                <p:cNvSpPr/>
                <p:nvPr/>
              </p:nvSpPr>
              <p:spPr>
                <a:xfrm>
                  <a:off x="8679575" y="2204925"/>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3"/>
                <p:cNvSpPr/>
                <p:nvPr/>
              </p:nvSpPr>
              <p:spPr>
                <a:xfrm>
                  <a:off x="8657475" y="1912800"/>
                  <a:ext cx="39250" cy="20950"/>
                </a:xfrm>
                <a:custGeom>
                  <a:avLst/>
                  <a:gdLst/>
                  <a:ahLst/>
                  <a:cxnLst/>
                  <a:rect l="l" t="t" r="r" b="b"/>
                  <a:pathLst>
                    <a:path w="1570" h="838" extrusionOk="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3"/>
                <p:cNvSpPr/>
                <p:nvPr/>
              </p:nvSpPr>
              <p:spPr>
                <a:xfrm>
                  <a:off x="8663600" y="1857650"/>
                  <a:ext cx="26700" cy="16750"/>
                </a:xfrm>
                <a:custGeom>
                  <a:avLst/>
                  <a:gdLst/>
                  <a:ahLst/>
                  <a:cxnLst/>
                  <a:rect l="l" t="t" r="r" b="b"/>
                  <a:pathLst>
                    <a:path w="1068" h="670" extrusionOk="0">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3"/>
                <p:cNvSpPr/>
                <p:nvPr/>
              </p:nvSpPr>
              <p:spPr>
                <a:xfrm>
                  <a:off x="9055500" y="2135025"/>
                  <a:ext cx="43525" cy="21950"/>
                </a:xfrm>
                <a:custGeom>
                  <a:avLst/>
                  <a:gdLst/>
                  <a:ahLst/>
                  <a:cxnLst/>
                  <a:rect l="l" t="t" r="r" b="b"/>
                  <a:pathLst>
                    <a:path w="1741" h="878" extrusionOk="0">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3"/>
                <p:cNvSpPr/>
                <p:nvPr/>
              </p:nvSpPr>
              <p:spPr>
                <a:xfrm>
                  <a:off x="9059475" y="2071900"/>
                  <a:ext cx="38675" cy="15275"/>
                </a:xfrm>
                <a:custGeom>
                  <a:avLst/>
                  <a:gdLst/>
                  <a:ahLst/>
                  <a:cxnLst/>
                  <a:rect l="l" t="t" r="r" b="b"/>
                  <a:pathLst>
                    <a:path w="1547" h="611" extrusionOk="0">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3"/>
                <p:cNvSpPr/>
                <p:nvPr/>
              </p:nvSpPr>
              <p:spPr>
                <a:xfrm>
                  <a:off x="9104900" y="2070950"/>
                  <a:ext cx="15425" cy="6250"/>
                </a:xfrm>
                <a:custGeom>
                  <a:avLst/>
                  <a:gdLst/>
                  <a:ahLst/>
                  <a:cxnLst/>
                  <a:rect l="l" t="t" r="r" b="b"/>
                  <a:pathLst>
                    <a:path w="617" h="250" extrusionOk="0">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3"/>
                <p:cNvSpPr/>
                <p:nvPr/>
              </p:nvSpPr>
              <p:spPr>
                <a:xfrm>
                  <a:off x="7563625" y="120050"/>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3"/>
                <p:cNvSpPr/>
                <p:nvPr/>
              </p:nvSpPr>
              <p:spPr>
                <a:xfrm>
                  <a:off x="7491475" y="36725"/>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3"/>
                <p:cNvSpPr/>
                <p:nvPr/>
              </p:nvSpPr>
              <p:spPr>
                <a:xfrm>
                  <a:off x="7425225" y="105925"/>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3"/>
                <p:cNvSpPr/>
                <p:nvPr/>
              </p:nvSpPr>
              <p:spPr>
                <a:xfrm>
                  <a:off x="7185550" y="507650"/>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3"/>
                <p:cNvSpPr/>
                <p:nvPr/>
              </p:nvSpPr>
              <p:spPr>
                <a:xfrm>
                  <a:off x="7323950" y="480275"/>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3"/>
                <p:cNvSpPr/>
                <p:nvPr/>
              </p:nvSpPr>
              <p:spPr>
                <a:xfrm>
                  <a:off x="7234775" y="379700"/>
                  <a:ext cx="1450" cy="25"/>
                </a:xfrm>
                <a:custGeom>
                  <a:avLst/>
                  <a:gdLst/>
                  <a:ahLst/>
                  <a:cxnLst/>
                  <a:rect l="l" t="t" r="r" b="b"/>
                  <a:pathLst>
                    <a:path w="58" h="1" extrusionOk="0">
                      <a:moveTo>
                        <a:pt x="1" y="0"/>
                      </a:moveTo>
                      <a:lnTo>
                        <a:pt x="1" y="0"/>
                      </a:lnTo>
                      <a:cubicBezTo>
                        <a:pt x="29" y="0"/>
                        <a:pt x="58" y="0"/>
                        <a:pt x="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3"/>
                <p:cNvSpPr/>
                <p:nvPr/>
              </p:nvSpPr>
              <p:spPr>
                <a:xfrm>
                  <a:off x="7219800" y="365300"/>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3"/>
                <p:cNvSpPr/>
                <p:nvPr/>
              </p:nvSpPr>
              <p:spPr>
                <a:xfrm>
                  <a:off x="7203625" y="449950"/>
                  <a:ext cx="30650" cy="16225"/>
                </a:xfrm>
                <a:custGeom>
                  <a:avLst/>
                  <a:gdLst/>
                  <a:ahLst/>
                  <a:cxnLst/>
                  <a:rect l="l" t="t" r="r" b="b"/>
                  <a:pathLst>
                    <a:path w="1226" h="649" extrusionOk="0">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3"/>
                <p:cNvSpPr/>
                <p:nvPr/>
              </p:nvSpPr>
              <p:spPr>
                <a:xfrm>
                  <a:off x="7103525" y="462250"/>
                  <a:ext cx="37125" cy="23150"/>
                </a:xfrm>
                <a:custGeom>
                  <a:avLst/>
                  <a:gdLst/>
                  <a:ahLst/>
                  <a:cxnLst/>
                  <a:rect l="l" t="t" r="r" b="b"/>
                  <a:pathLst>
                    <a:path w="1485" h="926" extrusionOk="0">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3"/>
                <p:cNvSpPr/>
                <p:nvPr/>
              </p:nvSpPr>
              <p:spPr>
                <a:xfrm>
                  <a:off x="7137050" y="480275"/>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3"/>
                <p:cNvSpPr/>
                <p:nvPr/>
              </p:nvSpPr>
              <p:spPr>
                <a:xfrm>
                  <a:off x="7114950" y="188150"/>
                  <a:ext cx="39250" cy="20950"/>
                </a:xfrm>
                <a:custGeom>
                  <a:avLst/>
                  <a:gdLst/>
                  <a:ahLst/>
                  <a:cxnLst/>
                  <a:rect l="l" t="t" r="r" b="b"/>
                  <a:pathLst>
                    <a:path w="1570" h="838" extrusionOk="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3"/>
                <p:cNvSpPr/>
                <p:nvPr/>
              </p:nvSpPr>
              <p:spPr>
                <a:xfrm>
                  <a:off x="7121075" y="133000"/>
                  <a:ext cx="26700" cy="16750"/>
                </a:xfrm>
                <a:custGeom>
                  <a:avLst/>
                  <a:gdLst/>
                  <a:ahLst/>
                  <a:cxnLst/>
                  <a:rect l="l" t="t" r="r" b="b"/>
                  <a:pathLst>
                    <a:path w="1068" h="670" extrusionOk="0">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3"/>
                <p:cNvSpPr/>
                <p:nvPr/>
              </p:nvSpPr>
              <p:spPr>
                <a:xfrm>
                  <a:off x="7512975" y="410375"/>
                  <a:ext cx="43525" cy="21950"/>
                </a:xfrm>
                <a:custGeom>
                  <a:avLst/>
                  <a:gdLst/>
                  <a:ahLst/>
                  <a:cxnLst/>
                  <a:rect l="l" t="t" r="r" b="b"/>
                  <a:pathLst>
                    <a:path w="1741" h="878" extrusionOk="0">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3"/>
                <p:cNvSpPr/>
                <p:nvPr/>
              </p:nvSpPr>
              <p:spPr>
                <a:xfrm>
                  <a:off x="7516950" y="347250"/>
                  <a:ext cx="38675" cy="15275"/>
                </a:xfrm>
                <a:custGeom>
                  <a:avLst/>
                  <a:gdLst/>
                  <a:ahLst/>
                  <a:cxnLst/>
                  <a:rect l="l" t="t" r="r" b="b"/>
                  <a:pathLst>
                    <a:path w="1547" h="611" extrusionOk="0">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3"/>
                <p:cNvSpPr/>
                <p:nvPr/>
              </p:nvSpPr>
              <p:spPr>
                <a:xfrm>
                  <a:off x="7562375" y="346300"/>
                  <a:ext cx="15425" cy="6250"/>
                </a:xfrm>
                <a:custGeom>
                  <a:avLst/>
                  <a:gdLst/>
                  <a:ahLst/>
                  <a:cxnLst/>
                  <a:rect l="l" t="t" r="r" b="b"/>
                  <a:pathLst>
                    <a:path w="617" h="250" extrusionOk="0">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3"/>
                <p:cNvSpPr/>
                <p:nvPr/>
              </p:nvSpPr>
              <p:spPr>
                <a:xfrm>
                  <a:off x="6431950" y="58488"/>
                  <a:ext cx="26575" cy="16050"/>
                </a:xfrm>
                <a:custGeom>
                  <a:avLst/>
                  <a:gdLst/>
                  <a:ahLst/>
                  <a:cxnLst/>
                  <a:rect l="l" t="t" r="r" b="b"/>
                  <a:pathLst>
                    <a:path w="1063" h="642" extrusionOk="0">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3"/>
                <p:cNvSpPr/>
                <p:nvPr/>
              </p:nvSpPr>
              <p:spPr>
                <a:xfrm>
                  <a:off x="6450500" y="59763"/>
                  <a:ext cx="725" cy="750"/>
                </a:xfrm>
                <a:custGeom>
                  <a:avLst/>
                  <a:gdLst/>
                  <a:ahLst/>
                  <a:cxnLst/>
                  <a:rect l="l" t="t" r="r" b="b"/>
                  <a:pathLst>
                    <a:path w="29" h="30" extrusionOk="0">
                      <a:moveTo>
                        <a:pt x="29" y="29"/>
                      </a:moveTo>
                      <a:lnTo>
                        <a:pt x="29" y="29"/>
                      </a:lnTo>
                      <a:cubicBezTo>
                        <a:pt x="0" y="1"/>
                        <a:pt x="0" y="1"/>
                        <a:pt x="29" y="29"/>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3"/>
                <p:cNvSpPr/>
                <p:nvPr/>
              </p:nvSpPr>
              <p:spPr>
                <a:xfrm>
                  <a:off x="5998975" y="389813"/>
                  <a:ext cx="31400" cy="19125"/>
                </a:xfrm>
                <a:custGeom>
                  <a:avLst/>
                  <a:gdLst/>
                  <a:ahLst/>
                  <a:cxnLst/>
                  <a:rect l="l" t="t" r="r" b="b"/>
                  <a:pathLst>
                    <a:path w="1256" h="765" extrusionOk="0">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3"/>
                <p:cNvSpPr/>
                <p:nvPr/>
              </p:nvSpPr>
              <p:spPr>
                <a:xfrm>
                  <a:off x="6752375" y="315088"/>
                  <a:ext cx="59625" cy="23650"/>
                </a:xfrm>
                <a:custGeom>
                  <a:avLst/>
                  <a:gdLst/>
                  <a:ahLst/>
                  <a:cxnLst/>
                  <a:rect l="l" t="t" r="r" b="b"/>
                  <a:pathLst>
                    <a:path w="2385" h="946" extrusionOk="0">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3"/>
                <p:cNvSpPr/>
                <p:nvPr/>
              </p:nvSpPr>
              <p:spPr>
                <a:xfrm>
                  <a:off x="6679450" y="287938"/>
                  <a:ext cx="49250" cy="25600"/>
                </a:xfrm>
                <a:custGeom>
                  <a:avLst/>
                  <a:gdLst/>
                  <a:ahLst/>
                  <a:cxnLst/>
                  <a:rect l="l" t="t" r="r" b="b"/>
                  <a:pathLst>
                    <a:path w="1970" h="1024" extrusionOk="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3"/>
                <p:cNvSpPr/>
                <p:nvPr/>
              </p:nvSpPr>
              <p:spPr>
                <a:xfrm>
                  <a:off x="6688725" y="347888"/>
                  <a:ext cx="38625" cy="25175"/>
                </a:xfrm>
                <a:custGeom>
                  <a:avLst/>
                  <a:gdLst/>
                  <a:ahLst/>
                  <a:cxnLst/>
                  <a:rect l="l" t="t" r="r" b="b"/>
                  <a:pathLst>
                    <a:path w="1545" h="1007" extrusionOk="0">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3"/>
                <p:cNvSpPr/>
                <p:nvPr/>
              </p:nvSpPr>
              <p:spPr>
                <a:xfrm>
                  <a:off x="6376300" y="246388"/>
                  <a:ext cx="34275" cy="17700"/>
                </a:xfrm>
                <a:custGeom>
                  <a:avLst/>
                  <a:gdLst/>
                  <a:ahLst/>
                  <a:cxnLst/>
                  <a:rect l="l" t="t" r="r" b="b"/>
                  <a:pathLst>
                    <a:path w="1371" h="708" extrusionOk="0">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3"/>
                <p:cNvSpPr/>
                <p:nvPr/>
              </p:nvSpPr>
              <p:spPr>
                <a:xfrm>
                  <a:off x="6415550" y="323863"/>
                  <a:ext cx="31400" cy="15550"/>
                </a:xfrm>
                <a:custGeom>
                  <a:avLst/>
                  <a:gdLst/>
                  <a:ahLst/>
                  <a:cxnLst/>
                  <a:rect l="l" t="t" r="r" b="b"/>
                  <a:pathLst>
                    <a:path w="1256" h="622" extrusionOk="0">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3"/>
                <p:cNvSpPr/>
                <p:nvPr/>
              </p:nvSpPr>
              <p:spPr>
                <a:xfrm>
                  <a:off x="6328775" y="286938"/>
                  <a:ext cx="31150" cy="16925"/>
                </a:xfrm>
                <a:custGeom>
                  <a:avLst/>
                  <a:gdLst/>
                  <a:ahLst/>
                  <a:cxnLst/>
                  <a:rect l="l" t="t" r="r" b="b"/>
                  <a:pathLst>
                    <a:path w="1246" h="677" extrusionOk="0">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3"/>
                <p:cNvSpPr/>
                <p:nvPr/>
              </p:nvSpPr>
              <p:spPr>
                <a:xfrm>
                  <a:off x="6090275" y="147288"/>
                  <a:ext cx="32825" cy="18850"/>
                </a:xfrm>
                <a:custGeom>
                  <a:avLst/>
                  <a:gdLst/>
                  <a:ahLst/>
                  <a:cxnLst/>
                  <a:rect l="l" t="t" r="r" b="b"/>
                  <a:pathLst>
                    <a:path w="1313" h="754" extrusionOk="0">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3"/>
                <p:cNvSpPr/>
                <p:nvPr/>
              </p:nvSpPr>
              <p:spPr>
                <a:xfrm>
                  <a:off x="6066850" y="100813"/>
                  <a:ext cx="26150" cy="10025"/>
                </a:xfrm>
                <a:custGeom>
                  <a:avLst/>
                  <a:gdLst/>
                  <a:ahLst/>
                  <a:cxnLst/>
                  <a:rect l="l" t="t" r="r" b="b"/>
                  <a:pathLst>
                    <a:path w="1046" h="401" extrusionOk="0">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3"/>
                <p:cNvSpPr/>
                <p:nvPr/>
              </p:nvSpPr>
              <p:spPr>
                <a:xfrm>
                  <a:off x="6029200" y="146463"/>
                  <a:ext cx="26125" cy="10025"/>
                </a:xfrm>
                <a:custGeom>
                  <a:avLst/>
                  <a:gdLst/>
                  <a:ahLst/>
                  <a:cxnLst/>
                  <a:rect l="l" t="t" r="r" b="b"/>
                  <a:pathLst>
                    <a:path w="1045" h="401" extrusionOk="0">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3"/>
                <p:cNvSpPr/>
                <p:nvPr/>
              </p:nvSpPr>
              <p:spPr>
                <a:xfrm>
                  <a:off x="5947600" y="108363"/>
                  <a:ext cx="30300" cy="14950"/>
                </a:xfrm>
                <a:custGeom>
                  <a:avLst/>
                  <a:gdLst/>
                  <a:ahLst/>
                  <a:cxnLst/>
                  <a:rect l="l" t="t" r="r" b="b"/>
                  <a:pathLst>
                    <a:path w="1212" h="598" extrusionOk="0">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3"/>
                <p:cNvSpPr/>
                <p:nvPr/>
              </p:nvSpPr>
              <p:spPr>
                <a:xfrm rot="5400000">
                  <a:off x="9078963" y="3080250"/>
                  <a:ext cx="26575" cy="16050"/>
                </a:xfrm>
                <a:custGeom>
                  <a:avLst/>
                  <a:gdLst/>
                  <a:ahLst/>
                  <a:cxnLst/>
                  <a:rect l="l" t="t" r="r" b="b"/>
                  <a:pathLst>
                    <a:path w="1063" h="642" extrusionOk="0">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3"/>
                <p:cNvSpPr/>
                <p:nvPr/>
              </p:nvSpPr>
              <p:spPr>
                <a:xfrm rot="5400000">
                  <a:off x="9098263" y="3093525"/>
                  <a:ext cx="725" cy="750"/>
                </a:xfrm>
                <a:custGeom>
                  <a:avLst/>
                  <a:gdLst/>
                  <a:ahLst/>
                  <a:cxnLst/>
                  <a:rect l="l" t="t" r="r" b="b"/>
                  <a:pathLst>
                    <a:path w="29" h="30" extrusionOk="0">
                      <a:moveTo>
                        <a:pt x="29" y="29"/>
                      </a:moveTo>
                      <a:lnTo>
                        <a:pt x="29" y="29"/>
                      </a:lnTo>
                      <a:cubicBezTo>
                        <a:pt x="0" y="1"/>
                        <a:pt x="0" y="1"/>
                        <a:pt x="29" y="29"/>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3"/>
                <p:cNvSpPr/>
                <p:nvPr/>
              </p:nvSpPr>
              <p:spPr>
                <a:xfrm rot="5400000">
                  <a:off x="8743688" y="2648150"/>
                  <a:ext cx="31400" cy="19125"/>
                </a:xfrm>
                <a:custGeom>
                  <a:avLst/>
                  <a:gdLst/>
                  <a:ahLst/>
                  <a:cxnLst/>
                  <a:rect l="l" t="t" r="r" b="b"/>
                  <a:pathLst>
                    <a:path w="1256" h="765" extrusionOk="0">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3"/>
                <p:cNvSpPr/>
                <p:nvPr/>
              </p:nvSpPr>
              <p:spPr>
                <a:xfrm rot="5400000">
                  <a:off x="8802038" y="3413400"/>
                  <a:ext cx="59625" cy="23650"/>
                </a:xfrm>
                <a:custGeom>
                  <a:avLst/>
                  <a:gdLst/>
                  <a:ahLst/>
                  <a:cxnLst/>
                  <a:rect l="l" t="t" r="r" b="b"/>
                  <a:pathLst>
                    <a:path w="2385" h="946" extrusionOk="0">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3"/>
                <p:cNvSpPr/>
                <p:nvPr/>
              </p:nvSpPr>
              <p:spPr>
                <a:xfrm rot="5400000">
                  <a:off x="8833400" y="3334313"/>
                  <a:ext cx="49250" cy="25600"/>
                </a:xfrm>
                <a:custGeom>
                  <a:avLst/>
                  <a:gdLst/>
                  <a:ahLst/>
                  <a:cxnLst/>
                  <a:rect l="l" t="t" r="r" b="b"/>
                  <a:pathLst>
                    <a:path w="1970" h="1024" extrusionOk="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3"/>
                <p:cNvSpPr/>
                <p:nvPr/>
              </p:nvSpPr>
              <p:spPr>
                <a:xfrm rot="5400000">
                  <a:off x="8778975" y="3338488"/>
                  <a:ext cx="38625" cy="25175"/>
                </a:xfrm>
                <a:custGeom>
                  <a:avLst/>
                  <a:gdLst/>
                  <a:ahLst/>
                  <a:cxnLst/>
                  <a:rect l="l" t="t" r="r" b="b"/>
                  <a:pathLst>
                    <a:path w="1545" h="1007" extrusionOk="0">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3"/>
                <p:cNvSpPr/>
                <p:nvPr/>
              </p:nvSpPr>
              <p:spPr>
                <a:xfrm rot="5400000">
                  <a:off x="8886388" y="3027625"/>
                  <a:ext cx="34275" cy="17700"/>
                </a:xfrm>
                <a:custGeom>
                  <a:avLst/>
                  <a:gdLst/>
                  <a:ahLst/>
                  <a:cxnLst/>
                  <a:rect l="l" t="t" r="r" b="b"/>
                  <a:pathLst>
                    <a:path w="1371" h="708" extrusionOk="0">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3"/>
                <p:cNvSpPr/>
                <p:nvPr/>
              </p:nvSpPr>
              <p:spPr>
                <a:xfrm rot="5400000">
                  <a:off x="8811425" y="3066513"/>
                  <a:ext cx="31400" cy="15550"/>
                </a:xfrm>
                <a:custGeom>
                  <a:avLst/>
                  <a:gdLst/>
                  <a:ahLst/>
                  <a:cxnLst/>
                  <a:rect l="l" t="t" r="r" b="b"/>
                  <a:pathLst>
                    <a:path w="1256" h="622" extrusionOk="0">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3"/>
                <p:cNvSpPr/>
                <p:nvPr/>
              </p:nvSpPr>
              <p:spPr>
                <a:xfrm rot="5400000">
                  <a:off x="8847788" y="2978925"/>
                  <a:ext cx="31150" cy="16925"/>
                </a:xfrm>
                <a:custGeom>
                  <a:avLst/>
                  <a:gdLst/>
                  <a:ahLst/>
                  <a:cxnLst/>
                  <a:rect l="l" t="t" r="r" b="b"/>
                  <a:pathLst>
                    <a:path w="1246" h="677" extrusionOk="0">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3"/>
                <p:cNvSpPr/>
                <p:nvPr/>
              </p:nvSpPr>
              <p:spPr>
                <a:xfrm rot="5400000">
                  <a:off x="8985638" y="2740300"/>
                  <a:ext cx="32825" cy="18850"/>
                </a:xfrm>
                <a:custGeom>
                  <a:avLst/>
                  <a:gdLst/>
                  <a:ahLst/>
                  <a:cxnLst/>
                  <a:rect l="l" t="t" r="r" b="b"/>
                  <a:pathLst>
                    <a:path w="1313" h="754" extrusionOk="0">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3"/>
                <p:cNvSpPr/>
                <p:nvPr/>
              </p:nvSpPr>
              <p:spPr>
                <a:xfrm rot="5400000">
                  <a:off x="9039863" y="2717950"/>
                  <a:ext cx="26150" cy="10025"/>
                </a:xfrm>
                <a:custGeom>
                  <a:avLst/>
                  <a:gdLst/>
                  <a:ahLst/>
                  <a:cxnLst/>
                  <a:rect l="l" t="t" r="r" b="b"/>
                  <a:pathLst>
                    <a:path w="1046" h="401" extrusionOk="0">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3"/>
                <p:cNvSpPr/>
                <p:nvPr/>
              </p:nvSpPr>
              <p:spPr>
                <a:xfrm rot="5400000">
                  <a:off x="8994225" y="2680288"/>
                  <a:ext cx="26125" cy="10025"/>
                </a:xfrm>
                <a:custGeom>
                  <a:avLst/>
                  <a:gdLst/>
                  <a:ahLst/>
                  <a:cxnLst/>
                  <a:rect l="l" t="t" r="r" b="b"/>
                  <a:pathLst>
                    <a:path w="1045" h="401" extrusionOk="0">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3"/>
                <p:cNvSpPr/>
                <p:nvPr/>
              </p:nvSpPr>
              <p:spPr>
                <a:xfrm rot="5400000">
                  <a:off x="9027775" y="2598313"/>
                  <a:ext cx="30300" cy="14950"/>
                </a:xfrm>
                <a:custGeom>
                  <a:avLst/>
                  <a:gdLst/>
                  <a:ahLst/>
                  <a:cxnLst/>
                  <a:rect l="l" t="t" r="r" b="b"/>
                  <a:pathLst>
                    <a:path w="1212" h="598" extrusionOk="0">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3"/>
                <p:cNvSpPr/>
                <p:nvPr/>
              </p:nvSpPr>
              <p:spPr>
                <a:xfrm>
                  <a:off x="8555250" y="2119550"/>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3"/>
                <p:cNvSpPr/>
                <p:nvPr/>
              </p:nvSpPr>
              <p:spPr>
                <a:xfrm>
                  <a:off x="8483100" y="2036225"/>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3"/>
                <p:cNvSpPr/>
                <p:nvPr/>
              </p:nvSpPr>
              <p:spPr>
                <a:xfrm>
                  <a:off x="8416850" y="2105425"/>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3"/>
                <p:cNvSpPr/>
                <p:nvPr/>
              </p:nvSpPr>
              <p:spPr>
                <a:xfrm>
                  <a:off x="8332925" y="2012125"/>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3"/>
                <p:cNvSpPr/>
                <p:nvPr/>
              </p:nvSpPr>
              <p:spPr>
                <a:xfrm>
                  <a:off x="8177175" y="2507150"/>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3"/>
                <p:cNvSpPr/>
                <p:nvPr/>
              </p:nvSpPr>
              <p:spPr>
                <a:xfrm>
                  <a:off x="8315575" y="2479775"/>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3"/>
                <p:cNvSpPr/>
                <p:nvPr/>
              </p:nvSpPr>
              <p:spPr>
                <a:xfrm>
                  <a:off x="8226400" y="2379200"/>
                  <a:ext cx="1450" cy="25"/>
                </a:xfrm>
                <a:custGeom>
                  <a:avLst/>
                  <a:gdLst/>
                  <a:ahLst/>
                  <a:cxnLst/>
                  <a:rect l="l" t="t" r="r" b="b"/>
                  <a:pathLst>
                    <a:path w="58" h="1" extrusionOk="0">
                      <a:moveTo>
                        <a:pt x="1" y="0"/>
                      </a:moveTo>
                      <a:lnTo>
                        <a:pt x="1" y="0"/>
                      </a:lnTo>
                      <a:cubicBezTo>
                        <a:pt x="29" y="0"/>
                        <a:pt x="58" y="0"/>
                        <a:pt x="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3"/>
                <p:cNvSpPr/>
                <p:nvPr/>
              </p:nvSpPr>
              <p:spPr>
                <a:xfrm>
                  <a:off x="8211425" y="2364800"/>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3"/>
                <p:cNvSpPr/>
                <p:nvPr/>
              </p:nvSpPr>
              <p:spPr>
                <a:xfrm>
                  <a:off x="8195250" y="2449450"/>
                  <a:ext cx="30650" cy="16225"/>
                </a:xfrm>
                <a:custGeom>
                  <a:avLst/>
                  <a:gdLst/>
                  <a:ahLst/>
                  <a:cxnLst/>
                  <a:rect l="l" t="t" r="r" b="b"/>
                  <a:pathLst>
                    <a:path w="1226" h="649" extrusionOk="0">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3"/>
                <p:cNvSpPr/>
                <p:nvPr/>
              </p:nvSpPr>
              <p:spPr>
                <a:xfrm>
                  <a:off x="8095150" y="2461750"/>
                  <a:ext cx="37125" cy="23150"/>
                </a:xfrm>
                <a:custGeom>
                  <a:avLst/>
                  <a:gdLst/>
                  <a:ahLst/>
                  <a:cxnLst/>
                  <a:rect l="l" t="t" r="r" b="b"/>
                  <a:pathLst>
                    <a:path w="1485" h="926" extrusionOk="0">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3"/>
                <p:cNvSpPr/>
                <p:nvPr/>
              </p:nvSpPr>
              <p:spPr>
                <a:xfrm>
                  <a:off x="8128675" y="2479775"/>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3"/>
                <p:cNvSpPr/>
                <p:nvPr/>
              </p:nvSpPr>
              <p:spPr>
                <a:xfrm>
                  <a:off x="8106575" y="2187650"/>
                  <a:ext cx="39250" cy="20950"/>
                </a:xfrm>
                <a:custGeom>
                  <a:avLst/>
                  <a:gdLst/>
                  <a:ahLst/>
                  <a:cxnLst/>
                  <a:rect l="l" t="t" r="r" b="b"/>
                  <a:pathLst>
                    <a:path w="1570" h="838" extrusionOk="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3"/>
                <p:cNvSpPr/>
                <p:nvPr/>
              </p:nvSpPr>
              <p:spPr>
                <a:xfrm>
                  <a:off x="8112700" y="2132500"/>
                  <a:ext cx="26700" cy="16750"/>
                </a:xfrm>
                <a:custGeom>
                  <a:avLst/>
                  <a:gdLst/>
                  <a:ahLst/>
                  <a:cxnLst/>
                  <a:rect l="l" t="t" r="r" b="b"/>
                  <a:pathLst>
                    <a:path w="1068" h="670" extrusionOk="0">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3"/>
                <p:cNvSpPr/>
                <p:nvPr/>
              </p:nvSpPr>
              <p:spPr>
                <a:xfrm>
                  <a:off x="8504600" y="2409875"/>
                  <a:ext cx="43525" cy="21950"/>
                </a:xfrm>
                <a:custGeom>
                  <a:avLst/>
                  <a:gdLst/>
                  <a:ahLst/>
                  <a:cxnLst/>
                  <a:rect l="l" t="t" r="r" b="b"/>
                  <a:pathLst>
                    <a:path w="1741" h="878" extrusionOk="0">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3"/>
                <p:cNvSpPr/>
                <p:nvPr/>
              </p:nvSpPr>
              <p:spPr>
                <a:xfrm>
                  <a:off x="8508575" y="2346750"/>
                  <a:ext cx="38675" cy="15275"/>
                </a:xfrm>
                <a:custGeom>
                  <a:avLst/>
                  <a:gdLst/>
                  <a:ahLst/>
                  <a:cxnLst/>
                  <a:rect l="l" t="t" r="r" b="b"/>
                  <a:pathLst>
                    <a:path w="1547" h="611" extrusionOk="0">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3"/>
                <p:cNvSpPr/>
                <p:nvPr/>
              </p:nvSpPr>
              <p:spPr>
                <a:xfrm>
                  <a:off x="8554000" y="2345800"/>
                  <a:ext cx="15425" cy="6250"/>
                </a:xfrm>
                <a:custGeom>
                  <a:avLst/>
                  <a:gdLst/>
                  <a:ahLst/>
                  <a:cxnLst/>
                  <a:rect l="l" t="t" r="r" b="b"/>
                  <a:pathLst>
                    <a:path w="617" h="250" extrusionOk="0">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3"/>
                <p:cNvSpPr/>
                <p:nvPr/>
              </p:nvSpPr>
              <p:spPr>
                <a:xfrm>
                  <a:off x="8396025" y="2927275"/>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3"/>
                <p:cNvSpPr/>
                <p:nvPr/>
              </p:nvSpPr>
              <p:spPr>
                <a:xfrm>
                  <a:off x="8534425" y="2899900"/>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3"/>
                <p:cNvSpPr/>
                <p:nvPr/>
              </p:nvSpPr>
              <p:spPr>
                <a:xfrm>
                  <a:off x="8430275" y="2784925"/>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3"/>
                <p:cNvSpPr/>
                <p:nvPr/>
              </p:nvSpPr>
              <p:spPr>
                <a:xfrm>
                  <a:off x="8347525" y="2899900"/>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3"/>
                <p:cNvSpPr/>
                <p:nvPr/>
              </p:nvSpPr>
              <p:spPr>
                <a:xfrm>
                  <a:off x="9093975" y="3746025"/>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3"/>
                <p:cNvSpPr/>
                <p:nvPr/>
              </p:nvSpPr>
              <p:spPr>
                <a:xfrm>
                  <a:off x="9021825" y="3662700"/>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3"/>
                <p:cNvSpPr/>
                <p:nvPr/>
              </p:nvSpPr>
              <p:spPr>
                <a:xfrm>
                  <a:off x="8955575" y="3731900"/>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3"/>
                <p:cNvSpPr/>
                <p:nvPr/>
              </p:nvSpPr>
              <p:spPr>
                <a:xfrm>
                  <a:off x="8871650" y="3638600"/>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3"/>
                <p:cNvSpPr/>
                <p:nvPr/>
              </p:nvSpPr>
              <p:spPr>
                <a:xfrm>
                  <a:off x="9072488" y="4134150"/>
                  <a:ext cx="59625" cy="23650"/>
                </a:xfrm>
                <a:custGeom>
                  <a:avLst/>
                  <a:gdLst/>
                  <a:ahLst/>
                  <a:cxnLst/>
                  <a:rect l="l" t="t" r="r" b="b"/>
                  <a:pathLst>
                    <a:path w="2385" h="946" extrusionOk="0">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3"/>
                <p:cNvSpPr/>
                <p:nvPr/>
              </p:nvSpPr>
              <p:spPr>
                <a:xfrm>
                  <a:off x="8999563" y="4107000"/>
                  <a:ext cx="49250" cy="25600"/>
                </a:xfrm>
                <a:custGeom>
                  <a:avLst/>
                  <a:gdLst/>
                  <a:ahLst/>
                  <a:cxnLst/>
                  <a:rect l="l" t="t" r="r" b="b"/>
                  <a:pathLst>
                    <a:path w="1970" h="1024" extrusionOk="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3"/>
                <p:cNvSpPr/>
                <p:nvPr/>
              </p:nvSpPr>
              <p:spPr>
                <a:xfrm>
                  <a:off x="9008838" y="4166950"/>
                  <a:ext cx="38625" cy="25175"/>
                </a:xfrm>
                <a:custGeom>
                  <a:avLst/>
                  <a:gdLst/>
                  <a:ahLst/>
                  <a:cxnLst/>
                  <a:rect l="l" t="t" r="r" b="b"/>
                  <a:pathLst>
                    <a:path w="1545" h="1007" extrusionOk="0">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7" name="Google Shape;3227;p33"/>
            <p:cNvGrpSpPr/>
            <p:nvPr/>
          </p:nvGrpSpPr>
          <p:grpSpPr>
            <a:xfrm rot="-4525675">
              <a:off x="248423" y="3694059"/>
              <a:ext cx="1404231" cy="1306240"/>
              <a:chOff x="5212300" y="2549513"/>
              <a:chExt cx="752025" cy="666400"/>
            </a:xfrm>
          </p:grpSpPr>
          <p:sp>
            <p:nvSpPr>
              <p:cNvPr id="3228" name="Google Shape;3228;p33"/>
              <p:cNvSpPr/>
              <p:nvPr/>
            </p:nvSpPr>
            <p:spPr>
              <a:xfrm>
                <a:off x="5212300" y="2803963"/>
                <a:ext cx="185475" cy="179900"/>
              </a:xfrm>
              <a:custGeom>
                <a:avLst/>
                <a:gdLst/>
                <a:ahLst/>
                <a:cxnLst/>
                <a:rect l="l" t="t" r="r" b="b"/>
                <a:pathLst>
                  <a:path w="7419" h="7196" extrusionOk="0">
                    <a:moveTo>
                      <a:pt x="5266" y="0"/>
                    </a:moveTo>
                    <a:cubicBezTo>
                      <a:pt x="4880" y="0"/>
                      <a:pt x="4448" y="84"/>
                      <a:pt x="3966" y="171"/>
                    </a:cubicBezTo>
                    <a:cubicBezTo>
                      <a:pt x="2368" y="457"/>
                      <a:pt x="685" y="1056"/>
                      <a:pt x="171" y="2511"/>
                    </a:cubicBezTo>
                    <a:cubicBezTo>
                      <a:pt x="57" y="2825"/>
                      <a:pt x="0" y="3196"/>
                      <a:pt x="0" y="3595"/>
                    </a:cubicBezTo>
                    <a:cubicBezTo>
                      <a:pt x="28" y="5556"/>
                      <a:pt x="1044" y="7196"/>
                      <a:pt x="3101" y="7196"/>
                    </a:cubicBezTo>
                    <a:cubicBezTo>
                      <a:pt x="3170" y="7196"/>
                      <a:pt x="3239" y="7194"/>
                      <a:pt x="3310" y="7190"/>
                    </a:cubicBezTo>
                    <a:cubicBezTo>
                      <a:pt x="4736" y="7133"/>
                      <a:pt x="6163" y="6848"/>
                      <a:pt x="6848" y="5450"/>
                    </a:cubicBezTo>
                    <a:cubicBezTo>
                      <a:pt x="7418" y="4337"/>
                      <a:pt x="7418" y="2169"/>
                      <a:pt x="6791" y="970"/>
                    </a:cubicBezTo>
                    <a:cubicBezTo>
                      <a:pt x="6387" y="215"/>
                      <a:pt x="5885" y="0"/>
                      <a:pt x="5266" y="0"/>
                    </a:cubicBezTo>
                    <a:close/>
                  </a:path>
                </a:pathLst>
              </a:custGeom>
              <a:solidFill>
                <a:srgbClr val="E9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3"/>
              <p:cNvSpPr/>
              <p:nvPr/>
            </p:nvSpPr>
            <p:spPr>
              <a:xfrm>
                <a:off x="5553375" y="2757913"/>
                <a:ext cx="146125" cy="142375"/>
              </a:xfrm>
              <a:custGeom>
                <a:avLst/>
                <a:gdLst/>
                <a:ahLst/>
                <a:cxnLst/>
                <a:rect l="l" t="t" r="r" b="b"/>
                <a:pathLst>
                  <a:path w="5845" h="5695" extrusionOk="0">
                    <a:moveTo>
                      <a:pt x="3616" y="0"/>
                    </a:moveTo>
                    <a:cubicBezTo>
                      <a:pt x="2410" y="0"/>
                      <a:pt x="976" y="752"/>
                      <a:pt x="538" y="1671"/>
                    </a:cubicBezTo>
                    <a:cubicBezTo>
                      <a:pt x="423" y="1899"/>
                      <a:pt x="338" y="2156"/>
                      <a:pt x="309" y="2384"/>
                    </a:cubicBezTo>
                    <a:cubicBezTo>
                      <a:pt x="0" y="4109"/>
                      <a:pt x="1526" y="5695"/>
                      <a:pt x="3232" y="5695"/>
                    </a:cubicBezTo>
                    <a:cubicBezTo>
                      <a:pt x="3417" y="5695"/>
                      <a:pt x="3603" y="5676"/>
                      <a:pt x="3790" y="5637"/>
                    </a:cubicBezTo>
                    <a:cubicBezTo>
                      <a:pt x="5217" y="5352"/>
                      <a:pt x="5845" y="5123"/>
                      <a:pt x="5816" y="3440"/>
                    </a:cubicBezTo>
                    <a:cubicBezTo>
                      <a:pt x="5816" y="2327"/>
                      <a:pt x="5673" y="986"/>
                      <a:pt x="4789" y="330"/>
                    </a:cubicBezTo>
                    <a:cubicBezTo>
                      <a:pt x="4468" y="101"/>
                      <a:pt x="4057" y="0"/>
                      <a:pt x="3616" y="0"/>
                    </a:cubicBezTo>
                    <a:close/>
                  </a:path>
                </a:pathLst>
              </a:custGeom>
              <a:solidFill>
                <a:srgbClr val="E9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3"/>
              <p:cNvSpPr/>
              <p:nvPr/>
            </p:nvSpPr>
            <p:spPr>
              <a:xfrm>
                <a:off x="5351025" y="3113838"/>
                <a:ext cx="123775" cy="102075"/>
              </a:xfrm>
              <a:custGeom>
                <a:avLst/>
                <a:gdLst/>
                <a:ahLst/>
                <a:cxnLst/>
                <a:rect l="l" t="t" r="r" b="b"/>
                <a:pathLst>
                  <a:path w="4951" h="4083" extrusionOk="0">
                    <a:moveTo>
                      <a:pt x="3513" y="0"/>
                    </a:moveTo>
                    <a:cubicBezTo>
                      <a:pt x="2528" y="0"/>
                      <a:pt x="1200" y="1616"/>
                      <a:pt x="414" y="2613"/>
                    </a:cubicBezTo>
                    <a:cubicBezTo>
                      <a:pt x="0" y="3731"/>
                      <a:pt x="848" y="4083"/>
                      <a:pt x="1693" y="4083"/>
                    </a:cubicBezTo>
                    <a:cubicBezTo>
                      <a:pt x="2013" y="4083"/>
                      <a:pt x="2332" y="4032"/>
                      <a:pt x="2583" y="3954"/>
                    </a:cubicBezTo>
                    <a:cubicBezTo>
                      <a:pt x="3867" y="3583"/>
                      <a:pt x="4951" y="3041"/>
                      <a:pt x="4609" y="1415"/>
                    </a:cubicBezTo>
                    <a:cubicBezTo>
                      <a:pt x="4393" y="385"/>
                      <a:pt x="3994" y="0"/>
                      <a:pt x="3513" y="0"/>
                    </a:cubicBezTo>
                    <a:close/>
                  </a:path>
                </a:pathLst>
              </a:custGeom>
              <a:solidFill>
                <a:srgbClr val="E9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3"/>
              <p:cNvSpPr/>
              <p:nvPr/>
            </p:nvSpPr>
            <p:spPr>
              <a:xfrm>
                <a:off x="5860675" y="2712463"/>
                <a:ext cx="103650" cy="91775"/>
              </a:xfrm>
              <a:custGeom>
                <a:avLst/>
                <a:gdLst/>
                <a:ahLst/>
                <a:cxnLst/>
                <a:rect l="l" t="t" r="r" b="b"/>
                <a:pathLst>
                  <a:path w="4146" h="3671" extrusionOk="0">
                    <a:moveTo>
                      <a:pt x="2505" y="0"/>
                    </a:moveTo>
                    <a:cubicBezTo>
                      <a:pt x="1612" y="0"/>
                      <a:pt x="518" y="525"/>
                      <a:pt x="1" y="1435"/>
                    </a:cubicBezTo>
                    <a:cubicBezTo>
                      <a:pt x="143" y="2861"/>
                      <a:pt x="143" y="3375"/>
                      <a:pt x="1627" y="3632"/>
                    </a:cubicBezTo>
                    <a:cubicBezTo>
                      <a:pt x="1768" y="3658"/>
                      <a:pt x="1901" y="3671"/>
                      <a:pt x="2026" y="3671"/>
                    </a:cubicBezTo>
                    <a:cubicBezTo>
                      <a:pt x="2982" y="3671"/>
                      <a:pt x="3464" y="2923"/>
                      <a:pt x="3767" y="1863"/>
                    </a:cubicBezTo>
                    <a:cubicBezTo>
                      <a:pt x="4145" y="568"/>
                      <a:pt x="3433" y="0"/>
                      <a:pt x="2505" y="0"/>
                    </a:cubicBezTo>
                    <a:close/>
                  </a:path>
                </a:pathLst>
              </a:custGeom>
              <a:solidFill>
                <a:srgbClr val="E9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3"/>
              <p:cNvSpPr/>
              <p:nvPr/>
            </p:nvSpPr>
            <p:spPr>
              <a:xfrm>
                <a:off x="5529150" y="2549513"/>
                <a:ext cx="85250" cy="69050"/>
              </a:xfrm>
              <a:custGeom>
                <a:avLst/>
                <a:gdLst/>
                <a:ahLst/>
                <a:cxnLst/>
                <a:rect l="l" t="t" r="r" b="b"/>
                <a:pathLst>
                  <a:path w="3410" h="2762" extrusionOk="0">
                    <a:moveTo>
                      <a:pt x="1156" y="0"/>
                    </a:moveTo>
                    <a:cubicBezTo>
                      <a:pt x="923" y="0"/>
                      <a:pt x="723" y="67"/>
                      <a:pt x="594" y="220"/>
                    </a:cubicBezTo>
                    <a:lnTo>
                      <a:pt x="280" y="420"/>
                    </a:lnTo>
                    <a:cubicBezTo>
                      <a:pt x="1" y="1536"/>
                      <a:pt x="158" y="2762"/>
                      <a:pt x="1420" y="2762"/>
                    </a:cubicBezTo>
                    <a:cubicBezTo>
                      <a:pt x="1448" y="2762"/>
                      <a:pt x="1477" y="2761"/>
                      <a:pt x="1507" y="2760"/>
                    </a:cubicBezTo>
                    <a:cubicBezTo>
                      <a:pt x="2134" y="2760"/>
                      <a:pt x="2791" y="2474"/>
                      <a:pt x="3047" y="1847"/>
                    </a:cubicBezTo>
                    <a:cubicBezTo>
                      <a:pt x="3410" y="986"/>
                      <a:pt x="2047" y="0"/>
                      <a:pt x="1156" y="0"/>
                    </a:cubicBezTo>
                    <a:close/>
                  </a:path>
                </a:pathLst>
              </a:custGeom>
              <a:solidFill>
                <a:srgbClr val="E9B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3" name="Google Shape;3233;p33"/>
          <p:cNvSpPr txBox="1"/>
          <p:nvPr/>
        </p:nvSpPr>
        <p:spPr>
          <a:xfrm>
            <a:off x="2876700" y="3284700"/>
            <a:ext cx="3390600" cy="923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595959"/>
                </a:solidFill>
                <a:latin typeface="Roboto"/>
                <a:ea typeface="Roboto"/>
                <a:cs typeface="Roboto"/>
                <a:sym typeface="Roboto"/>
              </a:rPr>
              <a:t>CREDITS: This presentation template was created by </a:t>
            </a:r>
            <a:r>
              <a:rPr lang="en" sz="1200" b="1">
                <a:solidFill>
                  <a:srgbClr val="595959"/>
                </a:solidFill>
                <a:uFill>
                  <a:noFill/>
                </a:uFill>
                <a:latin typeface="Roboto"/>
                <a:ea typeface="Roboto"/>
                <a:cs typeface="Roboto"/>
                <a:sym typeface="Roboto"/>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200">
                <a:solidFill>
                  <a:srgbClr val="595959"/>
                </a:solidFill>
                <a:latin typeface="Roboto"/>
                <a:ea typeface="Roboto"/>
                <a:cs typeface="Roboto"/>
                <a:sym typeface="Roboto"/>
              </a:rPr>
              <a:t>, including icons by </a:t>
            </a:r>
            <a:r>
              <a:rPr lang="en" sz="1200" b="1">
                <a:solidFill>
                  <a:srgbClr val="595959"/>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a:solidFill>
                  <a:srgbClr val="595959"/>
                </a:solidFill>
                <a:latin typeface="Roboto"/>
                <a:ea typeface="Roboto"/>
                <a:cs typeface="Roboto"/>
                <a:sym typeface="Roboto"/>
              </a:rPr>
              <a:t>, and infographics &amp; images by </a:t>
            </a:r>
            <a:r>
              <a:rPr lang="en" sz="1200" b="1">
                <a:solidFill>
                  <a:srgbClr val="595959"/>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200" b="1">
              <a:solidFill>
                <a:srgbClr val="595959"/>
              </a:solidFill>
              <a:latin typeface="Roboto"/>
              <a:ea typeface="Roboto"/>
              <a:cs typeface="Roboto"/>
              <a:sym typeface="Roboto"/>
            </a:endParaRPr>
          </a:p>
        </p:txBody>
      </p:sp>
      <p:sp>
        <p:nvSpPr>
          <p:cNvPr id="3234" name="Google Shape;3234;p33"/>
          <p:cNvSpPr txBox="1">
            <a:spLocks noGrp="1"/>
          </p:cNvSpPr>
          <p:nvPr>
            <p:ph type="title"/>
          </p:nvPr>
        </p:nvSpPr>
        <p:spPr>
          <a:xfrm>
            <a:off x="692275" y="644150"/>
            <a:ext cx="7717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82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20">
    <p:spTree>
      <p:nvGrpSpPr>
        <p:cNvPr id="1" name="Shape 3235"/>
        <p:cNvGrpSpPr/>
        <p:nvPr/>
      </p:nvGrpSpPr>
      <p:grpSpPr>
        <a:xfrm>
          <a:off x="0" y="0"/>
          <a:ext cx="0" cy="0"/>
          <a:chOff x="0" y="0"/>
          <a:chExt cx="0" cy="0"/>
        </a:xfrm>
      </p:grpSpPr>
      <p:grpSp>
        <p:nvGrpSpPr>
          <p:cNvPr id="3236" name="Google Shape;3236;p34"/>
          <p:cNvGrpSpPr/>
          <p:nvPr/>
        </p:nvGrpSpPr>
        <p:grpSpPr>
          <a:xfrm>
            <a:off x="8248151" y="4304131"/>
            <a:ext cx="687426" cy="608882"/>
            <a:chOff x="6057125" y="2457013"/>
            <a:chExt cx="752025" cy="666100"/>
          </a:xfrm>
        </p:grpSpPr>
        <p:sp>
          <p:nvSpPr>
            <p:cNvPr id="3237" name="Google Shape;3237;p34"/>
            <p:cNvSpPr/>
            <p:nvPr/>
          </p:nvSpPr>
          <p:spPr>
            <a:xfrm>
              <a:off x="6057125" y="2711463"/>
              <a:ext cx="185475" cy="179900"/>
            </a:xfrm>
            <a:custGeom>
              <a:avLst/>
              <a:gdLst/>
              <a:ahLst/>
              <a:cxnLst/>
              <a:rect l="l" t="t" r="r" b="b"/>
              <a:pathLst>
                <a:path w="7419" h="7196" extrusionOk="0">
                  <a:moveTo>
                    <a:pt x="5266" y="0"/>
                  </a:moveTo>
                  <a:cubicBezTo>
                    <a:pt x="4880" y="0"/>
                    <a:pt x="4449" y="84"/>
                    <a:pt x="3966" y="171"/>
                  </a:cubicBezTo>
                  <a:cubicBezTo>
                    <a:pt x="2369" y="457"/>
                    <a:pt x="685" y="1056"/>
                    <a:pt x="172" y="2511"/>
                  </a:cubicBezTo>
                  <a:cubicBezTo>
                    <a:pt x="57" y="2825"/>
                    <a:pt x="0" y="3196"/>
                    <a:pt x="0" y="3595"/>
                  </a:cubicBezTo>
                  <a:cubicBezTo>
                    <a:pt x="28" y="5556"/>
                    <a:pt x="1044" y="7196"/>
                    <a:pt x="3102" y="7196"/>
                  </a:cubicBezTo>
                  <a:cubicBezTo>
                    <a:pt x="3170" y="7196"/>
                    <a:pt x="3239" y="7194"/>
                    <a:pt x="3310" y="7190"/>
                  </a:cubicBezTo>
                  <a:cubicBezTo>
                    <a:pt x="4737" y="7133"/>
                    <a:pt x="6163" y="6848"/>
                    <a:pt x="6848" y="5450"/>
                  </a:cubicBezTo>
                  <a:cubicBezTo>
                    <a:pt x="7419" y="4337"/>
                    <a:pt x="7419" y="2168"/>
                    <a:pt x="6791" y="970"/>
                  </a:cubicBezTo>
                  <a:cubicBezTo>
                    <a:pt x="6387" y="215"/>
                    <a:pt x="5885" y="0"/>
                    <a:pt x="5266"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4"/>
            <p:cNvSpPr/>
            <p:nvPr/>
          </p:nvSpPr>
          <p:spPr>
            <a:xfrm>
              <a:off x="6398850" y="2665413"/>
              <a:ext cx="145475" cy="142375"/>
            </a:xfrm>
            <a:custGeom>
              <a:avLst/>
              <a:gdLst/>
              <a:ahLst/>
              <a:cxnLst/>
              <a:rect l="l" t="t" r="r" b="b"/>
              <a:pathLst>
                <a:path w="5819" h="5695" extrusionOk="0">
                  <a:moveTo>
                    <a:pt x="3591" y="0"/>
                  </a:moveTo>
                  <a:cubicBezTo>
                    <a:pt x="2384" y="0"/>
                    <a:pt x="951" y="751"/>
                    <a:pt x="512" y="1671"/>
                  </a:cubicBezTo>
                  <a:cubicBezTo>
                    <a:pt x="398" y="1899"/>
                    <a:pt x="341" y="2156"/>
                    <a:pt x="284" y="2384"/>
                  </a:cubicBezTo>
                  <a:cubicBezTo>
                    <a:pt x="0" y="4109"/>
                    <a:pt x="1529" y="5694"/>
                    <a:pt x="3214" y="5694"/>
                  </a:cubicBezTo>
                  <a:cubicBezTo>
                    <a:pt x="3396" y="5694"/>
                    <a:pt x="3581" y="5676"/>
                    <a:pt x="3765" y="5637"/>
                  </a:cubicBezTo>
                  <a:cubicBezTo>
                    <a:pt x="5191" y="5351"/>
                    <a:pt x="5819" y="5123"/>
                    <a:pt x="5790" y="3440"/>
                  </a:cubicBezTo>
                  <a:cubicBezTo>
                    <a:pt x="5790" y="2327"/>
                    <a:pt x="5648" y="986"/>
                    <a:pt x="4763" y="330"/>
                  </a:cubicBezTo>
                  <a:cubicBezTo>
                    <a:pt x="4442" y="101"/>
                    <a:pt x="4032" y="0"/>
                    <a:pt x="3591"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4"/>
            <p:cNvSpPr/>
            <p:nvPr/>
          </p:nvSpPr>
          <p:spPr>
            <a:xfrm>
              <a:off x="6195800" y="3021338"/>
              <a:ext cx="123850" cy="101775"/>
            </a:xfrm>
            <a:custGeom>
              <a:avLst/>
              <a:gdLst/>
              <a:ahLst/>
              <a:cxnLst/>
              <a:rect l="l" t="t" r="r" b="b"/>
              <a:pathLst>
                <a:path w="4954" h="4071" extrusionOk="0">
                  <a:moveTo>
                    <a:pt x="3515" y="0"/>
                  </a:moveTo>
                  <a:cubicBezTo>
                    <a:pt x="2530" y="0"/>
                    <a:pt x="1203" y="1616"/>
                    <a:pt x="417" y="2613"/>
                  </a:cubicBezTo>
                  <a:cubicBezTo>
                    <a:pt x="1" y="3735"/>
                    <a:pt x="857" y="4070"/>
                    <a:pt x="1716" y="4070"/>
                  </a:cubicBezTo>
                  <a:cubicBezTo>
                    <a:pt x="2037" y="4070"/>
                    <a:pt x="2358" y="4024"/>
                    <a:pt x="2614" y="3954"/>
                  </a:cubicBezTo>
                  <a:cubicBezTo>
                    <a:pt x="3898" y="3554"/>
                    <a:pt x="4953" y="3041"/>
                    <a:pt x="4611" y="1415"/>
                  </a:cubicBezTo>
                  <a:cubicBezTo>
                    <a:pt x="4396" y="385"/>
                    <a:pt x="3996" y="0"/>
                    <a:pt x="3515"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4"/>
            <p:cNvSpPr/>
            <p:nvPr/>
          </p:nvSpPr>
          <p:spPr>
            <a:xfrm>
              <a:off x="6705525" y="2619963"/>
              <a:ext cx="103625" cy="91775"/>
            </a:xfrm>
            <a:custGeom>
              <a:avLst/>
              <a:gdLst/>
              <a:ahLst/>
              <a:cxnLst/>
              <a:rect l="l" t="t" r="r" b="b"/>
              <a:pathLst>
                <a:path w="4145" h="3671" extrusionOk="0">
                  <a:moveTo>
                    <a:pt x="2515" y="0"/>
                  </a:moveTo>
                  <a:cubicBezTo>
                    <a:pt x="1625" y="0"/>
                    <a:pt x="532" y="525"/>
                    <a:pt x="0" y="1435"/>
                  </a:cubicBezTo>
                  <a:cubicBezTo>
                    <a:pt x="171" y="2861"/>
                    <a:pt x="171" y="3375"/>
                    <a:pt x="1626" y="3632"/>
                  </a:cubicBezTo>
                  <a:cubicBezTo>
                    <a:pt x="1768" y="3658"/>
                    <a:pt x="1900" y="3670"/>
                    <a:pt x="2025" y="3670"/>
                  </a:cubicBezTo>
                  <a:cubicBezTo>
                    <a:pt x="2982" y="3670"/>
                    <a:pt x="3463" y="2923"/>
                    <a:pt x="3766" y="1863"/>
                  </a:cubicBezTo>
                  <a:cubicBezTo>
                    <a:pt x="4145" y="568"/>
                    <a:pt x="3440" y="0"/>
                    <a:pt x="2515"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4"/>
            <p:cNvSpPr/>
            <p:nvPr/>
          </p:nvSpPr>
          <p:spPr>
            <a:xfrm>
              <a:off x="6373975" y="2457013"/>
              <a:ext cx="85400" cy="69050"/>
            </a:xfrm>
            <a:custGeom>
              <a:avLst/>
              <a:gdLst/>
              <a:ahLst/>
              <a:cxnLst/>
              <a:rect l="l" t="t" r="r" b="b"/>
              <a:pathLst>
                <a:path w="3416" h="2762" extrusionOk="0">
                  <a:moveTo>
                    <a:pt x="1156" y="0"/>
                  </a:moveTo>
                  <a:cubicBezTo>
                    <a:pt x="924" y="0"/>
                    <a:pt x="723" y="67"/>
                    <a:pt x="594" y="220"/>
                  </a:cubicBezTo>
                  <a:lnTo>
                    <a:pt x="280" y="392"/>
                  </a:lnTo>
                  <a:cubicBezTo>
                    <a:pt x="1" y="1508"/>
                    <a:pt x="186" y="2762"/>
                    <a:pt x="1424" y="2762"/>
                  </a:cubicBezTo>
                  <a:cubicBezTo>
                    <a:pt x="1451" y="2762"/>
                    <a:pt x="1479" y="2761"/>
                    <a:pt x="1507" y="2760"/>
                  </a:cubicBezTo>
                  <a:cubicBezTo>
                    <a:pt x="2135" y="2731"/>
                    <a:pt x="2819" y="2474"/>
                    <a:pt x="3076" y="1847"/>
                  </a:cubicBezTo>
                  <a:cubicBezTo>
                    <a:pt x="3416" y="986"/>
                    <a:pt x="2049" y="0"/>
                    <a:pt x="1156" y="0"/>
                  </a:cubicBezTo>
                  <a:close/>
                </a:path>
              </a:pathLst>
            </a:custGeom>
            <a:solidFill>
              <a:srgbClr val="BDC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2" name="Google Shape;3242;p34"/>
          <p:cNvGrpSpPr/>
          <p:nvPr/>
        </p:nvGrpSpPr>
        <p:grpSpPr>
          <a:xfrm>
            <a:off x="7948193" y="196841"/>
            <a:ext cx="976914" cy="802881"/>
            <a:chOff x="8331500" y="2555700"/>
            <a:chExt cx="696900" cy="572750"/>
          </a:xfrm>
        </p:grpSpPr>
        <p:sp>
          <p:nvSpPr>
            <p:cNvPr id="3243" name="Google Shape;3243;p34"/>
            <p:cNvSpPr/>
            <p:nvPr/>
          </p:nvSpPr>
          <p:spPr>
            <a:xfrm>
              <a:off x="8331500" y="2647725"/>
              <a:ext cx="94175" cy="113275"/>
            </a:xfrm>
            <a:custGeom>
              <a:avLst/>
              <a:gdLst/>
              <a:ahLst/>
              <a:cxnLst/>
              <a:rect l="l" t="t" r="r" b="b"/>
              <a:pathLst>
                <a:path w="3767" h="4531" extrusionOk="0">
                  <a:moveTo>
                    <a:pt x="2111" y="0"/>
                  </a:moveTo>
                  <a:cubicBezTo>
                    <a:pt x="1683" y="0"/>
                    <a:pt x="1227" y="229"/>
                    <a:pt x="999" y="628"/>
                  </a:cubicBezTo>
                  <a:cubicBezTo>
                    <a:pt x="856" y="913"/>
                    <a:pt x="685" y="1199"/>
                    <a:pt x="542" y="1455"/>
                  </a:cubicBezTo>
                  <a:cubicBezTo>
                    <a:pt x="371" y="1826"/>
                    <a:pt x="200" y="2197"/>
                    <a:pt x="114" y="2597"/>
                  </a:cubicBezTo>
                  <a:cubicBezTo>
                    <a:pt x="29" y="2911"/>
                    <a:pt x="0" y="3224"/>
                    <a:pt x="86" y="3538"/>
                  </a:cubicBezTo>
                  <a:cubicBezTo>
                    <a:pt x="171" y="3995"/>
                    <a:pt x="571" y="4366"/>
                    <a:pt x="1027" y="4480"/>
                  </a:cubicBezTo>
                  <a:cubicBezTo>
                    <a:pt x="1144" y="4514"/>
                    <a:pt x="1260" y="4530"/>
                    <a:pt x="1375" y="4530"/>
                  </a:cubicBezTo>
                  <a:cubicBezTo>
                    <a:pt x="1739" y="4530"/>
                    <a:pt x="2086" y="4369"/>
                    <a:pt x="2368" y="4109"/>
                  </a:cubicBezTo>
                  <a:cubicBezTo>
                    <a:pt x="2539" y="3966"/>
                    <a:pt x="2682" y="3767"/>
                    <a:pt x="2825" y="3595"/>
                  </a:cubicBezTo>
                  <a:cubicBezTo>
                    <a:pt x="3024" y="3310"/>
                    <a:pt x="3167" y="2939"/>
                    <a:pt x="3310" y="2625"/>
                  </a:cubicBezTo>
                  <a:cubicBezTo>
                    <a:pt x="3338" y="2540"/>
                    <a:pt x="3367" y="2454"/>
                    <a:pt x="3424" y="2369"/>
                  </a:cubicBezTo>
                  <a:cubicBezTo>
                    <a:pt x="3452" y="2311"/>
                    <a:pt x="3481" y="2254"/>
                    <a:pt x="3509" y="2169"/>
                  </a:cubicBezTo>
                  <a:cubicBezTo>
                    <a:pt x="3567" y="2026"/>
                    <a:pt x="3652" y="1912"/>
                    <a:pt x="3681" y="1769"/>
                  </a:cubicBezTo>
                  <a:cubicBezTo>
                    <a:pt x="3766" y="1513"/>
                    <a:pt x="3709" y="1284"/>
                    <a:pt x="3681" y="999"/>
                  </a:cubicBezTo>
                  <a:cubicBezTo>
                    <a:pt x="3624" y="913"/>
                    <a:pt x="3595" y="799"/>
                    <a:pt x="3538" y="714"/>
                  </a:cubicBezTo>
                  <a:cubicBezTo>
                    <a:pt x="3424" y="514"/>
                    <a:pt x="3281" y="343"/>
                    <a:pt x="3082" y="229"/>
                  </a:cubicBezTo>
                  <a:cubicBezTo>
                    <a:pt x="2910" y="143"/>
                    <a:pt x="2739" y="86"/>
                    <a:pt x="2568" y="57"/>
                  </a:cubicBezTo>
                  <a:cubicBezTo>
                    <a:pt x="2425" y="0"/>
                    <a:pt x="2283" y="0"/>
                    <a:pt x="2111" y="0"/>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4"/>
            <p:cNvSpPr/>
            <p:nvPr/>
          </p:nvSpPr>
          <p:spPr>
            <a:xfrm>
              <a:off x="8495550" y="2555700"/>
              <a:ext cx="97750" cy="132000"/>
            </a:xfrm>
            <a:custGeom>
              <a:avLst/>
              <a:gdLst/>
              <a:ahLst/>
              <a:cxnLst/>
              <a:rect l="l" t="t" r="r" b="b"/>
              <a:pathLst>
                <a:path w="3910" h="5280" extrusionOk="0">
                  <a:moveTo>
                    <a:pt x="2711" y="1"/>
                  </a:moveTo>
                  <a:cubicBezTo>
                    <a:pt x="2283" y="1"/>
                    <a:pt x="1855" y="229"/>
                    <a:pt x="1627" y="628"/>
                  </a:cubicBezTo>
                  <a:cubicBezTo>
                    <a:pt x="1541" y="771"/>
                    <a:pt x="1456" y="971"/>
                    <a:pt x="1370" y="1142"/>
                  </a:cubicBezTo>
                  <a:lnTo>
                    <a:pt x="1284" y="1199"/>
                  </a:lnTo>
                  <a:cubicBezTo>
                    <a:pt x="1199" y="1256"/>
                    <a:pt x="1113" y="1313"/>
                    <a:pt x="1028" y="1399"/>
                  </a:cubicBezTo>
                  <a:cubicBezTo>
                    <a:pt x="856" y="1541"/>
                    <a:pt x="771" y="1741"/>
                    <a:pt x="714" y="1969"/>
                  </a:cubicBezTo>
                  <a:cubicBezTo>
                    <a:pt x="600" y="2226"/>
                    <a:pt x="485" y="2512"/>
                    <a:pt x="371" y="2768"/>
                  </a:cubicBezTo>
                  <a:cubicBezTo>
                    <a:pt x="257" y="3054"/>
                    <a:pt x="115" y="3367"/>
                    <a:pt x="57" y="3681"/>
                  </a:cubicBezTo>
                  <a:cubicBezTo>
                    <a:pt x="0" y="3881"/>
                    <a:pt x="0" y="4109"/>
                    <a:pt x="57" y="4338"/>
                  </a:cubicBezTo>
                  <a:cubicBezTo>
                    <a:pt x="143" y="4651"/>
                    <a:pt x="371" y="4937"/>
                    <a:pt x="657" y="5108"/>
                  </a:cubicBezTo>
                  <a:cubicBezTo>
                    <a:pt x="856" y="5222"/>
                    <a:pt x="1056" y="5279"/>
                    <a:pt x="1284" y="5279"/>
                  </a:cubicBezTo>
                  <a:cubicBezTo>
                    <a:pt x="1598" y="5279"/>
                    <a:pt x="1969" y="5136"/>
                    <a:pt x="2169" y="4908"/>
                  </a:cubicBezTo>
                  <a:cubicBezTo>
                    <a:pt x="2283" y="4766"/>
                    <a:pt x="2397" y="4623"/>
                    <a:pt x="2511" y="4480"/>
                  </a:cubicBezTo>
                  <a:cubicBezTo>
                    <a:pt x="2540" y="4395"/>
                    <a:pt x="2568" y="4338"/>
                    <a:pt x="2597" y="4252"/>
                  </a:cubicBezTo>
                  <a:lnTo>
                    <a:pt x="2625" y="4223"/>
                  </a:lnTo>
                  <a:cubicBezTo>
                    <a:pt x="2882" y="4109"/>
                    <a:pt x="3110" y="3938"/>
                    <a:pt x="3253" y="3681"/>
                  </a:cubicBezTo>
                  <a:cubicBezTo>
                    <a:pt x="3453" y="3339"/>
                    <a:pt x="3538" y="2911"/>
                    <a:pt x="3653" y="2512"/>
                  </a:cubicBezTo>
                  <a:cubicBezTo>
                    <a:pt x="3767" y="2112"/>
                    <a:pt x="3909" y="1656"/>
                    <a:pt x="3909" y="1228"/>
                  </a:cubicBezTo>
                  <a:cubicBezTo>
                    <a:pt x="3909" y="685"/>
                    <a:pt x="3538" y="200"/>
                    <a:pt x="3025" y="58"/>
                  </a:cubicBezTo>
                  <a:cubicBezTo>
                    <a:pt x="2911" y="29"/>
                    <a:pt x="2797" y="1"/>
                    <a:pt x="2711"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4"/>
            <p:cNvSpPr/>
            <p:nvPr/>
          </p:nvSpPr>
          <p:spPr>
            <a:xfrm>
              <a:off x="8352175" y="2828175"/>
              <a:ext cx="94900" cy="140825"/>
            </a:xfrm>
            <a:custGeom>
              <a:avLst/>
              <a:gdLst/>
              <a:ahLst/>
              <a:cxnLst/>
              <a:rect l="l" t="t" r="r" b="b"/>
              <a:pathLst>
                <a:path w="3796" h="5633" extrusionOk="0">
                  <a:moveTo>
                    <a:pt x="2340" y="1"/>
                  </a:moveTo>
                  <a:cubicBezTo>
                    <a:pt x="1741" y="1"/>
                    <a:pt x="1170" y="400"/>
                    <a:pt x="1028" y="1000"/>
                  </a:cubicBezTo>
                  <a:cubicBezTo>
                    <a:pt x="885" y="1513"/>
                    <a:pt x="742" y="1998"/>
                    <a:pt x="628" y="2512"/>
                  </a:cubicBezTo>
                  <a:lnTo>
                    <a:pt x="628" y="2540"/>
                  </a:lnTo>
                  <a:lnTo>
                    <a:pt x="571" y="2597"/>
                  </a:lnTo>
                  <a:cubicBezTo>
                    <a:pt x="514" y="2683"/>
                    <a:pt x="457" y="2797"/>
                    <a:pt x="400" y="2911"/>
                  </a:cubicBezTo>
                  <a:cubicBezTo>
                    <a:pt x="314" y="3054"/>
                    <a:pt x="257" y="3254"/>
                    <a:pt x="172" y="3425"/>
                  </a:cubicBezTo>
                  <a:cubicBezTo>
                    <a:pt x="58" y="3767"/>
                    <a:pt x="0" y="4138"/>
                    <a:pt x="115" y="4481"/>
                  </a:cubicBezTo>
                  <a:cubicBezTo>
                    <a:pt x="172" y="4709"/>
                    <a:pt x="314" y="4908"/>
                    <a:pt x="457" y="5080"/>
                  </a:cubicBezTo>
                  <a:cubicBezTo>
                    <a:pt x="657" y="5308"/>
                    <a:pt x="913" y="5508"/>
                    <a:pt x="1199" y="5593"/>
                  </a:cubicBezTo>
                  <a:cubicBezTo>
                    <a:pt x="1305" y="5620"/>
                    <a:pt x="1414" y="5633"/>
                    <a:pt x="1522" y="5633"/>
                  </a:cubicBezTo>
                  <a:cubicBezTo>
                    <a:pt x="2109" y="5633"/>
                    <a:pt x="2685" y="5254"/>
                    <a:pt x="2854" y="4652"/>
                  </a:cubicBezTo>
                  <a:cubicBezTo>
                    <a:pt x="3139" y="3682"/>
                    <a:pt x="3367" y="2683"/>
                    <a:pt x="3624" y="1713"/>
                  </a:cubicBezTo>
                  <a:cubicBezTo>
                    <a:pt x="3795" y="1000"/>
                    <a:pt x="3396" y="258"/>
                    <a:pt x="2682" y="58"/>
                  </a:cubicBezTo>
                  <a:cubicBezTo>
                    <a:pt x="2568" y="29"/>
                    <a:pt x="2454" y="1"/>
                    <a:pt x="2340"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4"/>
            <p:cNvSpPr/>
            <p:nvPr/>
          </p:nvSpPr>
          <p:spPr>
            <a:xfrm>
              <a:off x="8510525" y="2813925"/>
              <a:ext cx="85625" cy="107025"/>
            </a:xfrm>
            <a:custGeom>
              <a:avLst/>
              <a:gdLst/>
              <a:ahLst/>
              <a:cxnLst/>
              <a:rect l="l" t="t" r="r" b="b"/>
              <a:pathLst>
                <a:path w="3425" h="4281" extrusionOk="0">
                  <a:moveTo>
                    <a:pt x="1884" y="0"/>
                  </a:moveTo>
                  <a:cubicBezTo>
                    <a:pt x="1684" y="29"/>
                    <a:pt x="1513" y="57"/>
                    <a:pt x="1370" y="172"/>
                  </a:cubicBezTo>
                  <a:cubicBezTo>
                    <a:pt x="1285" y="200"/>
                    <a:pt x="1227" y="257"/>
                    <a:pt x="1170" y="314"/>
                  </a:cubicBezTo>
                  <a:cubicBezTo>
                    <a:pt x="1085" y="371"/>
                    <a:pt x="1028" y="428"/>
                    <a:pt x="971" y="542"/>
                  </a:cubicBezTo>
                  <a:lnTo>
                    <a:pt x="914" y="685"/>
                  </a:lnTo>
                  <a:lnTo>
                    <a:pt x="800" y="885"/>
                  </a:lnTo>
                  <a:cubicBezTo>
                    <a:pt x="714" y="1056"/>
                    <a:pt x="657" y="1199"/>
                    <a:pt x="600" y="1341"/>
                  </a:cubicBezTo>
                  <a:cubicBezTo>
                    <a:pt x="486" y="1598"/>
                    <a:pt x="372" y="1855"/>
                    <a:pt x="257" y="2112"/>
                  </a:cubicBezTo>
                  <a:cubicBezTo>
                    <a:pt x="143" y="2426"/>
                    <a:pt x="58" y="2796"/>
                    <a:pt x="115" y="3110"/>
                  </a:cubicBezTo>
                  <a:lnTo>
                    <a:pt x="86" y="3196"/>
                  </a:lnTo>
                  <a:cubicBezTo>
                    <a:pt x="1" y="3396"/>
                    <a:pt x="58" y="3652"/>
                    <a:pt x="172" y="3852"/>
                  </a:cubicBezTo>
                  <a:cubicBezTo>
                    <a:pt x="286" y="4052"/>
                    <a:pt x="457" y="4195"/>
                    <a:pt x="657" y="4252"/>
                  </a:cubicBezTo>
                  <a:cubicBezTo>
                    <a:pt x="733" y="4271"/>
                    <a:pt x="809" y="4280"/>
                    <a:pt x="884" y="4280"/>
                  </a:cubicBezTo>
                  <a:cubicBezTo>
                    <a:pt x="1034" y="4280"/>
                    <a:pt x="1180" y="4242"/>
                    <a:pt x="1313" y="4166"/>
                  </a:cubicBezTo>
                  <a:lnTo>
                    <a:pt x="1342" y="4137"/>
                  </a:lnTo>
                  <a:cubicBezTo>
                    <a:pt x="1456" y="4137"/>
                    <a:pt x="1570" y="4137"/>
                    <a:pt x="1684" y="4109"/>
                  </a:cubicBezTo>
                  <a:cubicBezTo>
                    <a:pt x="1727" y="4114"/>
                    <a:pt x="1770" y="4116"/>
                    <a:pt x="1814" y="4116"/>
                  </a:cubicBezTo>
                  <a:cubicBezTo>
                    <a:pt x="2034" y="4116"/>
                    <a:pt x="2264" y="4057"/>
                    <a:pt x="2454" y="3938"/>
                  </a:cubicBezTo>
                  <a:cubicBezTo>
                    <a:pt x="2768" y="3767"/>
                    <a:pt x="2911" y="3538"/>
                    <a:pt x="3025" y="3224"/>
                  </a:cubicBezTo>
                  <a:cubicBezTo>
                    <a:pt x="3111" y="2996"/>
                    <a:pt x="3168" y="2796"/>
                    <a:pt x="3225" y="2597"/>
                  </a:cubicBezTo>
                  <a:cubicBezTo>
                    <a:pt x="3282" y="2483"/>
                    <a:pt x="3282" y="2397"/>
                    <a:pt x="3310" y="2283"/>
                  </a:cubicBezTo>
                  <a:cubicBezTo>
                    <a:pt x="3367" y="1998"/>
                    <a:pt x="3424" y="1655"/>
                    <a:pt x="3339" y="1370"/>
                  </a:cubicBezTo>
                  <a:cubicBezTo>
                    <a:pt x="3253" y="1113"/>
                    <a:pt x="3139" y="856"/>
                    <a:pt x="2939" y="685"/>
                  </a:cubicBezTo>
                  <a:lnTo>
                    <a:pt x="2768" y="571"/>
                  </a:lnTo>
                  <a:lnTo>
                    <a:pt x="2768" y="542"/>
                  </a:lnTo>
                  <a:cubicBezTo>
                    <a:pt x="2654" y="343"/>
                    <a:pt x="2569" y="286"/>
                    <a:pt x="2369" y="143"/>
                  </a:cubicBezTo>
                  <a:cubicBezTo>
                    <a:pt x="2226" y="57"/>
                    <a:pt x="2055" y="0"/>
                    <a:pt x="1884" y="0"/>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4"/>
            <p:cNvSpPr/>
            <p:nvPr/>
          </p:nvSpPr>
          <p:spPr>
            <a:xfrm>
              <a:off x="8713100" y="2823900"/>
              <a:ext cx="96325" cy="137050"/>
            </a:xfrm>
            <a:custGeom>
              <a:avLst/>
              <a:gdLst/>
              <a:ahLst/>
              <a:cxnLst/>
              <a:rect l="l" t="t" r="r" b="b"/>
              <a:pathLst>
                <a:path w="3853" h="5482" extrusionOk="0">
                  <a:moveTo>
                    <a:pt x="2940" y="4452"/>
                  </a:moveTo>
                  <a:lnTo>
                    <a:pt x="2911" y="4480"/>
                  </a:lnTo>
                  <a:lnTo>
                    <a:pt x="2940" y="4480"/>
                  </a:lnTo>
                  <a:lnTo>
                    <a:pt x="2940" y="4452"/>
                  </a:lnTo>
                  <a:close/>
                  <a:moveTo>
                    <a:pt x="2369" y="1"/>
                  </a:moveTo>
                  <a:cubicBezTo>
                    <a:pt x="2112" y="1"/>
                    <a:pt x="1855" y="86"/>
                    <a:pt x="1656" y="200"/>
                  </a:cubicBezTo>
                  <a:cubicBezTo>
                    <a:pt x="1570" y="258"/>
                    <a:pt x="1456" y="343"/>
                    <a:pt x="1370" y="400"/>
                  </a:cubicBezTo>
                  <a:cubicBezTo>
                    <a:pt x="1199" y="600"/>
                    <a:pt x="1085" y="800"/>
                    <a:pt x="999" y="1028"/>
                  </a:cubicBezTo>
                  <a:cubicBezTo>
                    <a:pt x="857" y="1399"/>
                    <a:pt x="714" y="1741"/>
                    <a:pt x="571" y="2084"/>
                  </a:cubicBezTo>
                  <a:cubicBezTo>
                    <a:pt x="429" y="2455"/>
                    <a:pt x="258" y="2825"/>
                    <a:pt x="143" y="3225"/>
                  </a:cubicBezTo>
                  <a:cubicBezTo>
                    <a:pt x="1" y="3624"/>
                    <a:pt x="86" y="4052"/>
                    <a:pt x="315" y="4395"/>
                  </a:cubicBezTo>
                  <a:cubicBezTo>
                    <a:pt x="400" y="4880"/>
                    <a:pt x="771" y="5308"/>
                    <a:pt x="1256" y="5422"/>
                  </a:cubicBezTo>
                  <a:cubicBezTo>
                    <a:pt x="1388" y="5462"/>
                    <a:pt x="1519" y="5481"/>
                    <a:pt x="1647" y="5481"/>
                  </a:cubicBezTo>
                  <a:cubicBezTo>
                    <a:pt x="1879" y="5481"/>
                    <a:pt x="2099" y="5418"/>
                    <a:pt x="2283" y="5308"/>
                  </a:cubicBezTo>
                  <a:cubicBezTo>
                    <a:pt x="2397" y="5222"/>
                    <a:pt x="2483" y="5165"/>
                    <a:pt x="2569" y="5079"/>
                  </a:cubicBezTo>
                  <a:cubicBezTo>
                    <a:pt x="2740" y="4908"/>
                    <a:pt x="2854" y="4709"/>
                    <a:pt x="2911" y="4509"/>
                  </a:cubicBezTo>
                  <a:lnTo>
                    <a:pt x="2911" y="4452"/>
                  </a:lnTo>
                  <a:cubicBezTo>
                    <a:pt x="3025" y="4195"/>
                    <a:pt x="3139" y="3910"/>
                    <a:pt x="3225" y="3653"/>
                  </a:cubicBezTo>
                  <a:cubicBezTo>
                    <a:pt x="3368" y="3282"/>
                    <a:pt x="3510" y="2911"/>
                    <a:pt x="3567" y="2540"/>
                  </a:cubicBezTo>
                  <a:cubicBezTo>
                    <a:pt x="3624" y="2369"/>
                    <a:pt x="3624" y="2226"/>
                    <a:pt x="3624" y="2055"/>
                  </a:cubicBezTo>
                  <a:cubicBezTo>
                    <a:pt x="3653" y="1969"/>
                    <a:pt x="3681" y="1884"/>
                    <a:pt x="3738" y="1798"/>
                  </a:cubicBezTo>
                  <a:cubicBezTo>
                    <a:pt x="3853" y="1456"/>
                    <a:pt x="3767" y="999"/>
                    <a:pt x="3596" y="714"/>
                  </a:cubicBezTo>
                  <a:cubicBezTo>
                    <a:pt x="3396" y="400"/>
                    <a:pt x="3082" y="143"/>
                    <a:pt x="2740" y="58"/>
                  </a:cubicBezTo>
                  <a:cubicBezTo>
                    <a:pt x="2626" y="29"/>
                    <a:pt x="2483" y="1"/>
                    <a:pt x="2369"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4"/>
            <p:cNvSpPr/>
            <p:nvPr/>
          </p:nvSpPr>
          <p:spPr>
            <a:xfrm>
              <a:off x="8504825" y="3010075"/>
              <a:ext cx="88475" cy="118375"/>
            </a:xfrm>
            <a:custGeom>
              <a:avLst/>
              <a:gdLst/>
              <a:ahLst/>
              <a:cxnLst/>
              <a:rect l="l" t="t" r="r" b="b"/>
              <a:pathLst>
                <a:path w="3539" h="4735" extrusionOk="0">
                  <a:moveTo>
                    <a:pt x="2169" y="1"/>
                  </a:moveTo>
                  <a:cubicBezTo>
                    <a:pt x="1941" y="1"/>
                    <a:pt x="1741" y="58"/>
                    <a:pt x="1570" y="143"/>
                  </a:cubicBezTo>
                  <a:cubicBezTo>
                    <a:pt x="1341" y="286"/>
                    <a:pt x="1085" y="543"/>
                    <a:pt x="1028" y="828"/>
                  </a:cubicBezTo>
                  <a:lnTo>
                    <a:pt x="999" y="885"/>
                  </a:lnTo>
                  <a:cubicBezTo>
                    <a:pt x="856" y="1056"/>
                    <a:pt x="771" y="1256"/>
                    <a:pt x="714" y="1456"/>
                  </a:cubicBezTo>
                  <a:cubicBezTo>
                    <a:pt x="685" y="1513"/>
                    <a:pt x="657" y="1598"/>
                    <a:pt x="657" y="1656"/>
                  </a:cubicBezTo>
                  <a:cubicBezTo>
                    <a:pt x="600" y="1798"/>
                    <a:pt x="542" y="1941"/>
                    <a:pt x="514" y="2055"/>
                  </a:cubicBezTo>
                  <a:cubicBezTo>
                    <a:pt x="485" y="2141"/>
                    <a:pt x="457" y="2226"/>
                    <a:pt x="428" y="2312"/>
                  </a:cubicBezTo>
                  <a:cubicBezTo>
                    <a:pt x="343" y="2540"/>
                    <a:pt x="257" y="2740"/>
                    <a:pt x="200" y="2968"/>
                  </a:cubicBezTo>
                  <a:cubicBezTo>
                    <a:pt x="0" y="3567"/>
                    <a:pt x="314" y="4252"/>
                    <a:pt x="828" y="4537"/>
                  </a:cubicBezTo>
                  <a:cubicBezTo>
                    <a:pt x="1042" y="4668"/>
                    <a:pt x="1295" y="4734"/>
                    <a:pt x="1549" y="4734"/>
                  </a:cubicBezTo>
                  <a:cubicBezTo>
                    <a:pt x="1905" y="4734"/>
                    <a:pt x="2261" y="4604"/>
                    <a:pt x="2511" y="4338"/>
                  </a:cubicBezTo>
                  <a:cubicBezTo>
                    <a:pt x="2654" y="4166"/>
                    <a:pt x="2768" y="4024"/>
                    <a:pt x="2854" y="3824"/>
                  </a:cubicBezTo>
                  <a:cubicBezTo>
                    <a:pt x="2939" y="3681"/>
                    <a:pt x="2996" y="3510"/>
                    <a:pt x="3053" y="3339"/>
                  </a:cubicBezTo>
                  <a:lnTo>
                    <a:pt x="3110" y="3196"/>
                  </a:lnTo>
                  <a:cubicBezTo>
                    <a:pt x="3196" y="3082"/>
                    <a:pt x="3253" y="2939"/>
                    <a:pt x="3310" y="2768"/>
                  </a:cubicBezTo>
                  <a:cubicBezTo>
                    <a:pt x="3367" y="2597"/>
                    <a:pt x="3453" y="2426"/>
                    <a:pt x="3481" y="2226"/>
                  </a:cubicBezTo>
                  <a:lnTo>
                    <a:pt x="3538" y="1827"/>
                  </a:lnTo>
                  <a:cubicBezTo>
                    <a:pt x="3538" y="1570"/>
                    <a:pt x="3453" y="1342"/>
                    <a:pt x="3339" y="1113"/>
                  </a:cubicBezTo>
                  <a:cubicBezTo>
                    <a:pt x="3310" y="600"/>
                    <a:pt x="2939" y="172"/>
                    <a:pt x="2483" y="58"/>
                  </a:cubicBezTo>
                  <a:cubicBezTo>
                    <a:pt x="2369" y="29"/>
                    <a:pt x="2254" y="1"/>
                    <a:pt x="2169"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4"/>
            <p:cNvSpPr/>
            <p:nvPr/>
          </p:nvSpPr>
          <p:spPr>
            <a:xfrm>
              <a:off x="8813675" y="2628450"/>
              <a:ext cx="92750" cy="114600"/>
            </a:xfrm>
            <a:custGeom>
              <a:avLst/>
              <a:gdLst/>
              <a:ahLst/>
              <a:cxnLst/>
              <a:rect l="l" t="t" r="r" b="b"/>
              <a:pathLst>
                <a:path w="3710" h="4584" extrusionOk="0">
                  <a:moveTo>
                    <a:pt x="2141" y="1"/>
                  </a:moveTo>
                  <a:cubicBezTo>
                    <a:pt x="1998" y="1"/>
                    <a:pt x="1884" y="30"/>
                    <a:pt x="1741" y="30"/>
                  </a:cubicBezTo>
                  <a:cubicBezTo>
                    <a:pt x="1484" y="115"/>
                    <a:pt x="1285" y="229"/>
                    <a:pt x="1085" y="429"/>
                  </a:cubicBezTo>
                  <a:cubicBezTo>
                    <a:pt x="885" y="600"/>
                    <a:pt x="743" y="828"/>
                    <a:pt x="600" y="1057"/>
                  </a:cubicBezTo>
                  <a:cubicBezTo>
                    <a:pt x="514" y="1142"/>
                    <a:pt x="457" y="1256"/>
                    <a:pt x="400" y="1371"/>
                  </a:cubicBezTo>
                  <a:cubicBezTo>
                    <a:pt x="315" y="1542"/>
                    <a:pt x="229" y="1741"/>
                    <a:pt x="172" y="1941"/>
                  </a:cubicBezTo>
                  <a:cubicBezTo>
                    <a:pt x="86" y="2198"/>
                    <a:pt x="86" y="2455"/>
                    <a:pt x="29" y="2683"/>
                  </a:cubicBezTo>
                  <a:cubicBezTo>
                    <a:pt x="1" y="3025"/>
                    <a:pt x="86" y="3368"/>
                    <a:pt x="229" y="3653"/>
                  </a:cubicBezTo>
                  <a:cubicBezTo>
                    <a:pt x="372" y="3967"/>
                    <a:pt x="571" y="4224"/>
                    <a:pt x="857" y="4395"/>
                  </a:cubicBezTo>
                  <a:cubicBezTo>
                    <a:pt x="1088" y="4522"/>
                    <a:pt x="1342" y="4583"/>
                    <a:pt x="1595" y="4583"/>
                  </a:cubicBezTo>
                  <a:cubicBezTo>
                    <a:pt x="1967" y="4583"/>
                    <a:pt x="2337" y="4450"/>
                    <a:pt x="2626" y="4195"/>
                  </a:cubicBezTo>
                  <a:cubicBezTo>
                    <a:pt x="2740" y="4138"/>
                    <a:pt x="2854" y="4024"/>
                    <a:pt x="2940" y="3910"/>
                  </a:cubicBezTo>
                  <a:cubicBezTo>
                    <a:pt x="3082" y="3710"/>
                    <a:pt x="3225" y="3567"/>
                    <a:pt x="3339" y="3368"/>
                  </a:cubicBezTo>
                  <a:cubicBezTo>
                    <a:pt x="3453" y="3140"/>
                    <a:pt x="3596" y="2883"/>
                    <a:pt x="3653" y="2626"/>
                  </a:cubicBezTo>
                  <a:cubicBezTo>
                    <a:pt x="3710" y="2341"/>
                    <a:pt x="3710" y="2055"/>
                    <a:pt x="3653" y="1770"/>
                  </a:cubicBezTo>
                  <a:lnTo>
                    <a:pt x="3624" y="1684"/>
                  </a:lnTo>
                  <a:cubicBezTo>
                    <a:pt x="3653" y="1485"/>
                    <a:pt x="3624" y="1285"/>
                    <a:pt x="3567" y="1085"/>
                  </a:cubicBezTo>
                  <a:cubicBezTo>
                    <a:pt x="3539" y="971"/>
                    <a:pt x="3482" y="857"/>
                    <a:pt x="3425" y="743"/>
                  </a:cubicBezTo>
                  <a:cubicBezTo>
                    <a:pt x="3311" y="515"/>
                    <a:pt x="3139" y="343"/>
                    <a:pt x="2911" y="201"/>
                  </a:cubicBezTo>
                  <a:lnTo>
                    <a:pt x="2883" y="201"/>
                  </a:lnTo>
                  <a:cubicBezTo>
                    <a:pt x="2654" y="58"/>
                    <a:pt x="2398" y="1"/>
                    <a:pt x="2141"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4"/>
            <p:cNvSpPr/>
            <p:nvPr/>
          </p:nvSpPr>
          <p:spPr>
            <a:xfrm>
              <a:off x="8932100" y="2770400"/>
              <a:ext cx="96300" cy="132825"/>
            </a:xfrm>
            <a:custGeom>
              <a:avLst/>
              <a:gdLst/>
              <a:ahLst/>
              <a:cxnLst/>
              <a:rect l="l" t="t" r="r" b="b"/>
              <a:pathLst>
                <a:path w="3852" h="5313" extrusionOk="0">
                  <a:moveTo>
                    <a:pt x="1826" y="1"/>
                  </a:moveTo>
                  <a:cubicBezTo>
                    <a:pt x="1626" y="1"/>
                    <a:pt x="1427" y="58"/>
                    <a:pt x="1227" y="144"/>
                  </a:cubicBezTo>
                  <a:cubicBezTo>
                    <a:pt x="999" y="286"/>
                    <a:pt x="771" y="543"/>
                    <a:pt x="713" y="828"/>
                  </a:cubicBezTo>
                  <a:cubicBezTo>
                    <a:pt x="571" y="1199"/>
                    <a:pt x="485" y="1599"/>
                    <a:pt x="371" y="1998"/>
                  </a:cubicBezTo>
                  <a:cubicBezTo>
                    <a:pt x="285" y="2369"/>
                    <a:pt x="171" y="2740"/>
                    <a:pt x="114" y="3111"/>
                  </a:cubicBezTo>
                  <a:lnTo>
                    <a:pt x="86" y="3254"/>
                  </a:lnTo>
                  <a:cubicBezTo>
                    <a:pt x="0" y="3596"/>
                    <a:pt x="0" y="3824"/>
                    <a:pt x="57" y="4138"/>
                  </a:cubicBezTo>
                  <a:cubicBezTo>
                    <a:pt x="114" y="4423"/>
                    <a:pt x="285" y="4709"/>
                    <a:pt x="485" y="4908"/>
                  </a:cubicBezTo>
                  <a:cubicBezTo>
                    <a:pt x="656" y="5080"/>
                    <a:pt x="885" y="5194"/>
                    <a:pt x="1113" y="5251"/>
                  </a:cubicBezTo>
                  <a:cubicBezTo>
                    <a:pt x="1256" y="5279"/>
                    <a:pt x="1398" y="5308"/>
                    <a:pt x="1541" y="5308"/>
                  </a:cubicBezTo>
                  <a:cubicBezTo>
                    <a:pt x="1568" y="5311"/>
                    <a:pt x="1595" y="5312"/>
                    <a:pt x="1623" y="5312"/>
                  </a:cubicBezTo>
                  <a:cubicBezTo>
                    <a:pt x="1862" y="5312"/>
                    <a:pt x="2132" y="5207"/>
                    <a:pt x="2311" y="5080"/>
                  </a:cubicBezTo>
                  <a:cubicBezTo>
                    <a:pt x="2454" y="5023"/>
                    <a:pt x="2568" y="4908"/>
                    <a:pt x="2654" y="4794"/>
                  </a:cubicBezTo>
                  <a:cubicBezTo>
                    <a:pt x="2739" y="4680"/>
                    <a:pt x="2825" y="4566"/>
                    <a:pt x="2910" y="4452"/>
                  </a:cubicBezTo>
                  <a:cubicBezTo>
                    <a:pt x="2967" y="4338"/>
                    <a:pt x="3025" y="4252"/>
                    <a:pt x="3082" y="4138"/>
                  </a:cubicBezTo>
                  <a:cubicBezTo>
                    <a:pt x="3253" y="3796"/>
                    <a:pt x="3367" y="3425"/>
                    <a:pt x="3567" y="3082"/>
                  </a:cubicBezTo>
                  <a:cubicBezTo>
                    <a:pt x="3852" y="2597"/>
                    <a:pt x="3852" y="2027"/>
                    <a:pt x="3567" y="1570"/>
                  </a:cubicBezTo>
                  <a:cubicBezTo>
                    <a:pt x="3453" y="1342"/>
                    <a:pt x="3253" y="1171"/>
                    <a:pt x="3025" y="1028"/>
                  </a:cubicBezTo>
                  <a:lnTo>
                    <a:pt x="2967" y="857"/>
                  </a:lnTo>
                  <a:cubicBezTo>
                    <a:pt x="2910" y="657"/>
                    <a:pt x="2825" y="486"/>
                    <a:pt x="2682" y="343"/>
                  </a:cubicBezTo>
                  <a:cubicBezTo>
                    <a:pt x="2597" y="286"/>
                    <a:pt x="2511" y="201"/>
                    <a:pt x="2425" y="144"/>
                  </a:cubicBezTo>
                  <a:cubicBezTo>
                    <a:pt x="2254" y="58"/>
                    <a:pt x="2054" y="1"/>
                    <a:pt x="1826" y="1"/>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4"/>
            <p:cNvSpPr/>
            <p:nvPr/>
          </p:nvSpPr>
          <p:spPr>
            <a:xfrm>
              <a:off x="8790850" y="3025775"/>
              <a:ext cx="79200" cy="96350"/>
            </a:xfrm>
            <a:custGeom>
              <a:avLst/>
              <a:gdLst/>
              <a:ahLst/>
              <a:cxnLst/>
              <a:rect l="l" t="t" r="r" b="b"/>
              <a:pathLst>
                <a:path w="3168" h="3854" extrusionOk="0">
                  <a:moveTo>
                    <a:pt x="1855" y="0"/>
                  </a:moveTo>
                  <a:cubicBezTo>
                    <a:pt x="1741" y="0"/>
                    <a:pt x="1627" y="29"/>
                    <a:pt x="1484" y="57"/>
                  </a:cubicBezTo>
                  <a:cubicBezTo>
                    <a:pt x="1056" y="143"/>
                    <a:pt x="743" y="485"/>
                    <a:pt x="486" y="828"/>
                  </a:cubicBezTo>
                  <a:cubicBezTo>
                    <a:pt x="372" y="1028"/>
                    <a:pt x="286" y="1227"/>
                    <a:pt x="200" y="1455"/>
                  </a:cubicBezTo>
                  <a:cubicBezTo>
                    <a:pt x="172" y="1541"/>
                    <a:pt x="143" y="1627"/>
                    <a:pt x="115" y="1712"/>
                  </a:cubicBezTo>
                  <a:cubicBezTo>
                    <a:pt x="86" y="1883"/>
                    <a:pt x="58" y="2055"/>
                    <a:pt x="29" y="2226"/>
                  </a:cubicBezTo>
                  <a:cubicBezTo>
                    <a:pt x="1" y="2540"/>
                    <a:pt x="86" y="2882"/>
                    <a:pt x="286" y="3139"/>
                  </a:cubicBezTo>
                  <a:cubicBezTo>
                    <a:pt x="400" y="3367"/>
                    <a:pt x="571" y="3538"/>
                    <a:pt x="800" y="3652"/>
                  </a:cubicBezTo>
                  <a:cubicBezTo>
                    <a:pt x="1006" y="3784"/>
                    <a:pt x="1261" y="3853"/>
                    <a:pt x="1517" y="3853"/>
                  </a:cubicBezTo>
                  <a:cubicBezTo>
                    <a:pt x="1651" y="3853"/>
                    <a:pt x="1785" y="3834"/>
                    <a:pt x="1912" y="3795"/>
                  </a:cubicBezTo>
                  <a:cubicBezTo>
                    <a:pt x="2483" y="3652"/>
                    <a:pt x="2968" y="3082"/>
                    <a:pt x="2968" y="2483"/>
                  </a:cubicBezTo>
                  <a:cubicBezTo>
                    <a:pt x="2997" y="2369"/>
                    <a:pt x="2997" y="2283"/>
                    <a:pt x="3025" y="2169"/>
                  </a:cubicBezTo>
                  <a:cubicBezTo>
                    <a:pt x="3054" y="2083"/>
                    <a:pt x="3082" y="1998"/>
                    <a:pt x="3082" y="1941"/>
                  </a:cubicBezTo>
                  <a:lnTo>
                    <a:pt x="3111" y="1798"/>
                  </a:lnTo>
                  <a:cubicBezTo>
                    <a:pt x="3168" y="1627"/>
                    <a:pt x="3168" y="1513"/>
                    <a:pt x="3168" y="1398"/>
                  </a:cubicBezTo>
                  <a:cubicBezTo>
                    <a:pt x="3168" y="1256"/>
                    <a:pt x="3168" y="1113"/>
                    <a:pt x="3139" y="970"/>
                  </a:cubicBezTo>
                  <a:cubicBezTo>
                    <a:pt x="3025" y="657"/>
                    <a:pt x="2825" y="343"/>
                    <a:pt x="2512" y="172"/>
                  </a:cubicBezTo>
                  <a:cubicBezTo>
                    <a:pt x="2312" y="57"/>
                    <a:pt x="2084" y="0"/>
                    <a:pt x="1855" y="0"/>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4"/>
            <p:cNvSpPr/>
            <p:nvPr/>
          </p:nvSpPr>
          <p:spPr>
            <a:xfrm>
              <a:off x="8658900" y="2565700"/>
              <a:ext cx="108450" cy="164000"/>
            </a:xfrm>
            <a:custGeom>
              <a:avLst/>
              <a:gdLst/>
              <a:ahLst/>
              <a:cxnLst/>
              <a:rect l="l" t="t" r="r" b="b"/>
              <a:pathLst>
                <a:path w="4338" h="6560" extrusionOk="0">
                  <a:moveTo>
                    <a:pt x="2711" y="0"/>
                  </a:moveTo>
                  <a:cubicBezTo>
                    <a:pt x="2426" y="0"/>
                    <a:pt x="2140" y="86"/>
                    <a:pt x="1912" y="228"/>
                  </a:cubicBezTo>
                  <a:cubicBezTo>
                    <a:pt x="1798" y="314"/>
                    <a:pt x="1684" y="400"/>
                    <a:pt x="1570" y="485"/>
                  </a:cubicBezTo>
                  <a:cubicBezTo>
                    <a:pt x="1370" y="685"/>
                    <a:pt x="1227" y="913"/>
                    <a:pt x="1170" y="1170"/>
                  </a:cubicBezTo>
                  <a:cubicBezTo>
                    <a:pt x="1056" y="1427"/>
                    <a:pt x="999" y="1684"/>
                    <a:pt x="913" y="1912"/>
                  </a:cubicBezTo>
                  <a:cubicBezTo>
                    <a:pt x="856" y="2083"/>
                    <a:pt x="799" y="2226"/>
                    <a:pt x="742" y="2368"/>
                  </a:cubicBezTo>
                  <a:cubicBezTo>
                    <a:pt x="599" y="2711"/>
                    <a:pt x="457" y="3082"/>
                    <a:pt x="400" y="3453"/>
                  </a:cubicBezTo>
                  <a:cubicBezTo>
                    <a:pt x="343" y="3652"/>
                    <a:pt x="314" y="3852"/>
                    <a:pt x="343" y="4080"/>
                  </a:cubicBezTo>
                  <a:cubicBezTo>
                    <a:pt x="314" y="4223"/>
                    <a:pt x="257" y="4394"/>
                    <a:pt x="229" y="4537"/>
                  </a:cubicBezTo>
                  <a:cubicBezTo>
                    <a:pt x="0" y="5393"/>
                    <a:pt x="485" y="6249"/>
                    <a:pt x="1341" y="6505"/>
                  </a:cubicBezTo>
                  <a:cubicBezTo>
                    <a:pt x="1475" y="6542"/>
                    <a:pt x="1611" y="6560"/>
                    <a:pt x="1745" y="6560"/>
                  </a:cubicBezTo>
                  <a:cubicBezTo>
                    <a:pt x="2445" y="6560"/>
                    <a:pt x="3114" y="6087"/>
                    <a:pt x="3282" y="5393"/>
                  </a:cubicBezTo>
                  <a:cubicBezTo>
                    <a:pt x="3396" y="4965"/>
                    <a:pt x="3510" y="4537"/>
                    <a:pt x="3624" y="4109"/>
                  </a:cubicBezTo>
                  <a:cubicBezTo>
                    <a:pt x="3710" y="3909"/>
                    <a:pt x="3795" y="3709"/>
                    <a:pt x="3909" y="3538"/>
                  </a:cubicBezTo>
                  <a:lnTo>
                    <a:pt x="3881" y="3538"/>
                  </a:lnTo>
                  <a:cubicBezTo>
                    <a:pt x="3938" y="3424"/>
                    <a:pt x="3995" y="3310"/>
                    <a:pt x="4052" y="3167"/>
                  </a:cubicBezTo>
                  <a:cubicBezTo>
                    <a:pt x="4109" y="3053"/>
                    <a:pt x="4109" y="2882"/>
                    <a:pt x="4109" y="2739"/>
                  </a:cubicBezTo>
                  <a:cubicBezTo>
                    <a:pt x="4109" y="2654"/>
                    <a:pt x="4109" y="2597"/>
                    <a:pt x="4109" y="2511"/>
                  </a:cubicBezTo>
                  <a:lnTo>
                    <a:pt x="4137" y="2397"/>
                  </a:lnTo>
                  <a:cubicBezTo>
                    <a:pt x="4166" y="2311"/>
                    <a:pt x="4195" y="2254"/>
                    <a:pt x="4223" y="2169"/>
                  </a:cubicBezTo>
                  <a:cubicBezTo>
                    <a:pt x="4337" y="1855"/>
                    <a:pt x="4309" y="1484"/>
                    <a:pt x="4252" y="1170"/>
                  </a:cubicBezTo>
                  <a:cubicBezTo>
                    <a:pt x="4080" y="485"/>
                    <a:pt x="3396" y="0"/>
                    <a:pt x="2711" y="0"/>
                  </a:cubicBezTo>
                  <a:close/>
                </a:path>
              </a:pathLst>
            </a:custGeom>
            <a:solidFill>
              <a:srgbClr val="FCF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3" name="Google Shape;3253;p34"/>
          <p:cNvGrpSpPr/>
          <p:nvPr/>
        </p:nvGrpSpPr>
        <p:grpSpPr>
          <a:xfrm>
            <a:off x="-242073" y="-341673"/>
            <a:ext cx="1591325" cy="1472620"/>
            <a:chOff x="262675" y="238475"/>
            <a:chExt cx="1689125" cy="1563125"/>
          </a:xfrm>
        </p:grpSpPr>
        <p:sp>
          <p:nvSpPr>
            <p:cNvPr id="3254" name="Google Shape;3254;p34"/>
            <p:cNvSpPr/>
            <p:nvPr/>
          </p:nvSpPr>
          <p:spPr>
            <a:xfrm>
              <a:off x="1551800" y="464875"/>
              <a:ext cx="37675" cy="14625"/>
            </a:xfrm>
            <a:custGeom>
              <a:avLst/>
              <a:gdLst/>
              <a:ahLst/>
              <a:cxnLst/>
              <a:rect l="l" t="t" r="r" b="b"/>
              <a:pathLst>
                <a:path w="1507" h="585" extrusionOk="0">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4"/>
            <p:cNvSpPr/>
            <p:nvPr/>
          </p:nvSpPr>
          <p:spPr>
            <a:xfrm>
              <a:off x="1619375" y="455600"/>
              <a:ext cx="30700" cy="15975"/>
            </a:xfrm>
            <a:custGeom>
              <a:avLst/>
              <a:gdLst/>
              <a:ahLst/>
              <a:cxnLst/>
              <a:rect l="l" t="t" r="r" b="b"/>
              <a:pathLst>
                <a:path w="1228" h="639" extrusionOk="0">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4"/>
            <p:cNvSpPr/>
            <p:nvPr/>
          </p:nvSpPr>
          <p:spPr>
            <a:xfrm>
              <a:off x="1625250" y="528025"/>
              <a:ext cx="34100" cy="17675"/>
            </a:xfrm>
            <a:custGeom>
              <a:avLst/>
              <a:gdLst/>
              <a:ahLst/>
              <a:cxnLst/>
              <a:rect l="l" t="t" r="r" b="b"/>
              <a:pathLst>
                <a:path w="1364" h="707" extrusionOk="0">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4"/>
            <p:cNvSpPr/>
            <p:nvPr/>
          </p:nvSpPr>
          <p:spPr>
            <a:xfrm>
              <a:off x="1672175" y="615375"/>
              <a:ext cx="34250" cy="20375"/>
            </a:xfrm>
            <a:custGeom>
              <a:avLst/>
              <a:gdLst/>
              <a:ahLst/>
              <a:cxnLst/>
              <a:rect l="l" t="t" r="r" b="b"/>
              <a:pathLst>
                <a:path w="1370" h="815" extrusionOk="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4"/>
            <p:cNvSpPr/>
            <p:nvPr/>
          </p:nvSpPr>
          <p:spPr>
            <a:xfrm>
              <a:off x="1703100" y="559050"/>
              <a:ext cx="26525" cy="10575"/>
            </a:xfrm>
            <a:custGeom>
              <a:avLst/>
              <a:gdLst/>
              <a:ahLst/>
              <a:cxnLst/>
              <a:rect l="l" t="t" r="r" b="b"/>
              <a:pathLst>
                <a:path w="1061" h="423" extrusionOk="0">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4"/>
            <p:cNvSpPr/>
            <p:nvPr/>
          </p:nvSpPr>
          <p:spPr>
            <a:xfrm>
              <a:off x="1695625" y="505350"/>
              <a:ext cx="31575" cy="12475"/>
            </a:xfrm>
            <a:custGeom>
              <a:avLst/>
              <a:gdLst/>
              <a:ahLst/>
              <a:cxnLst/>
              <a:rect l="l" t="t" r="r" b="b"/>
              <a:pathLst>
                <a:path w="1263" h="499" extrusionOk="0">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4"/>
            <p:cNvSpPr/>
            <p:nvPr/>
          </p:nvSpPr>
          <p:spPr>
            <a:xfrm>
              <a:off x="1539000" y="538775"/>
              <a:ext cx="38975" cy="15525"/>
            </a:xfrm>
            <a:custGeom>
              <a:avLst/>
              <a:gdLst/>
              <a:ahLst/>
              <a:cxnLst/>
              <a:rect l="l" t="t" r="r" b="b"/>
              <a:pathLst>
                <a:path w="1559" h="621" extrusionOk="0">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4"/>
            <p:cNvSpPr/>
            <p:nvPr/>
          </p:nvSpPr>
          <p:spPr>
            <a:xfrm>
              <a:off x="1580150" y="599850"/>
              <a:ext cx="30000" cy="15800"/>
            </a:xfrm>
            <a:custGeom>
              <a:avLst/>
              <a:gdLst/>
              <a:ahLst/>
              <a:cxnLst/>
              <a:rect l="l" t="t" r="r" b="b"/>
              <a:pathLst>
                <a:path w="1200" h="632" extrusionOk="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4"/>
            <p:cNvSpPr/>
            <p:nvPr/>
          </p:nvSpPr>
          <p:spPr>
            <a:xfrm>
              <a:off x="1516675" y="641900"/>
              <a:ext cx="26575" cy="16050"/>
            </a:xfrm>
            <a:custGeom>
              <a:avLst/>
              <a:gdLst/>
              <a:ahLst/>
              <a:cxnLst/>
              <a:rect l="l" t="t" r="r" b="b"/>
              <a:pathLst>
                <a:path w="1063" h="642" extrusionOk="0">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4"/>
            <p:cNvSpPr/>
            <p:nvPr/>
          </p:nvSpPr>
          <p:spPr>
            <a:xfrm>
              <a:off x="1535225" y="643175"/>
              <a:ext cx="725" cy="750"/>
            </a:xfrm>
            <a:custGeom>
              <a:avLst/>
              <a:gdLst/>
              <a:ahLst/>
              <a:cxnLst/>
              <a:rect l="l" t="t" r="r" b="b"/>
              <a:pathLst>
                <a:path w="29" h="30" extrusionOk="0">
                  <a:moveTo>
                    <a:pt x="29" y="29"/>
                  </a:moveTo>
                  <a:lnTo>
                    <a:pt x="29" y="29"/>
                  </a:lnTo>
                  <a:cubicBezTo>
                    <a:pt x="0" y="1"/>
                    <a:pt x="0" y="1"/>
                    <a:pt x="29" y="29"/>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4"/>
            <p:cNvSpPr/>
            <p:nvPr/>
          </p:nvSpPr>
          <p:spPr>
            <a:xfrm>
              <a:off x="1423225" y="549975"/>
              <a:ext cx="64225" cy="33800"/>
            </a:xfrm>
            <a:custGeom>
              <a:avLst/>
              <a:gdLst/>
              <a:ahLst/>
              <a:cxnLst/>
              <a:rect l="l" t="t" r="r" b="b"/>
              <a:pathLst>
                <a:path w="2569" h="1352" extrusionOk="0">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4"/>
            <p:cNvSpPr/>
            <p:nvPr/>
          </p:nvSpPr>
          <p:spPr>
            <a:xfrm>
              <a:off x="1391850" y="459925"/>
              <a:ext cx="37825" cy="20900"/>
            </a:xfrm>
            <a:custGeom>
              <a:avLst/>
              <a:gdLst/>
              <a:ahLst/>
              <a:cxnLst/>
              <a:rect l="l" t="t" r="r" b="b"/>
              <a:pathLst>
                <a:path w="1513" h="836" extrusionOk="0">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4"/>
            <p:cNvSpPr/>
            <p:nvPr/>
          </p:nvSpPr>
          <p:spPr>
            <a:xfrm>
              <a:off x="1383450" y="412300"/>
              <a:ext cx="30525" cy="14900"/>
            </a:xfrm>
            <a:custGeom>
              <a:avLst/>
              <a:gdLst/>
              <a:ahLst/>
              <a:cxnLst/>
              <a:rect l="l" t="t" r="r" b="b"/>
              <a:pathLst>
                <a:path w="1221" h="596" extrusionOk="0">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4"/>
            <p:cNvSpPr/>
            <p:nvPr/>
          </p:nvSpPr>
          <p:spPr>
            <a:xfrm>
              <a:off x="1479850" y="410725"/>
              <a:ext cx="24000" cy="14175"/>
            </a:xfrm>
            <a:custGeom>
              <a:avLst/>
              <a:gdLst/>
              <a:ahLst/>
              <a:cxnLst/>
              <a:rect l="l" t="t" r="r" b="b"/>
              <a:pathLst>
                <a:path w="960" h="567" extrusionOk="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4"/>
            <p:cNvSpPr/>
            <p:nvPr/>
          </p:nvSpPr>
          <p:spPr>
            <a:xfrm>
              <a:off x="1331200" y="522475"/>
              <a:ext cx="47125" cy="26450"/>
            </a:xfrm>
            <a:custGeom>
              <a:avLst/>
              <a:gdLst/>
              <a:ahLst/>
              <a:cxnLst/>
              <a:rect l="l" t="t" r="r" b="b"/>
              <a:pathLst>
                <a:path w="1885" h="1058" extrusionOk="0">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4"/>
            <p:cNvSpPr/>
            <p:nvPr/>
          </p:nvSpPr>
          <p:spPr>
            <a:xfrm>
              <a:off x="1277700" y="468250"/>
              <a:ext cx="35000" cy="20100"/>
            </a:xfrm>
            <a:custGeom>
              <a:avLst/>
              <a:gdLst/>
              <a:ahLst/>
              <a:cxnLst/>
              <a:rect l="l" t="t" r="r" b="b"/>
              <a:pathLst>
                <a:path w="1400" h="804" extrusionOk="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4"/>
            <p:cNvSpPr/>
            <p:nvPr/>
          </p:nvSpPr>
          <p:spPr>
            <a:xfrm>
              <a:off x="1285550" y="352025"/>
              <a:ext cx="24275" cy="18300"/>
            </a:xfrm>
            <a:custGeom>
              <a:avLst/>
              <a:gdLst/>
              <a:ahLst/>
              <a:cxnLst/>
              <a:rect l="l" t="t" r="r" b="b"/>
              <a:pathLst>
                <a:path w="971" h="732" extrusionOk="0">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4"/>
            <p:cNvSpPr/>
            <p:nvPr/>
          </p:nvSpPr>
          <p:spPr>
            <a:xfrm>
              <a:off x="1427500" y="307250"/>
              <a:ext cx="34875" cy="15525"/>
            </a:xfrm>
            <a:custGeom>
              <a:avLst/>
              <a:gdLst/>
              <a:ahLst/>
              <a:cxnLst/>
              <a:rect l="l" t="t" r="r" b="b"/>
              <a:pathLst>
                <a:path w="1395" h="621" extrusionOk="0">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4"/>
            <p:cNvSpPr/>
            <p:nvPr/>
          </p:nvSpPr>
          <p:spPr>
            <a:xfrm>
              <a:off x="1626525" y="348125"/>
              <a:ext cx="20000" cy="12075"/>
            </a:xfrm>
            <a:custGeom>
              <a:avLst/>
              <a:gdLst/>
              <a:ahLst/>
              <a:cxnLst/>
              <a:rect l="l" t="t" r="r" b="b"/>
              <a:pathLst>
                <a:path w="800" h="483" extrusionOk="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4"/>
            <p:cNvSpPr/>
            <p:nvPr/>
          </p:nvSpPr>
          <p:spPr>
            <a:xfrm>
              <a:off x="1533075" y="362925"/>
              <a:ext cx="36400" cy="24550"/>
            </a:xfrm>
            <a:custGeom>
              <a:avLst/>
              <a:gdLst/>
              <a:ahLst/>
              <a:cxnLst/>
              <a:rect l="l" t="t" r="r" b="b"/>
              <a:pathLst>
                <a:path w="1456" h="982" extrusionOk="0">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4"/>
            <p:cNvSpPr/>
            <p:nvPr/>
          </p:nvSpPr>
          <p:spPr>
            <a:xfrm>
              <a:off x="1505250" y="251500"/>
              <a:ext cx="46400" cy="28575"/>
            </a:xfrm>
            <a:custGeom>
              <a:avLst/>
              <a:gdLst/>
              <a:ahLst/>
              <a:cxnLst/>
              <a:rect l="l" t="t" r="r" b="b"/>
              <a:pathLst>
                <a:path w="1856" h="1143" extrusionOk="0">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4"/>
            <p:cNvSpPr/>
            <p:nvPr/>
          </p:nvSpPr>
          <p:spPr>
            <a:xfrm>
              <a:off x="1711400" y="379975"/>
              <a:ext cx="36300" cy="18500"/>
            </a:xfrm>
            <a:custGeom>
              <a:avLst/>
              <a:gdLst/>
              <a:ahLst/>
              <a:cxnLst/>
              <a:rect l="l" t="t" r="r" b="b"/>
              <a:pathLst>
                <a:path w="1452" h="740" extrusionOk="0">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4"/>
            <p:cNvSpPr/>
            <p:nvPr/>
          </p:nvSpPr>
          <p:spPr>
            <a:xfrm>
              <a:off x="1682875" y="299200"/>
              <a:ext cx="21450" cy="12950"/>
            </a:xfrm>
            <a:custGeom>
              <a:avLst/>
              <a:gdLst/>
              <a:ahLst/>
              <a:cxnLst/>
              <a:rect l="l" t="t" r="r" b="b"/>
              <a:pathLst>
                <a:path w="858" h="518" extrusionOk="0">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4"/>
            <p:cNvSpPr/>
            <p:nvPr/>
          </p:nvSpPr>
          <p:spPr>
            <a:xfrm>
              <a:off x="766975" y="1684125"/>
              <a:ext cx="65650" cy="38825"/>
            </a:xfrm>
            <a:custGeom>
              <a:avLst/>
              <a:gdLst/>
              <a:ahLst/>
              <a:cxnLst/>
              <a:rect l="l" t="t" r="r" b="b"/>
              <a:pathLst>
                <a:path w="2626" h="1553" extrusionOk="0">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4"/>
            <p:cNvSpPr/>
            <p:nvPr/>
          </p:nvSpPr>
          <p:spPr>
            <a:xfrm>
              <a:off x="872550" y="1709350"/>
              <a:ext cx="47475" cy="21850"/>
            </a:xfrm>
            <a:custGeom>
              <a:avLst/>
              <a:gdLst/>
              <a:ahLst/>
              <a:cxnLst/>
              <a:rect l="l" t="t" r="r" b="b"/>
              <a:pathLst>
                <a:path w="1899" h="874" extrusionOk="0">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4"/>
            <p:cNvSpPr/>
            <p:nvPr/>
          </p:nvSpPr>
          <p:spPr>
            <a:xfrm>
              <a:off x="864800" y="1781325"/>
              <a:ext cx="22750" cy="12275"/>
            </a:xfrm>
            <a:custGeom>
              <a:avLst/>
              <a:gdLst/>
              <a:ahLst/>
              <a:cxnLst/>
              <a:rect l="l" t="t" r="r" b="b"/>
              <a:pathLst>
                <a:path w="910" h="491" extrusionOk="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4"/>
            <p:cNvSpPr/>
            <p:nvPr/>
          </p:nvSpPr>
          <p:spPr>
            <a:xfrm>
              <a:off x="920350" y="1649625"/>
              <a:ext cx="32125" cy="24650"/>
            </a:xfrm>
            <a:custGeom>
              <a:avLst/>
              <a:gdLst/>
              <a:ahLst/>
              <a:cxnLst/>
              <a:rect l="l" t="t" r="r" b="b"/>
              <a:pathLst>
                <a:path w="1285" h="986" extrusionOk="0">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4"/>
            <p:cNvSpPr/>
            <p:nvPr/>
          </p:nvSpPr>
          <p:spPr>
            <a:xfrm>
              <a:off x="796950" y="1526150"/>
              <a:ext cx="41400" cy="23025"/>
            </a:xfrm>
            <a:custGeom>
              <a:avLst/>
              <a:gdLst/>
              <a:ahLst/>
              <a:cxnLst/>
              <a:rect l="l" t="t" r="r" b="b"/>
              <a:pathLst>
                <a:path w="1656" h="921" extrusionOk="0">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4"/>
            <p:cNvSpPr/>
            <p:nvPr/>
          </p:nvSpPr>
          <p:spPr>
            <a:xfrm>
              <a:off x="697075" y="1493350"/>
              <a:ext cx="33550" cy="17500"/>
            </a:xfrm>
            <a:custGeom>
              <a:avLst/>
              <a:gdLst/>
              <a:ahLst/>
              <a:cxnLst/>
              <a:rect l="l" t="t" r="r" b="b"/>
              <a:pathLst>
                <a:path w="1342" h="700" extrusionOk="0">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4"/>
            <p:cNvSpPr/>
            <p:nvPr/>
          </p:nvSpPr>
          <p:spPr>
            <a:xfrm>
              <a:off x="687100" y="1571625"/>
              <a:ext cx="29275" cy="18850"/>
            </a:xfrm>
            <a:custGeom>
              <a:avLst/>
              <a:gdLst/>
              <a:ahLst/>
              <a:cxnLst/>
              <a:rect l="l" t="t" r="r" b="b"/>
              <a:pathLst>
                <a:path w="1171" h="754" extrusionOk="0">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4"/>
            <p:cNvSpPr/>
            <p:nvPr/>
          </p:nvSpPr>
          <p:spPr>
            <a:xfrm>
              <a:off x="611475" y="1628825"/>
              <a:ext cx="30925" cy="23225"/>
            </a:xfrm>
            <a:custGeom>
              <a:avLst/>
              <a:gdLst/>
              <a:ahLst/>
              <a:cxnLst/>
              <a:rect l="l" t="t" r="r" b="b"/>
              <a:pathLst>
                <a:path w="1237" h="929" extrusionOk="0">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4"/>
            <p:cNvSpPr/>
            <p:nvPr/>
          </p:nvSpPr>
          <p:spPr>
            <a:xfrm>
              <a:off x="639300" y="1723975"/>
              <a:ext cx="17850" cy="11975"/>
            </a:xfrm>
            <a:custGeom>
              <a:avLst/>
              <a:gdLst/>
              <a:ahLst/>
              <a:cxnLst/>
              <a:rect l="l" t="t" r="r" b="b"/>
              <a:pathLst>
                <a:path w="714" h="479" extrusionOk="0">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4"/>
            <p:cNvSpPr/>
            <p:nvPr/>
          </p:nvSpPr>
          <p:spPr>
            <a:xfrm>
              <a:off x="814225" y="1601900"/>
              <a:ext cx="75275" cy="29550"/>
            </a:xfrm>
            <a:custGeom>
              <a:avLst/>
              <a:gdLst/>
              <a:ahLst/>
              <a:cxnLst/>
              <a:rect l="l" t="t" r="r" b="b"/>
              <a:pathLst>
                <a:path w="3011" h="1182" extrusionOk="0">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4"/>
            <p:cNvSpPr/>
            <p:nvPr/>
          </p:nvSpPr>
          <p:spPr>
            <a:xfrm>
              <a:off x="744150" y="1783750"/>
              <a:ext cx="30000" cy="17850"/>
            </a:xfrm>
            <a:custGeom>
              <a:avLst/>
              <a:gdLst/>
              <a:ahLst/>
              <a:cxnLst/>
              <a:rect l="l" t="t" r="r" b="b"/>
              <a:pathLst>
                <a:path w="1200" h="714" extrusionOk="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4"/>
            <p:cNvSpPr/>
            <p:nvPr/>
          </p:nvSpPr>
          <p:spPr>
            <a:xfrm>
              <a:off x="531600" y="1662300"/>
              <a:ext cx="38550" cy="23050"/>
            </a:xfrm>
            <a:custGeom>
              <a:avLst/>
              <a:gdLst/>
              <a:ahLst/>
              <a:cxnLst/>
              <a:rect l="l" t="t" r="r" b="b"/>
              <a:pathLst>
                <a:path w="1542" h="922" extrusionOk="0">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4"/>
            <p:cNvSpPr/>
            <p:nvPr/>
          </p:nvSpPr>
          <p:spPr>
            <a:xfrm>
              <a:off x="491650" y="1555150"/>
              <a:ext cx="35700" cy="24650"/>
            </a:xfrm>
            <a:custGeom>
              <a:avLst/>
              <a:gdLst/>
              <a:ahLst/>
              <a:cxnLst/>
              <a:rect l="l" t="t" r="r" b="b"/>
              <a:pathLst>
                <a:path w="1428" h="986" extrusionOk="0">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4"/>
            <p:cNvSpPr/>
            <p:nvPr/>
          </p:nvSpPr>
          <p:spPr>
            <a:xfrm>
              <a:off x="437450" y="1729275"/>
              <a:ext cx="40225" cy="23950"/>
            </a:xfrm>
            <a:custGeom>
              <a:avLst/>
              <a:gdLst/>
              <a:ahLst/>
              <a:cxnLst/>
              <a:rect l="l" t="t" r="r" b="b"/>
              <a:pathLst>
                <a:path w="1609" h="958" extrusionOk="0">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4"/>
            <p:cNvSpPr/>
            <p:nvPr/>
          </p:nvSpPr>
          <p:spPr>
            <a:xfrm>
              <a:off x="1677175" y="1318675"/>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4"/>
            <p:cNvSpPr/>
            <p:nvPr/>
          </p:nvSpPr>
          <p:spPr>
            <a:xfrm>
              <a:off x="1605025" y="1235350"/>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4"/>
            <p:cNvSpPr/>
            <p:nvPr/>
          </p:nvSpPr>
          <p:spPr>
            <a:xfrm>
              <a:off x="1538775" y="1304550"/>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4"/>
            <p:cNvSpPr/>
            <p:nvPr/>
          </p:nvSpPr>
          <p:spPr>
            <a:xfrm>
              <a:off x="1454850" y="1211250"/>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4"/>
            <p:cNvSpPr/>
            <p:nvPr/>
          </p:nvSpPr>
          <p:spPr>
            <a:xfrm>
              <a:off x="1041600" y="1084000"/>
              <a:ext cx="45675" cy="27025"/>
            </a:xfrm>
            <a:custGeom>
              <a:avLst/>
              <a:gdLst/>
              <a:ahLst/>
              <a:cxnLst/>
              <a:rect l="l" t="t" r="r" b="b"/>
              <a:pathLst>
                <a:path w="1827" h="1081" extrusionOk="0">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4"/>
            <p:cNvSpPr/>
            <p:nvPr/>
          </p:nvSpPr>
          <p:spPr>
            <a:xfrm>
              <a:off x="1140525" y="1042475"/>
              <a:ext cx="18975" cy="9000"/>
            </a:xfrm>
            <a:custGeom>
              <a:avLst/>
              <a:gdLst/>
              <a:ahLst/>
              <a:cxnLst/>
              <a:rect l="l" t="t" r="r" b="b"/>
              <a:pathLst>
                <a:path w="759" h="360" extrusionOk="0">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4"/>
            <p:cNvSpPr/>
            <p:nvPr/>
          </p:nvSpPr>
          <p:spPr>
            <a:xfrm>
              <a:off x="1083700" y="973225"/>
              <a:ext cx="31400" cy="19125"/>
            </a:xfrm>
            <a:custGeom>
              <a:avLst/>
              <a:gdLst/>
              <a:ahLst/>
              <a:cxnLst/>
              <a:rect l="l" t="t" r="r" b="b"/>
              <a:pathLst>
                <a:path w="1256" h="765" extrusionOk="0">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4"/>
            <p:cNvSpPr/>
            <p:nvPr/>
          </p:nvSpPr>
          <p:spPr>
            <a:xfrm>
              <a:off x="1049450" y="1031750"/>
              <a:ext cx="24275" cy="15475"/>
            </a:xfrm>
            <a:custGeom>
              <a:avLst/>
              <a:gdLst/>
              <a:ahLst/>
              <a:cxnLst/>
              <a:rect l="l" t="t" r="r" b="b"/>
              <a:pathLst>
                <a:path w="971" h="619" extrusionOk="0">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4"/>
            <p:cNvSpPr/>
            <p:nvPr/>
          </p:nvSpPr>
          <p:spPr>
            <a:xfrm>
              <a:off x="1837100" y="898500"/>
              <a:ext cx="59625" cy="23650"/>
            </a:xfrm>
            <a:custGeom>
              <a:avLst/>
              <a:gdLst/>
              <a:ahLst/>
              <a:cxnLst/>
              <a:rect l="l" t="t" r="r" b="b"/>
              <a:pathLst>
                <a:path w="2385" h="946" extrusionOk="0">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4"/>
            <p:cNvSpPr/>
            <p:nvPr/>
          </p:nvSpPr>
          <p:spPr>
            <a:xfrm>
              <a:off x="1764175" y="871350"/>
              <a:ext cx="49250" cy="25600"/>
            </a:xfrm>
            <a:custGeom>
              <a:avLst/>
              <a:gdLst/>
              <a:ahLst/>
              <a:cxnLst/>
              <a:rect l="l" t="t" r="r" b="b"/>
              <a:pathLst>
                <a:path w="1970" h="1024" extrusionOk="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4"/>
            <p:cNvSpPr/>
            <p:nvPr/>
          </p:nvSpPr>
          <p:spPr>
            <a:xfrm>
              <a:off x="1773450" y="931300"/>
              <a:ext cx="38625" cy="25175"/>
            </a:xfrm>
            <a:custGeom>
              <a:avLst/>
              <a:gdLst/>
              <a:ahLst/>
              <a:cxnLst/>
              <a:rect l="l" t="t" r="r" b="b"/>
              <a:pathLst>
                <a:path w="1545" h="1007" extrusionOk="0">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4"/>
            <p:cNvSpPr/>
            <p:nvPr/>
          </p:nvSpPr>
          <p:spPr>
            <a:xfrm>
              <a:off x="1891575" y="1051675"/>
              <a:ext cx="17725" cy="6900"/>
            </a:xfrm>
            <a:custGeom>
              <a:avLst/>
              <a:gdLst/>
              <a:ahLst/>
              <a:cxnLst/>
              <a:rect l="l" t="t" r="r" b="b"/>
              <a:pathLst>
                <a:path w="709" h="276" extrusionOk="0">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4"/>
            <p:cNvSpPr/>
            <p:nvPr/>
          </p:nvSpPr>
          <p:spPr>
            <a:xfrm>
              <a:off x="1299100" y="1706275"/>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4"/>
            <p:cNvSpPr/>
            <p:nvPr/>
          </p:nvSpPr>
          <p:spPr>
            <a:xfrm>
              <a:off x="1437500" y="1678900"/>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4"/>
            <p:cNvSpPr/>
            <p:nvPr/>
          </p:nvSpPr>
          <p:spPr>
            <a:xfrm>
              <a:off x="1348325" y="1578325"/>
              <a:ext cx="1450" cy="25"/>
            </a:xfrm>
            <a:custGeom>
              <a:avLst/>
              <a:gdLst/>
              <a:ahLst/>
              <a:cxnLst/>
              <a:rect l="l" t="t" r="r" b="b"/>
              <a:pathLst>
                <a:path w="58" h="1" extrusionOk="0">
                  <a:moveTo>
                    <a:pt x="1" y="0"/>
                  </a:moveTo>
                  <a:lnTo>
                    <a:pt x="1" y="0"/>
                  </a:lnTo>
                  <a:cubicBezTo>
                    <a:pt x="29" y="0"/>
                    <a:pt x="58" y="0"/>
                    <a:pt x="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34"/>
            <p:cNvSpPr/>
            <p:nvPr/>
          </p:nvSpPr>
          <p:spPr>
            <a:xfrm>
              <a:off x="1333350" y="1563925"/>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34"/>
            <p:cNvSpPr/>
            <p:nvPr/>
          </p:nvSpPr>
          <p:spPr>
            <a:xfrm>
              <a:off x="1317175" y="1648575"/>
              <a:ext cx="30650" cy="16225"/>
            </a:xfrm>
            <a:custGeom>
              <a:avLst/>
              <a:gdLst/>
              <a:ahLst/>
              <a:cxnLst/>
              <a:rect l="l" t="t" r="r" b="b"/>
              <a:pathLst>
                <a:path w="1226" h="649" extrusionOk="0">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4"/>
            <p:cNvSpPr/>
            <p:nvPr/>
          </p:nvSpPr>
          <p:spPr>
            <a:xfrm>
              <a:off x="1217075" y="1660875"/>
              <a:ext cx="37125" cy="23150"/>
            </a:xfrm>
            <a:custGeom>
              <a:avLst/>
              <a:gdLst/>
              <a:ahLst/>
              <a:cxnLst/>
              <a:rect l="l" t="t" r="r" b="b"/>
              <a:pathLst>
                <a:path w="1485" h="926" extrusionOk="0">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4"/>
            <p:cNvSpPr/>
            <p:nvPr/>
          </p:nvSpPr>
          <p:spPr>
            <a:xfrm>
              <a:off x="1250600" y="1678900"/>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4"/>
            <p:cNvSpPr/>
            <p:nvPr/>
          </p:nvSpPr>
          <p:spPr>
            <a:xfrm>
              <a:off x="510200" y="1088000"/>
              <a:ext cx="32825" cy="17275"/>
            </a:xfrm>
            <a:custGeom>
              <a:avLst/>
              <a:gdLst/>
              <a:ahLst/>
              <a:cxnLst/>
              <a:rect l="l" t="t" r="r" b="b"/>
              <a:pathLst>
                <a:path w="1313" h="691" extrusionOk="0">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4"/>
            <p:cNvSpPr/>
            <p:nvPr/>
          </p:nvSpPr>
          <p:spPr>
            <a:xfrm>
              <a:off x="589375" y="1030500"/>
              <a:ext cx="32825" cy="18575"/>
            </a:xfrm>
            <a:custGeom>
              <a:avLst/>
              <a:gdLst/>
              <a:ahLst/>
              <a:cxnLst/>
              <a:rect l="l" t="t" r="r" b="b"/>
              <a:pathLst>
                <a:path w="1313" h="743" extrusionOk="0">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4"/>
            <p:cNvSpPr/>
            <p:nvPr/>
          </p:nvSpPr>
          <p:spPr>
            <a:xfrm>
              <a:off x="477375" y="920525"/>
              <a:ext cx="44425" cy="24325"/>
            </a:xfrm>
            <a:custGeom>
              <a:avLst/>
              <a:gdLst/>
              <a:ahLst/>
              <a:cxnLst/>
              <a:rect l="l" t="t" r="r" b="b"/>
              <a:pathLst>
                <a:path w="1777" h="973" extrusionOk="0">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4"/>
            <p:cNvSpPr/>
            <p:nvPr/>
          </p:nvSpPr>
          <p:spPr>
            <a:xfrm>
              <a:off x="495225" y="1011325"/>
              <a:ext cx="25700" cy="16875"/>
            </a:xfrm>
            <a:custGeom>
              <a:avLst/>
              <a:gdLst/>
              <a:ahLst/>
              <a:cxnLst/>
              <a:rect l="l" t="t" r="r" b="b"/>
              <a:pathLst>
                <a:path w="1028" h="675" extrusionOk="0">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4"/>
            <p:cNvSpPr/>
            <p:nvPr/>
          </p:nvSpPr>
          <p:spPr>
            <a:xfrm>
              <a:off x="373950" y="1071325"/>
              <a:ext cx="35700" cy="18975"/>
            </a:xfrm>
            <a:custGeom>
              <a:avLst/>
              <a:gdLst/>
              <a:ahLst/>
              <a:cxnLst/>
              <a:rect l="l" t="t" r="r" b="b"/>
              <a:pathLst>
                <a:path w="1428" h="759" extrusionOk="0">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4"/>
            <p:cNvSpPr/>
            <p:nvPr/>
          </p:nvSpPr>
          <p:spPr>
            <a:xfrm>
              <a:off x="329725" y="926375"/>
              <a:ext cx="41400" cy="22400"/>
            </a:xfrm>
            <a:custGeom>
              <a:avLst/>
              <a:gdLst/>
              <a:ahLst/>
              <a:cxnLst/>
              <a:rect l="l" t="t" r="r" b="b"/>
              <a:pathLst>
                <a:path w="1656" h="896" extrusionOk="0">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4"/>
            <p:cNvSpPr/>
            <p:nvPr/>
          </p:nvSpPr>
          <p:spPr>
            <a:xfrm>
              <a:off x="366150" y="826600"/>
              <a:ext cx="36400" cy="23900"/>
            </a:xfrm>
            <a:custGeom>
              <a:avLst/>
              <a:gdLst/>
              <a:ahLst/>
              <a:cxnLst/>
              <a:rect l="l" t="t" r="r" b="b"/>
              <a:pathLst>
                <a:path w="1456" h="956" extrusionOk="0">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4"/>
            <p:cNvSpPr/>
            <p:nvPr/>
          </p:nvSpPr>
          <p:spPr>
            <a:xfrm>
              <a:off x="270250" y="981375"/>
              <a:ext cx="36675" cy="17375"/>
            </a:xfrm>
            <a:custGeom>
              <a:avLst/>
              <a:gdLst/>
              <a:ahLst/>
              <a:cxnLst/>
              <a:rect l="l" t="t" r="r" b="b"/>
              <a:pathLst>
                <a:path w="1467" h="695" extrusionOk="0">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4"/>
            <p:cNvSpPr/>
            <p:nvPr/>
          </p:nvSpPr>
          <p:spPr>
            <a:xfrm>
              <a:off x="377525" y="1146500"/>
              <a:ext cx="32125" cy="16550"/>
            </a:xfrm>
            <a:custGeom>
              <a:avLst/>
              <a:gdLst/>
              <a:ahLst/>
              <a:cxnLst/>
              <a:rect l="l" t="t" r="r" b="b"/>
              <a:pathLst>
                <a:path w="1285" h="662" extrusionOk="0">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4"/>
            <p:cNvSpPr/>
            <p:nvPr/>
          </p:nvSpPr>
          <p:spPr>
            <a:xfrm>
              <a:off x="262675" y="1136075"/>
              <a:ext cx="30000" cy="20350"/>
            </a:xfrm>
            <a:custGeom>
              <a:avLst/>
              <a:gdLst/>
              <a:ahLst/>
              <a:cxnLst/>
              <a:rect l="l" t="t" r="r" b="b"/>
              <a:pathLst>
                <a:path w="1200" h="814" extrusionOk="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4"/>
            <p:cNvSpPr/>
            <p:nvPr/>
          </p:nvSpPr>
          <p:spPr>
            <a:xfrm>
              <a:off x="547300" y="882675"/>
              <a:ext cx="19275" cy="11625"/>
            </a:xfrm>
            <a:custGeom>
              <a:avLst/>
              <a:gdLst/>
              <a:ahLst/>
              <a:cxnLst/>
              <a:rect l="l" t="t" r="r" b="b"/>
              <a:pathLst>
                <a:path w="771" h="465" extrusionOk="0">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4"/>
            <p:cNvSpPr/>
            <p:nvPr/>
          </p:nvSpPr>
          <p:spPr>
            <a:xfrm>
              <a:off x="498775" y="697125"/>
              <a:ext cx="27150" cy="15375"/>
            </a:xfrm>
            <a:custGeom>
              <a:avLst/>
              <a:gdLst/>
              <a:ahLst/>
              <a:cxnLst/>
              <a:rect l="l" t="t" r="r" b="b"/>
              <a:pathLst>
                <a:path w="1086" h="615" extrusionOk="0">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4"/>
            <p:cNvSpPr/>
            <p:nvPr/>
          </p:nvSpPr>
          <p:spPr>
            <a:xfrm>
              <a:off x="438150" y="856450"/>
              <a:ext cx="48550" cy="19300"/>
            </a:xfrm>
            <a:custGeom>
              <a:avLst/>
              <a:gdLst/>
              <a:ahLst/>
              <a:cxnLst/>
              <a:rect l="l" t="t" r="r" b="b"/>
              <a:pathLst>
                <a:path w="1942" h="772" extrusionOk="0">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4"/>
            <p:cNvSpPr/>
            <p:nvPr/>
          </p:nvSpPr>
          <p:spPr>
            <a:xfrm>
              <a:off x="436025" y="910550"/>
              <a:ext cx="20975" cy="10600"/>
            </a:xfrm>
            <a:custGeom>
              <a:avLst/>
              <a:gdLst/>
              <a:ahLst/>
              <a:cxnLst/>
              <a:rect l="l" t="t" r="r" b="b"/>
              <a:pathLst>
                <a:path w="839" h="424" extrusionOk="0">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4"/>
            <p:cNvSpPr/>
            <p:nvPr/>
          </p:nvSpPr>
          <p:spPr>
            <a:xfrm>
              <a:off x="857575" y="562050"/>
              <a:ext cx="28550" cy="17100"/>
            </a:xfrm>
            <a:custGeom>
              <a:avLst/>
              <a:gdLst/>
              <a:ahLst/>
              <a:cxnLst/>
              <a:rect l="l" t="t" r="r" b="b"/>
              <a:pathLst>
                <a:path w="1142" h="684" extrusionOk="0">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4"/>
            <p:cNvSpPr/>
            <p:nvPr/>
          </p:nvSpPr>
          <p:spPr>
            <a:xfrm>
              <a:off x="819775" y="379975"/>
              <a:ext cx="28550" cy="17750"/>
            </a:xfrm>
            <a:custGeom>
              <a:avLst/>
              <a:gdLst/>
              <a:ahLst/>
              <a:cxnLst/>
              <a:rect l="l" t="t" r="r" b="b"/>
              <a:pathLst>
                <a:path w="1142" h="710" extrusionOk="0">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34"/>
            <p:cNvSpPr/>
            <p:nvPr/>
          </p:nvSpPr>
          <p:spPr>
            <a:xfrm>
              <a:off x="914650" y="359825"/>
              <a:ext cx="30150" cy="17075"/>
            </a:xfrm>
            <a:custGeom>
              <a:avLst/>
              <a:gdLst/>
              <a:ahLst/>
              <a:cxnLst/>
              <a:rect l="l" t="t" r="r" b="b"/>
              <a:pathLst>
                <a:path w="1206" h="683" extrusionOk="0">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34"/>
            <p:cNvSpPr/>
            <p:nvPr/>
          </p:nvSpPr>
          <p:spPr>
            <a:xfrm>
              <a:off x="850625" y="408850"/>
              <a:ext cx="48725" cy="19325"/>
            </a:xfrm>
            <a:custGeom>
              <a:avLst/>
              <a:gdLst/>
              <a:ahLst/>
              <a:cxnLst/>
              <a:rect l="l" t="t" r="r" b="b"/>
              <a:pathLst>
                <a:path w="1949" h="773" extrusionOk="0">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4"/>
            <p:cNvSpPr/>
            <p:nvPr/>
          </p:nvSpPr>
          <p:spPr>
            <a:xfrm>
              <a:off x="745575" y="419200"/>
              <a:ext cx="34275" cy="20125"/>
            </a:xfrm>
            <a:custGeom>
              <a:avLst/>
              <a:gdLst/>
              <a:ahLst/>
              <a:cxnLst/>
              <a:rect l="l" t="t" r="r" b="b"/>
              <a:pathLst>
                <a:path w="1371" h="805" extrusionOk="0">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4"/>
            <p:cNvSpPr/>
            <p:nvPr/>
          </p:nvSpPr>
          <p:spPr>
            <a:xfrm>
              <a:off x="811625" y="306900"/>
              <a:ext cx="28850" cy="16025"/>
            </a:xfrm>
            <a:custGeom>
              <a:avLst/>
              <a:gdLst/>
              <a:ahLst/>
              <a:cxnLst/>
              <a:rect l="l" t="t" r="r" b="b"/>
              <a:pathLst>
                <a:path w="1154" h="641" extrusionOk="0">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4"/>
            <p:cNvSpPr/>
            <p:nvPr/>
          </p:nvSpPr>
          <p:spPr>
            <a:xfrm>
              <a:off x="910350" y="273450"/>
              <a:ext cx="37850" cy="18625"/>
            </a:xfrm>
            <a:custGeom>
              <a:avLst/>
              <a:gdLst/>
              <a:ahLst/>
              <a:cxnLst/>
              <a:rect l="l" t="t" r="r" b="b"/>
              <a:pathLst>
                <a:path w="1514" h="745" extrusionOk="0">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4"/>
            <p:cNvSpPr/>
            <p:nvPr/>
          </p:nvSpPr>
          <p:spPr>
            <a:xfrm>
              <a:off x="1012375" y="238475"/>
              <a:ext cx="37000" cy="15800"/>
            </a:xfrm>
            <a:custGeom>
              <a:avLst/>
              <a:gdLst/>
              <a:ahLst/>
              <a:cxnLst/>
              <a:rect l="l" t="t" r="r" b="b"/>
              <a:pathLst>
                <a:path w="1480" h="632" extrusionOk="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4"/>
            <p:cNvSpPr/>
            <p:nvPr/>
          </p:nvSpPr>
          <p:spPr>
            <a:xfrm>
              <a:off x="799475" y="457150"/>
              <a:ext cx="29925" cy="11875"/>
            </a:xfrm>
            <a:custGeom>
              <a:avLst/>
              <a:gdLst/>
              <a:ahLst/>
              <a:cxnLst/>
              <a:rect l="l" t="t" r="r" b="b"/>
              <a:pathLst>
                <a:path w="1197" h="475" extrusionOk="0">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4"/>
            <p:cNvSpPr/>
            <p:nvPr/>
          </p:nvSpPr>
          <p:spPr>
            <a:xfrm>
              <a:off x="637175" y="440175"/>
              <a:ext cx="38525" cy="19725"/>
            </a:xfrm>
            <a:custGeom>
              <a:avLst/>
              <a:gdLst/>
              <a:ahLst/>
              <a:cxnLst/>
              <a:rect l="l" t="t" r="r" b="b"/>
              <a:pathLst>
                <a:path w="1541" h="789" extrusionOk="0">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4"/>
            <p:cNvSpPr/>
            <p:nvPr/>
          </p:nvSpPr>
          <p:spPr>
            <a:xfrm>
              <a:off x="882075" y="492800"/>
              <a:ext cx="28075" cy="11200"/>
            </a:xfrm>
            <a:custGeom>
              <a:avLst/>
              <a:gdLst/>
              <a:ahLst/>
              <a:cxnLst/>
              <a:rect l="l" t="t" r="r" b="b"/>
              <a:pathLst>
                <a:path w="1123" h="448" extrusionOk="0">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4"/>
            <p:cNvSpPr/>
            <p:nvPr/>
          </p:nvSpPr>
          <p:spPr>
            <a:xfrm>
              <a:off x="567250" y="1302875"/>
              <a:ext cx="27075" cy="15825"/>
            </a:xfrm>
            <a:custGeom>
              <a:avLst/>
              <a:gdLst/>
              <a:ahLst/>
              <a:cxnLst/>
              <a:rect l="l" t="t" r="r" b="b"/>
              <a:pathLst>
                <a:path w="1083" h="633" extrusionOk="0">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4"/>
            <p:cNvSpPr/>
            <p:nvPr/>
          </p:nvSpPr>
          <p:spPr>
            <a:xfrm>
              <a:off x="612275" y="1293800"/>
              <a:ext cx="33475" cy="14825"/>
            </a:xfrm>
            <a:custGeom>
              <a:avLst/>
              <a:gdLst/>
              <a:ahLst/>
              <a:cxnLst/>
              <a:rect l="l" t="t" r="r" b="b"/>
              <a:pathLst>
                <a:path w="1339" h="593" extrusionOk="0">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4"/>
            <p:cNvSpPr/>
            <p:nvPr/>
          </p:nvSpPr>
          <p:spPr>
            <a:xfrm>
              <a:off x="1228500" y="1386775"/>
              <a:ext cx="39250" cy="20950"/>
            </a:xfrm>
            <a:custGeom>
              <a:avLst/>
              <a:gdLst/>
              <a:ahLst/>
              <a:cxnLst/>
              <a:rect l="l" t="t" r="r" b="b"/>
              <a:pathLst>
                <a:path w="1570" h="838" extrusionOk="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4"/>
            <p:cNvSpPr/>
            <p:nvPr/>
          </p:nvSpPr>
          <p:spPr>
            <a:xfrm>
              <a:off x="1234625" y="1331625"/>
              <a:ext cx="26700" cy="16750"/>
            </a:xfrm>
            <a:custGeom>
              <a:avLst/>
              <a:gdLst/>
              <a:ahLst/>
              <a:cxnLst/>
              <a:rect l="l" t="t" r="r" b="b"/>
              <a:pathLst>
                <a:path w="1068" h="670" extrusionOk="0">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4"/>
            <p:cNvSpPr/>
            <p:nvPr/>
          </p:nvSpPr>
          <p:spPr>
            <a:xfrm>
              <a:off x="1461025" y="829800"/>
              <a:ext cx="34275" cy="17700"/>
            </a:xfrm>
            <a:custGeom>
              <a:avLst/>
              <a:gdLst/>
              <a:ahLst/>
              <a:cxnLst/>
              <a:rect l="l" t="t" r="r" b="b"/>
              <a:pathLst>
                <a:path w="1371" h="708" extrusionOk="0">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4"/>
            <p:cNvSpPr/>
            <p:nvPr/>
          </p:nvSpPr>
          <p:spPr>
            <a:xfrm>
              <a:off x="1500275" y="907275"/>
              <a:ext cx="31400" cy="15550"/>
            </a:xfrm>
            <a:custGeom>
              <a:avLst/>
              <a:gdLst/>
              <a:ahLst/>
              <a:cxnLst/>
              <a:rect l="l" t="t" r="r" b="b"/>
              <a:pathLst>
                <a:path w="1256" h="622" extrusionOk="0">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4"/>
            <p:cNvSpPr/>
            <p:nvPr/>
          </p:nvSpPr>
          <p:spPr>
            <a:xfrm>
              <a:off x="1413500" y="870350"/>
              <a:ext cx="31150" cy="16925"/>
            </a:xfrm>
            <a:custGeom>
              <a:avLst/>
              <a:gdLst/>
              <a:ahLst/>
              <a:cxnLst/>
              <a:rect l="l" t="t" r="r" b="b"/>
              <a:pathLst>
                <a:path w="1246" h="677" extrusionOk="0">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4"/>
            <p:cNvSpPr/>
            <p:nvPr/>
          </p:nvSpPr>
          <p:spPr>
            <a:xfrm>
              <a:off x="1175000" y="730700"/>
              <a:ext cx="32825" cy="18850"/>
            </a:xfrm>
            <a:custGeom>
              <a:avLst/>
              <a:gdLst/>
              <a:ahLst/>
              <a:cxnLst/>
              <a:rect l="l" t="t" r="r" b="b"/>
              <a:pathLst>
                <a:path w="1313" h="754" extrusionOk="0">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4"/>
            <p:cNvSpPr/>
            <p:nvPr/>
          </p:nvSpPr>
          <p:spPr>
            <a:xfrm>
              <a:off x="1151575" y="684225"/>
              <a:ext cx="26150" cy="10025"/>
            </a:xfrm>
            <a:custGeom>
              <a:avLst/>
              <a:gdLst/>
              <a:ahLst/>
              <a:cxnLst/>
              <a:rect l="l" t="t" r="r" b="b"/>
              <a:pathLst>
                <a:path w="1046" h="401" extrusionOk="0">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4"/>
            <p:cNvSpPr/>
            <p:nvPr/>
          </p:nvSpPr>
          <p:spPr>
            <a:xfrm>
              <a:off x="1113925" y="729875"/>
              <a:ext cx="26125" cy="10025"/>
            </a:xfrm>
            <a:custGeom>
              <a:avLst/>
              <a:gdLst/>
              <a:ahLst/>
              <a:cxnLst/>
              <a:rect l="l" t="t" r="r" b="b"/>
              <a:pathLst>
                <a:path w="1045" h="401" extrusionOk="0">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4"/>
            <p:cNvSpPr/>
            <p:nvPr/>
          </p:nvSpPr>
          <p:spPr>
            <a:xfrm>
              <a:off x="1032325" y="691775"/>
              <a:ext cx="30300" cy="14950"/>
            </a:xfrm>
            <a:custGeom>
              <a:avLst/>
              <a:gdLst/>
              <a:ahLst/>
              <a:cxnLst/>
              <a:rect l="l" t="t" r="r" b="b"/>
              <a:pathLst>
                <a:path w="1212" h="598" extrusionOk="0">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34"/>
            <p:cNvSpPr/>
            <p:nvPr/>
          </p:nvSpPr>
          <p:spPr>
            <a:xfrm>
              <a:off x="833925" y="815125"/>
              <a:ext cx="24350" cy="9600"/>
            </a:xfrm>
            <a:custGeom>
              <a:avLst/>
              <a:gdLst/>
              <a:ahLst/>
              <a:cxnLst/>
              <a:rect l="l" t="t" r="r" b="b"/>
              <a:pathLst>
                <a:path w="974" h="384" extrusionOk="0">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34"/>
            <p:cNvSpPr/>
            <p:nvPr/>
          </p:nvSpPr>
          <p:spPr>
            <a:xfrm>
              <a:off x="1929250" y="1180300"/>
              <a:ext cx="22550" cy="14575"/>
            </a:xfrm>
            <a:custGeom>
              <a:avLst/>
              <a:gdLst/>
              <a:ahLst/>
              <a:cxnLst/>
              <a:rect l="l" t="t" r="r" b="b"/>
              <a:pathLst>
                <a:path w="902" h="583" extrusionOk="0">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4"/>
            <p:cNvSpPr/>
            <p:nvPr/>
          </p:nvSpPr>
          <p:spPr>
            <a:xfrm>
              <a:off x="1626525" y="1609000"/>
              <a:ext cx="43525" cy="21950"/>
            </a:xfrm>
            <a:custGeom>
              <a:avLst/>
              <a:gdLst/>
              <a:ahLst/>
              <a:cxnLst/>
              <a:rect l="l" t="t" r="r" b="b"/>
              <a:pathLst>
                <a:path w="1741" h="878" extrusionOk="0">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4"/>
            <p:cNvSpPr/>
            <p:nvPr/>
          </p:nvSpPr>
          <p:spPr>
            <a:xfrm>
              <a:off x="1630500" y="1545875"/>
              <a:ext cx="38675" cy="15275"/>
            </a:xfrm>
            <a:custGeom>
              <a:avLst/>
              <a:gdLst/>
              <a:ahLst/>
              <a:cxnLst/>
              <a:rect l="l" t="t" r="r" b="b"/>
              <a:pathLst>
                <a:path w="1547" h="611" extrusionOk="0">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4"/>
            <p:cNvSpPr/>
            <p:nvPr/>
          </p:nvSpPr>
          <p:spPr>
            <a:xfrm>
              <a:off x="1675925" y="1544925"/>
              <a:ext cx="15425" cy="6250"/>
            </a:xfrm>
            <a:custGeom>
              <a:avLst/>
              <a:gdLst/>
              <a:ahLst/>
              <a:cxnLst/>
              <a:rect l="l" t="t" r="r" b="b"/>
              <a:pathLst>
                <a:path w="617" h="250" extrusionOk="0">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1pPr>
            <a:lvl2pPr lvl="1">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2pPr>
            <a:lvl3pPr lvl="2">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3pPr>
            <a:lvl4pPr lvl="3">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4pPr>
            <a:lvl5pPr lvl="4">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5pPr>
            <a:lvl6pPr lvl="5">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6pPr>
            <a:lvl7pPr lvl="6">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7pPr>
            <a:lvl8pPr lvl="7">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8pPr>
            <a:lvl9pPr lvl="8">
              <a:spcBef>
                <a:spcPts val="0"/>
              </a:spcBef>
              <a:spcAft>
                <a:spcPts val="0"/>
              </a:spcAft>
              <a:buClr>
                <a:schemeClr val="lt2"/>
              </a:buClr>
              <a:buSzPts val="2800"/>
              <a:buFont typeface="Chau Philomene One"/>
              <a:buNone/>
              <a:defRPr sz="2800">
                <a:solidFill>
                  <a:schemeClr val="lt2"/>
                </a:solidFill>
                <a:latin typeface="Chau Philomene One"/>
                <a:ea typeface="Chau Philomene One"/>
                <a:cs typeface="Chau Philomene One"/>
                <a:sym typeface="Chau Philomene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0" r:id="rId5"/>
    <p:sldLayoutId id="2147483661" r:id="rId6"/>
    <p:sldLayoutId id="2147483665"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04"/>
        <p:cNvGrpSpPr/>
        <p:nvPr/>
      </p:nvGrpSpPr>
      <p:grpSpPr>
        <a:xfrm>
          <a:off x="0" y="0"/>
          <a:ext cx="0" cy="0"/>
          <a:chOff x="0" y="0"/>
          <a:chExt cx="0" cy="0"/>
        </a:xfrm>
      </p:grpSpPr>
      <p:sp>
        <p:nvSpPr>
          <p:cNvPr id="3405" name="Google Shape;3405;p38"/>
          <p:cNvSpPr txBox="1">
            <a:spLocks noGrp="1"/>
          </p:cNvSpPr>
          <p:nvPr>
            <p:ph type="ctrTitle"/>
          </p:nvPr>
        </p:nvSpPr>
        <p:spPr>
          <a:xfrm>
            <a:off x="893208" y="1101437"/>
            <a:ext cx="7717800" cy="2584948"/>
          </a:xfrm>
          <a:prstGeom prst="rect">
            <a:avLst/>
          </a:prstGeom>
        </p:spPr>
        <p:txBody>
          <a:bodyPr spcFirstLastPara="1" wrap="square" lIns="91425" tIns="91425" rIns="91425" bIns="91425" anchor="ctr" anchorCtr="0">
            <a:noAutofit/>
          </a:bodyPr>
          <a:lstStyle/>
          <a:p>
            <a:pPr lvl="0"/>
            <a:r>
              <a:rPr lang="en-US" sz="4000" dirty="0" smtClean="0"/>
              <a:t>IPL </a:t>
            </a:r>
            <a:r>
              <a:rPr lang="en-US" sz="4000" dirty="0"/>
              <a:t>MATCH OUTCOME PREDICTION USING DEEP LEARNING AND MERN </a:t>
            </a:r>
            <a:r>
              <a:rPr lang="en-US" sz="4000" dirty="0" smtClean="0"/>
              <a:t>STACK</a:t>
            </a:r>
            <a:endParaRPr sz="4000" dirty="0"/>
          </a:p>
        </p:txBody>
      </p:sp>
      <p:sp>
        <p:nvSpPr>
          <p:cNvPr id="3406" name="Google Shape;3406;p38"/>
          <p:cNvSpPr txBox="1">
            <a:spLocks noGrp="1"/>
          </p:cNvSpPr>
          <p:nvPr>
            <p:ph type="subTitle" idx="1"/>
          </p:nvPr>
        </p:nvSpPr>
        <p:spPr>
          <a:xfrm>
            <a:off x="3591688" y="3502511"/>
            <a:ext cx="2320840" cy="49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smtClean="0">
                <a:latin typeface="Rockwell Condensed" panose="02060603050405020104" pitchFamily="18" charset="0"/>
              </a:rPr>
              <a:t>- By Team G153</a:t>
            </a:r>
            <a:endParaRPr dirty="0">
              <a:latin typeface="Rockwell Condensed" panose="02060603050405020104" pitchFamily="18" charset="0"/>
            </a:endParaRPr>
          </a:p>
        </p:txBody>
      </p:sp>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7"/>
        <p:cNvGrpSpPr/>
        <p:nvPr/>
      </p:nvGrpSpPr>
      <p:grpSpPr>
        <a:xfrm>
          <a:off x="0" y="0"/>
          <a:ext cx="0" cy="0"/>
          <a:chOff x="0" y="0"/>
          <a:chExt cx="0" cy="0"/>
        </a:xfrm>
      </p:grpSpPr>
      <p:sp>
        <p:nvSpPr>
          <p:cNvPr id="3509" name="Google Shape;3509;p43"/>
          <p:cNvSpPr txBox="1">
            <a:spLocks noGrp="1"/>
          </p:cNvSpPr>
          <p:nvPr>
            <p:ph type="subTitle" idx="1"/>
          </p:nvPr>
        </p:nvSpPr>
        <p:spPr>
          <a:xfrm>
            <a:off x="595746" y="1219951"/>
            <a:ext cx="8118762" cy="2996214"/>
          </a:xfrm>
          <a:prstGeom prst="rect">
            <a:avLst/>
          </a:prstGeom>
        </p:spPr>
        <p:txBody>
          <a:bodyPr spcFirstLastPara="1" wrap="square" lIns="91425" tIns="91425" rIns="91425" bIns="91425" anchor="ctr" anchorCtr="0">
            <a:noAutofit/>
          </a:bodyPr>
          <a:lstStyle/>
          <a:p>
            <a:pPr marL="0" lvl="0" indent="0" algn="ctr">
              <a:buClr>
                <a:srgbClr val="A3816A"/>
              </a:buClr>
              <a:buSzPts val="1100"/>
              <a:buNone/>
            </a:pPr>
            <a:r>
              <a:rPr lang="en-US" dirty="0"/>
              <a:t>Cricket is India’s most popular sport, played across various formats such as T20, ODI, and Test matches. Among these, the Indian Premier League (IPL) stands out as a high-profile, fast-paced T20 tournament that draws players from regional, national, and international teams. Its widespread popularity is fueled by live streaming, radio commentary, and TV broadcasts, capturing the attention of millions of cricket fans worldwide</a:t>
            </a:r>
            <a:r>
              <a:rPr lang="en-US" dirty="0" smtClean="0"/>
              <a:t>.</a:t>
            </a:r>
            <a:br>
              <a:rPr lang="en-US" dirty="0" smtClean="0"/>
            </a:br>
            <a:r>
              <a:rPr lang="en-US" dirty="0" smtClean="0"/>
              <a:t/>
            </a:r>
            <a:br>
              <a:rPr lang="en-US" dirty="0" smtClean="0"/>
            </a:br>
            <a:r>
              <a:rPr lang="en-US" dirty="0"/>
              <a:t> Predicting the outcome of IPL matches is crucial for online traders, sponsors, and fantasy league </a:t>
            </a:r>
            <a:r>
              <a:rPr lang="en-US" dirty="0" smtClean="0"/>
              <a:t>enthusiasts. Our Study reveals </a:t>
            </a:r>
            <a:r>
              <a:rPr lang="en-US" dirty="0"/>
              <a:t>that, despite the robustness of deep learning approaches, </a:t>
            </a:r>
            <a:r>
              <a:rPr lang="en-US" dirty="0" smtClean="0"/>
              <a:t>models</a:t>
            </a:r>
            <a:r>
              <a:rPr lang="en-US" dirty="0"/>
              <a:t>, achieving an impressive accuracy of 83.10</a:t>
            </a:r>
            <a:r>
              <a:rPr lang="en-US" dirty="0" smtClean="0"/>
              <a:t>%, </a:t>
            </a:r>
            <a:r>
              <a:rPr lang="en-US" dirty="0"/>
              <a:t>showcasing the potential of ML/DL techniques in sports analytics.</a:t>
            </a:r>
            <a:endParaRPr dirty="0"/>
          </a:p>
        </p:txBody>
      </p:sp>
      <p:sp>
        <p:nvSpPr>
          <p:cNvPr id="71" name="Google Shape;3503;p42"/>
          <p:cNvSpPr txBox="1">
            <a:spLocks/>
          </p:cNvSpPr>
          <p:nvPr/>
        </p:nvSpPr>
        <p:spPr>
          <a:xfrm>
            <a:off x="2077435" y="-42149"/>
            <a:ext cx="5311200" cy="1262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smtClean="0">
                <a:solidFill>
                  <a:schemeClr val="lt2"/>
                </a:solidFill>
                <a:latin typeface="Chau Philomene One"/>
                <a:ea typeface="Chau Philomene One"/>
                <a:cs typeface="Chau Philomene One"/>
                <a:sym typeface="Chau Philomene One"/>
              </a:rPr>
              <a:t>01 </a:t>
            </a:r>
            <a:r>
              <a:rPr lang="en" sz="2800" dirty="0" smtClean="0">
                <a:solidFill>
                  <a:schemeClr val="lt2"/>
                </a:solidFill>
                <a:latin typeface="Chau Philomene One"/>
                <a:ea typeface="Chau Philomene One"/>
                <a:cs typeface="Chau Philomene One"/>
              </a:rPr>
              <a:t>ABSTRACT</a:t>
            </a:r>
            <a:r>
              <a:rPr lang="en" sz="2800" dirty="0" smtClean="0">
                <a:solidFill>
                  <a:schemeClr val="lt2"/>
                </a:solidFill>
                <a:latin typeface="Chau Philomene One"/>
                <a:ea typeface="Chau Philomene One"/>
                <a:cs typeface="Chau Philomene One"/>
                <a:sym typeface="Chau Philomene One"/>
              </a:rPr>
              <a:t> </a:t>
            </a:r>
            <a:endParaRPr lang="en" sz="2800" dirty="0">
              <a:solidFill>
                <a:schemeClr val="lt2"/>
              </a:solidFill>
              <a:latin typeface="Chau Philomene One"/>
              <a:ea typeface="Chau Philomene One"/>
              <a:cs typeface="Chau Philomene One"/>
              <a:sym typeface="Chau Philomene One"/>
            </a:endParaRPr>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78"/>
        <p:cNvGrpSpPr/>
        <p:nvPr/>
      </p:nvGrpSpPr>
      <p:grpSpPr>
        <a:xfrm>
          <a:off x="0" y="0"/>
          <a:ext cx="0" cy="0"/>
          <a:chOff x="0" y="0"/>
          <a:chExt cx="0" cy="0"/>
        </a:xfrm>
      </p:grpSpPr>
      <p:sp>
        <p:nvSpPr>
          <p:cNvPr id="70" name="Google Shape;3503;p42"/>
          <p:cNvSpPr txBox="1">
            <a:spLocks/>
          </p:cNvSpPr>
          <p:nvPr/>
        </p:nvSpPr>
        <p:spPr>
          <a:xfrm>
            <a:off x="2070508" y="-256894"/>
            <a:ext cx="5311200" cy="1262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smtClean="0">
                <a:solidFill>
                  <a:schemeClr val="lt2"/>
                </a:solidFill>
                <a:latin typeface="Chau Philomene One"/>
                <a:ea typeface="Chau Philomene One"/>
                <a:cs typeface="Chau Philomene One"/>
                <a:sym typeface="Chau Philomene One"/>
              </a:rPr>
              <a:t>02 ARCHITECTURE</a:t>
            </a:r>
            <a:endParaRPr lang="en" sz="2800" dirty="0">
              <a:solidFill>
                <a:schemeClr val="lt2"/>
              </a:solidFill>
              <a:latin typeface="Chau Philomene One"/>
              <a:ea typeface="Chau Philomene One"/>
              <a:cs typeface="Chau Philomene One"/>
              <a:sym typeface="Chau Philomene On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255" y="492842"/>
            <a:ext cx="6186054" cy="4650658"/>
          </a:xfrm>
          <a:prstGeom prst="rect">
            <a:avLst/>
          </a:prstGeom>
        </p:spPr>
      </p:pic>
    </p:spTree>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5"/>
        <p:cNvGrpSpPr/>
        <p:nvPr/>
      </p:nvGrpSpPr>
      <p:grpSpPr>
        <a:xfrm>
          <a:off x="0" y="0"/>
          <a:ext cx="0" cy="0"/>
          <a:chOff x="0" y="0"/>
          <a:chExt cx="0" cy="0"/>
        </a:xfrm>
      </p:grpSpPr>
      <p:sp>
        <p:nvSpPr>
          <p:cNvPr id="3673" name="Google Shape;3673;p45"/>
          <p:cNvSpPr/>
          <p:nvPr/>
        </p:nvSpPr>
        <p:spPr>
          <a:xfrm rot="1799746">
            <a:off x="-22137" y="171242"/>
            <a:ext cx="47147" cy="30266"/>
          </a:xfrm>
          <a:custGeom>
            <a:avLst/>
            <a:gdLst/>
            <a:ahLst/>
            <a:cxnLst/>
            <a:rect l="l" t="t" r="r" b="b"/>
            <a:pathLst>
              <a:path w="1886" h="1216" extrusionOk="0">
                <a:moveTo>
                  <a:pt x="735" y="1"/>
                </a:moveTo>
                <a:cubicBezTo>
                  <a:pt x="674" y="1"/>
                  <a:pt x="616" y="14"/>
                  <a:pt x="566" y="45"/>
                </a:cubicBezTo>
                <a:lnTo>
                  <a:pt x="509" y="73"/>
                </a:lnTo>
                <a:cubicBezTo>
                  <a:pt x="1" y="388"/>
                  <a:pt x="683" y="1216"/>
                  <a:pt x="1216" y="1216"/>
                </a:cubicBezTo>
                <a:cubicBezTo>
                  <a:pt x="1311" y="1216"/>
                  <a:pt x="1401" y="1189"/>
                  <a:pt x="1479" y="1129"/>
                </a:cubicBezTo>
                <a:cubicBezTo>
                  <a:pt x="1479" y="1100"/>
                  <a:pt x="1508" y="1100"/>
                  <a:pt x="1508" y="1072"/>
                </a:cubicBezTo>
                <a:cubicBezTo>
                  <a:pt x="1885" y="770"/>
                  <a:pt x="1196" y="1"/>
                  <a:pt x="73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45"/>
          <p:cNvSpPr/>
          <p:nvPr/>
        </p:nvSpPr>
        <p:spPr>
          <a:xfrm rot="1799746">
            <a:off x="-87608" y="210936"/>
            <a:ext cx="14699" cy="13590"/>
          </a:xfrm>
          <a:custGeom>
            <a:avLst/>
            <a:gdLst/>
            <a:ahLst/>
            <a:cxnLst/>
            <a:rect l="l" t="t" r="r" b="b"/>
            <a:pathLst>
              <a:path w="588" h="546" extrusionOk="0">
                <a:moveTo>
                  <a:pt x="120" y="1"/>
                </a:moveTo>
                <a:cubicBezTo>
                  <a:pt x="48" y="1"/>
                  <a:pt x="0" y="42"/>
                  <a:pt x="9" y="145"/>
                </a:cubicBezTo>
                <a:cubicBezTo>
                  <a:pt x="9" y="324"/>
                  <a:pt x="301" y="546"/>
                  <a:pt x="468" y="546"/>
                </a:cubicBezTo>
                <a:cubicBezTo>
                  <a:pt x="540" y="546"/>
                  <a:pt x="588" y="505"/>
                  <a:pt x="579" y="401"/>
                </a:cubicBezTo>
                <a:cubicBezTo>
                  <a:pt x="579" y="222"/>
                  <a:pt x="286" y="1"/>
                  <a:pt x="120"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45"/>
          <p:cNvSpPr/>
          <p:nvPr/>
        </p:nvSpPr>
        <p:spPr>
          <a:xfrm rot="1799746">
            <a:off x="-184342" y="584515"/>
            <a:ext cx="36672" cy="34174"/>
          </a:xfrm>
          <a:custGeom>
            <a:avLst/>
            <a:gdLst/>
            <a:ahLst/>
            <a:cxnLst/>
            <a:rect l="l" t="t" r="r" b="b"/>
            <a:pathLst>
              <a:path w="1467" h="1373" extrusionOk="0">
                <a:moveTo>
                  <a:pt x="408" y="0"/>
                </a:moveTo>
                <a:cubicBezTo>
                  <a:pt x="193" y="0"/>
                  <a:pt x="1" y="100"/>
                  <a:pt x="20" y="372"/>
                </a:cubicBezTo>
                <a:cubicBezTo>
                  <a:pt x="20" y="772"/>
                  <a:pt x="391" y="1143"/>
                  <a:pt x="762" y="1314"/>
                </a:cubicBezTo>
                <a:cubicBezTo>
                  <a:pt x="844" y="1350"/>
                  <a:pt x="946" y="1372"/>
                  <a:pt x="1047" y="1372"/>
                </a:cubicBezTo>
                <a:cubicBezTo>
                  <a:pt x="1261" y="1372"/>
                  <a:pt x="1466" y="1272"/>
                  <a:pt x="1447" y="1000"/>
                </a:cubicBezTo>
                <a:cubicBezTo>
                  <a:pt x="1447" y="601"/>
                  <a:pt x="1076" y="230"/>
                  <a:pt x="705" y="59"/>
                </a:cubicBezTo>
                <a:cubicBezTo>
                  <a:pt x="614" y="22"/>
                  <a:pt x="509" y="0"/>
                  <a:pt x="408"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45"/>
          <p:cNvSpPr/>
          <p:nvPr/>
        </p:nvSpPr>
        <p:spPr>
          <a:xfrm rot="1799746">
            <a:off x="-99109" y="602590"/>
            <a:ext cx="35572" cy="33053"/>
          </a:xfrm>
          <a:custGeom>
            <a:avLst/>
            <a:gdLst/>
            <a:ahLst/>
            <a:cxnLst/>
            <a:rect l="l" t="t" r="r" b="b"/>
            <a:pathLst>
              <a:path w="1423" h="1328" extrusionOk="0">
                <a:moveTo>
                  <a:pt x="392" y="1"/>
                </a:moveTo>
                <a:cubicBezTo>
                  <a:pt x="195" y="1"/>
                  <a:pt x="0" y="119"/>
                  <a:pt x="24" y="357"/>
                </a:cubicBezTo>
                <a:cubicBezTo>
                  <a:pt x="53" y="585"/>
                  <a:pt x="53" y="785"/>
                  <a:pt x="281" y="928"/>
                </a:cubicBezTo>
                <a:cubicBezTo>
                  <a:pt x="309" y="956"/>
                  <a:pt x="309" y="956"/>
                  <a:pt x="338" y="956"/>
                </a:cubicBezTo>
                <a:cubicBezTo>
                  <a:pt x="509" y="1156"/>
                  <a:pt x="795" y="1327"/>
                  <a:pt x="1051" y="1327"/>
                </a:cubicBezTo>
                <a:cubicBezTo>
                  <a:pt x="1394" y="1299"/>
                  <a:pt x="1422" y="899"/>
                  <a:pt x="1280" y="643"/>
                </a:cubicBezTo>
                <a:cubicBezTo>
                  <a:pt x="1251" y="643"/>
                  <a:pt x="1251" y="614"/>
                  <a:pt x="1251" y="585"/>
                </a:cubicBezTo>
                <a:cubicBezTo>
                  <a:pt x="1080" y="329"/>
                  <a:pt x="823" y="72"/>
                  <a:pt x="509" y="15"/>
                </a:cubicBezTo>
                <a:cubicBezTo>
                  <a:pt x="471" y="5"/>
                  <a:pt x="432" y="1"/>
                  <a:pt x="39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45"/>
          <p:cNvSpPr/>
          <p:nvPr/>
        </p:nvSpPr>
        <p:spPr>
          <a:xfrm rot="1799746">
            <a:off x="-167938" y="692133"/>
            <a:ext cx="29948" cy="24790"/>
          </a:xfrm>
          <a:custGeom>
            <a:avLst/>
            <a:gdLst/>
            <a:ahLst/>
            <a:cxnLst/>
            <a:rect l="l" t="t" r="r" b="b"/>
            <a:pathLst>
              <a:path w="1198" h="996" extrusionOk="0">
                <a:moveTo>
                  <a:pt x="472" y="1"/>
                </a:moveTo>
                <a:cubicBezTo>
                  <a:pt x="458" y="1"/>
                  <a:pt x="443" y="2"/>
                  <a:pt x="428" y="3"/>
                </a:cubicBezTo>
                <a:cubicBezTo>
                  <a:pt x="343" y="60"/>
                  <a:pt x="257" y="117"/>
                  <a:pt x="143" y="174"/>
                </a:cubicBezTo>
                <a:cubicBezTo>
                  <a:pt x="0" y="459"/>
                  <a:pt x="457" y="859"/>
                  <a:pt x="657" y="945"/>
                </a:cubicBezTo>
                <a:cubicBezTo>
                  <a:pt x="733" y="980"/>
                  <a:pt x="802" y="996"/>
                  <a:pt x="863" y="996"/>
                </a:cubicBezTo>
                <a:cubicBezTo>
                  <a:pt x="1095" y="996"/>
                  <a:pt x="1198" y="760"/>
                  <a:pt x="1085" y="488"/>
                </a:cubicBezTo>
                <a:cubicBezTo>
                  <a:pt x="976" y="244"/>
                  <a:pt x="740" y="1"/>
                  <a:pt x="472"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45"/>
          <p:cNvSpPr/>
          <p:nvPr/>
        </p:nvSpPr>
        <p:spPr>
          <a:xfrm rot="1799746">
            <a:off x="-272279" y="683755"/>
            <a:ext cx="42747" cy="39550"/>
          </a:xfrm>
          <a:custGeom>
            <a:avLst/>
            <a:gdLst/>
            <a:ahLst/>
            <a:cxnLst/>
            <a:rect l="l" t="t" r="r" b="b"/>
            <a:pathLst>
              <a:path w="1710" h="1589" extrusionOk="0">
                <a:moveTo>
                  <a:pt x="353" y="1"/>
                </a:moveTo>
                <a:cubicBezTo>
                  <a:pt x="143" y="1"/>
                  <a:pt x="0" y="121"/>
                  <a:pt x="17" y="421"/>
                </a:cubicBezTo>
                <a:cubicBezTo>
                  <a:pt x="37" y="957"/>
                  <a:pt x="857" y="1589"/>
                  <a:pt x="1345" y="1589"/>
                </a:cubicBezTo>
                <a:cubicBezTo>
                  <a:pt x="1559" y="1589"/>
                  <a:pt x="1709" y="1467"/>
                  <a:pt x="1701" y="1163"/>
                </a:cubicBezTo>
                <a:cubicBezTo>
                  <a:pt x="1681" y="645"/>
                  <a:pt x="839" y="1"/>
                  <a:pt x="353"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45"/>
          <p:cNvSpPr/>
          <p:nvPr/>
        </p:nvSpPr>
        <p:spPr>
          <a:xfrm rot="1799746">
            <a:off x="-263406" y="624213"/>
            <a:ext cx="23048" cy="21629"/>
          </a:xfrm>
          <a:custGeom>
            <a:avLst/>
            <a:gdLst/>
            <a:ahLst/>
            <a:cxnLst/>
            <a:rect l="l" t="t" r="r" b="b"/>
            <a:pathLst>
              <a:path w="922" h="869" extrusionOk="0">
                <a:moveTo>
                  <a:pt x="199" y="0"/>
                </a:moveTo>
                <a:cubicBezTo>
                  <a:pt x="83" y="0"/>
                  <a:pt x="0" y="65"/>
                  <a:pt x="0" y="228"/>
                </a:cubicBezTo>
                <a:cubicBezTo>
                  <a:pt x="20" y="507"/>
                  <a:pt x="470" y="869"/>
                  <a:pt x="731" y="869"/>
                </a:cubicBezTo>
                <a:cubicBezTo>
                  <a:pt x="844" y="869"/>
                  <a:pt x="922" y="800"/>
                  <a:pt x="913" y="628"/>
                </a:cubicBezTo>
                <a:cubicBezTo>
                  <a:pt x="913" y="349"/>
                  <a:pt x="468" y="0"/>
                  <a:pt x="19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45"/>
          <p:cNvSpPr/>
          <p:nvPr/>
        </p:nvSpPr>
        <p:spPr>
          <a:xfrm rot="1799746">
            <a:off x="-215294" y="660826"/>
            <a:ext cx="28573" cy="22799"/>
          </a:xfrm>
          <a:custGeom>
            <a:avLst/>
            <a:gdLst/>
            <a:ahLst/>
            <a:cxnLst/>
            <a:rect l="l" t="t" r="r" b="b"/>
            <a:pathLst>
              <a:path w="1143" h="916" extrusionOk="0">
                <a:moveTo>
                  <a:pt x="249" y="0"/>
                </a:moveTo>
                <a:cubicBezTo>
                  <a:pt x="161" y="0"/>
                  <a:pt x="88" y="40"/>
                  <a:pt x="58" y="151"/>
                </a:cubicBezTo>
                <a:cubicBezTo>
                  <a:pt x="1" y="322"/>
                  <a:pt x="29" y="521"/>
                  <a:pt x="172" y="607"/>
                </a:cubicBezTo>
                <a:lnTo>
                  <a:pt x="229" y="636"/>
                </a:lnTo>
                <a:cubicBezTo>
                  <a:pt x="346" y="775"/>
                  <a:pt x="519" y="915"/>
                  <a:pt x="703" y="915"/>
                </a:cubicBezTo>
                <a:cubicBezTo>
                  <a:pt x="744" y="915"/>
                  <a:pt x="786" y="908"/>
                  <a:pt x="828" y="892"/>
                </a:cubicBezTo>
                <a:cubicBezTo>
                  <a:pt x="1142" y="750"/>
                  <a:pt x="857" y="350"/>
                  <a:pt x="714" y="208"/>
                </a:cubicBezTo>
                <a:cubicBezTo>
                  <a:pt x="622" y="134"/>
                  <a:pt x="410" y="0"/>
                  <a:pt x="249"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45"/>
          <p:cNvSpPr/>
          <p:nvPr/>
        </p:nvSpPr>
        <p:spPr>
          <a:xfrm rot="1799746">
            <a:off x="-185177" y="483308"/>
            <a:ext cx="45222" cy="42088"/>
          </a:xfrm>
          <a:custGeom>
            <a:avLst/>
            <a:gdLst/>
            <a:ahLst/>
            <a:cxnLst/>
            <a:rect l="l" t="t" r="r" b="b"/>
            <a:pathLst>
              <a:path w="1809" h="1691" extrusionOk="0">
                <a:moveTo>
                  <a:pt x="503" y="0"/>
                </a:moveTo>
                <a:cubicBezTo>
                  <a:pt x="240" y="0"/>
                  <a:pt x="1" y="120"/>
                  <a:pt x="20" y="446"/>
                </a:cubicBezTo>
                <a:cubicBezTo>
                  <a:pt x="20" y="960"/>
                  <a:pt x="477" y="1417"/>
                  <a:pt x="933" y="1616"/>
                </a:cubicBezTo>
                <a:cubicBezTo>
                  <a:pt x="1043" y="1662"/>
                  <a:pt x="1174" y="1690"/>
                  <a:pt x="1300" y="1690"/>
                </a:cubicBezTo>
                <a:cubicBezTo>
                  <a:pt x="1565" y="1690"/>
                  <a:pt x="1809" y="1565"/>
                  <a:pt x="1789" y="1217"/>
                </a:cubicBezTo>
                <a:cubicBezTo>
                  <a:pt x="1789" y="732"/>
                  <a:pt x="1333" y="275"/>
                  <a:pt x="876" y="76"/>
                </a:cubicBezTo>
                <a:cubicBezTo>
                  <a:pt x="764" y="29"/>
                  <a:pt x="631" y="0"/>
                  <a:pt x="503"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45"/>
          <p:cNvSpPr/>
          <p:nvPr/>
        </p:nvSpPr>
        <p:spPr>
          <a:xfrm rot="1799746">
            <a:off x="-230846" y="504840"/>
            <a:ext cx="27723" cy="23247"/>
          </a:xfrm>
          <a:custGeom>
            <a:avLst/>
            <a:gdLst/>
            <a:ahLst/>
            <a:cxnLst/>
            <a:rect l="l" t="t" r="r" b="b"/>
            <a:pathLst>
              <a:path w="1109" h="934" extrusionOk="0">
                <a:moveTo>
                  <a:pt x="428" y="1"/>
                </a:moveTo>
                <a:cubicBezTo>
                  <a:pt x="381" y="1"/>
                  <a:pt x="341" y="19"/>
                  <a:pt x="315" y="66"/>
                </a:cubicBezTo>
                <a:cubicBezTo>
                  <a:pt x="315" y="94"/>
                  <a:pt x="229" y="94"/>
                  <a:pt x="200" y="123"/>
                </a:cubicBezTo>
                <a:cubicBezTo>
                  <a:pt x="1" y="408"/>
                  <a:pt x="372" y="779"/>
                  <a:pt x="600" y="893"/>
                </a:cubicBezTo>
                <a:cubicBezTo>
                  <a:pt x="667" y="921"/>
                  <a:pt x="728" y="934"/>
                  <a:pt x="782" y="934"/>
                </a:cubicBezTo>
                <a:cubicBezTo>
                  <a:pt x="1006" y="934"/>
                  <a:pt x="1109" y="718"/>
                  <a:pt x="971" y="465"/>
                </a:cubicBezTo>
                <a:cubicBezTo>
                  <a:pt x="942" y="408"/>
                  <a:pt x="885" y="351"/>
                  <a:pt x="857" y="294"/>
                </a:cubicBezTo>
                <a:cubicBezTo>
                  <a:pt x="813" y="206"/>
                  <a:pt x="584" y="1"/>
                  <a:pt x="42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45"/>
          <p:cNvSpPr/>
          <p:nvPr/>
        </p:nvSpPr>
        <p:spPr>
          <a:xfrm rot="1799746">
            <a:off x="-107466" y="718944"/>
            <a:ext cx="28548" cy="23795"/>
          </a:xfrm>
          <a:custGeom>
            <a:avLst/>
            <a:gdLst/>
            <a:ahLst/>
            <a:cxnLst/>
            <a:rect l="l" t="t" r="r" b="b"/>
            <a:pathLst>
              <a:path w="1142" h="956" extrusionOk="0">
                <a:moveTo>
                  <a:pt x="262" y="0"/>
                </a:moveTo>
                <a:cubicBezTo>
                  <a:pt x="225" y="0"/>
                  <a:pt x="186" y="4"/>
                  <a:pt x="143" y="11"/>
                </a:cubicBezTo>
                <a:cubicBezTo>
                  <a:pt x="86" y="40"/>
                  <a:pt x="29" y="97"/>
                  <a:pt x="29" y="154"/>
                </a:cubicBezTo>
                <a:cubicBezTo>
                  <a:pt x="0" y="211"/>
                  <a:pt x="0" y="268"/>
                  <a:pt x="0" y="325"/>
                </a:cubicBezTo>
                <a:cubicBezTo>
                  <a:pt x="22" y="537"/>
                  <a:pt x="422" y="955"/>
                  <a:pt x="673" y="955"/>
                </a:cubicBezTo>
                <a:cubicBezTo>
                  <a:pt x="759" y="955"/>
                  <a:pt x="827" y="906"/>
                  <a:pt x="856" y="782"/>
                </a:cubicBezTo>
                <a:cubicBezTo>
                  <a:pt x="856" y="782"/>
                  <a:pt x="913" y="724"/>
                  <a:pt x="942" y="696"/>
                </a:cubicBezTo>
                <a:cubicBezTo>
                  <a:pt x="1142" y="496"/>
                  <a:pt x="771" y="154"/>
                  <a:pt x="600" y="97"/>
                </a:cubicBezTo>
                <a:cubicBezTo>
                  <a:pt x="471" y="33"/>
                  <a:pt x="375" y="0"/>
                  <a:pt x="262"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45"/>
          <p:cNvSpPr/>
          <p:nvPr/>
        </p:nvSpPr>
        <p:spPr>
          <a:xfrm rot="1799746">
            <a:off x="-209813" y="826618"/>
            <a:ext cx="49246" cy="42935"/>
          </a:xfrm>
          <a:custGeom>
            <a:avLst/>
            <a:gdLst/>
            <a:ahLst/>
            <a:cxnLst/>
            <a:rect l="l" t="t" r="r" b="b"/>
            <a:pathLst>
              <a:path w="1970" h="1725" extrusionOk="0">
                <a:moveTo>
                  <a:pt x="575" y="1"/>
                </a:moveTo>
                <a:cubicBezTo>
                  <a:pt x="555" y="1"/>
                  <a:pt x="535" y="2"/>
                  <a:pt x="515" y="3"/>
                </a:cubicBezTo>
                <a:cubicBezTo>
                  <a:pt x="144" y="32"/>
                  <a:pt x="1" y="374"/>
                  <a:pt x="115" y="688"/>
                </a:cubicBezTo>
                <a:cubicBezTo>
                  <a:pt x="286" y="1145"/>
                  <a:pt x="714" y="1630"/>
                  <a:pt x="1199" y="1715"/>
                </a:cubicBezTo>
                <a:lnTo>
                  <a:pt x="1228" y="1715"/>
                </a:lnTo>
                <a:cubicBezTo>
                  <a:pt x="1271" y="1721"/>
                  <a:pt x="1316" y="1724"/>
                  <a:pt x="1361" y="1724"/>
                </a:cubicBezTo>
                <a:cubicBezTo>
                  <a:pt x="1557" y="1724"/>
                  <a:pt x="1763" y="1662"/>
                  <a:pt x="1856" y="1430"/>
                </a:cubicBezTo>
                <a:cubicBezTo>
                  <a:pt x="1970" y="1059"/>
                  <a:pt x="1656" y="631"/>
                  <a:pt x="1399" y="403"/>
                </a:cubicBezTo>
                <a:cubicBezTo>
                  <a:pt x="1185" y="189"/>
                  <a:pt x="872" y="1"/>
                  <a:pt x="575"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45"/>
          <p:cNvSpPr/>
          <p:nvPr/>
        </p:nvSpPr>
        <p:spPr>
          <a:xfrm rot="1799746">
            <a:off x="-713" y="879694"/>
            <a:ext cx="20099" cy="23073"/>
          </a:xfrm>
          <a:custGeom>
            <a:avLst/>
            <a:gdLst/>
            <a:ahLst/>
            <a:cxnLst/>
            <a:rect l="l" t="t" r="r" b="b"/>
            <a:pathLst>
              <a:path w="804" h="927" extrusionOk="0">
                <a:moveTo>
                  <a:pt x="441" y="0"/>
                </a:moveTo>
                <a:cubicBezTo>
                  <a:pt x="200" y="0"/>
                  <a:pt x="1" y="628"/>
                  <a:pt x="290" y="869"/>
                </a:cubicBezTo>
                <a:cubicBezTo>
                  <a:pt x="333" y="912"/>
                  <a:pt x="368" y="927"/>
                  <a:pt x="401" y="927"/>
                </a:cubicBezTo>
                <a:cubicBezTo>
                  <a:pt x="455" y="927"/>
                  <a:pt x="504" y="887"/>
                  <a:pt x="575" y="869"/>
                </a:cubicBezTo>
                <a:cubicBezTo>
                  <a:pt x="718" y="869"/>
                  <a:pt x="804" y="612"/>
                  <a:pt x="718" y="470"/>
                </a:cubicBezTo>
                <a:cubicBezTo>
                  <a:pt x="661" y="327"/>
                  <a:pt x="689" y="213"/>
                  <a:pt x="575" y="70"/>
                </a:cubicBezTo>
                <a:cubicBezTo>
                  <a:pt x="531" y="22"/>
                  <a:pt x="485" y="0"/>
                  <a:pt x="441"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45"/>
          <p:cNvSpPr/>
          <p:nvPr/>
        </p:nvSpPr>
        <p:spPr>
          <a:xfrm rot="1799746">
            <a:off x="-7638" y="814819"/>
            <a:ext cx="7174" cy="13963"/>
          </a:xfrm>
          <a:custGeom>
            <a:avLst/>
            <a:gdLst/>
            <a:ahLst/>
            <a:cxnLst/>
            <a:rect l="l" t="t" r="r" b="b"/>
            <a:pathLst>
              <a:path w="287" h="561" extrusionOk="0">
                <a:moveTo>
                  <a:pt x="137" y="1"/>
                </a:moveTo>
                <a:cubicBezTo>
                  <a:pt x="25" y="1"/>
                  <a:pt x="1" y="247"/>
                  <a:pt x="1" y="351"/>
                </a:cubicBezTo>
                <a:cubicBezTo>
                  <a:pt x="1" y="436"/>
                  <a:pt x="29" y="522"/>
                  <a:pt x="115" y="522"/>
                </a:cubicBezTo>
                <a:cubicBezTo>
                  <a:pt x="115" y="551"/>
                  <a:pt x="144" y="551"/>
                  <a:pt x="144" y="551"/>
                </a:cubicBezTo>
                <a:cubicBezTo>
                  <a:pt x="154" y="558"/>
                  <a:pt x="164" y="561"/>
                  <a:pt x="174" y="561"/>
                </a:cubicBezTo>
                <a:cubicBezTo>
                  <a:pt x="242" y="561"/>
                  <a:pt x="286" y="401"/>
                  <a:pt x="286" y="351"/>
                </a:cubicBezTo>
                <a:cubicBezTo>
                  <a:pt x="258" y="265"/>
                  <a:pt x="286" y="123"/>
                  <a:pt x="201" y="37"/>
                </a:cubicBezTo>
                <a:cubicBezTo>
                  <a:pt x="201" y="37"/>
                  <a:pt x="201" y="37"/>
                  <a:pt x="201" y="8"/>
                </a:cubicBezTo>
                <a:lnTo>
                  <a:pt x="172" y="8"/>
                </a:lnTo>
                <a:cubicBezTo>
                  <a:pt x="159" y="3"/>
                  <a:pt x="147" y="1"/>
                  <a:pt x="137"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45"/>
          <p:cNvSpPr/>
          <p:nvPr/>
        </p:nvSpPr>
        <p:spPr>
          <a:xfrm rot="1799746">
            <a:off x="36114" y="722832"/>
            <a:ext cx="7874" cy="23770"/>
          </a:xfrm>
          <a:custGeom>
            <a:avLst/>
            <a:gdLst/>
            <a:ahLst/>
            <a:cxnLst/>
            <a:rect l="l" t="t" r="r" b="b"/>
            <a:pathLst>
              <a:path w="315" h="955" extrusionOk="0">
                <a:moveTo>
                  <a:pt x="64" y="0"/>
                </a:moveTo>
                <a:cubicBezTo>
                  <a:pt x="44" y="0"/>
                  <a:pt x="22" y="4"/>
                  <a:pt x="1" y="13"/>
                </a:cubicBezTo>
                <a:cubicBezTo>
                  <a:pt x="86" y="184"/>
                  <a:pt x="172" y="270"/>
                  <a:pt x="229" y="355"/>
                </a:cubicBezTo>
                <a:cubicBezTo>
                  <a:pt x="200" y="555"/>
                  <a:pt x="143" y="755"/>
                  <a:pt x="115" y="954"/>
                </a:cubicBezTo>
                <a:cubicBezTo>
                  <a:pt x="172" y="897"/>
                  <a:pt x="229" y="840"/>
                  <a:pt x="257" y="755"/>
                </a:cubicBezTo>
                <a:cubicBezTo>
                  <a:pt x="286" y="641"/>
                  <a:pt x="314" y="526"/>
                  <a:pt x="314" y="384"/>
                </a:cubicBezTo>
                <a:cubicBezTo>
                  <a:pt x="314" y="355"/>
                  <a:pt x="314" y="327"/>
                  <a:pt x="314" y="298"/>
                </a:cubicBezTo>
                <a:cubicBezTo>
                  <a:pt x="314" y="270"/>
                  <a:pt x="286" y="270"/>
                  <a:pt x="286" y="270"/>
                </a:cubicBezTo>
                <a:cubicBezTo>
                  <a:pt x="262" y="125"/>
                  <a:pt x="176" y="0"/>
                  <a:pt x="6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45"/>
          <p:cNvSpPr/>
          <p:nvPr/>
        </p:nvSpPr>
        <p:spPr>
          <a:xfrm rot="1799746">
            <a:off x="-52262" y="887449"/>
            <a:ext cx="19299" cy="26532"/>
          </a:xfrm>
          <a:custGeom>
            <a:avLst/>
            <a:gdLst/>
            <a:ahLst/>
            <a:cxnLst/>
            <a:rect l="l" t="t" r="r" b="b"/>
            <a:pathLst>
              <a:path w="772" h="1066" extrusionOk="0">
                <a:moveTo>
                  <a:pt x="424" y="0"/>
                </a:moveTo>
                <a:cubicBezTo>
                  <a:pt x="299" y="0"/>
                  <a:pt x="185" y="147"/>
                  <a:pt x="144" y="250"/>
                </a:cubicBezTo>
                <a:cubicBezTo>
                  <a:pt x="144" y="278"/>
                  <a:pt x="144" y="278"/>
                  <a:pt x="144" y="278"/>
                </a:cubicBezTo>
                <a:cubicBezTo>
                  <a:pt x="86" y="421"/>
                  <a:pt x="1" y="821"/>
                  <a:pt x="172" y="992"/>
                </a:cubicBezTo>
                <a:cubicBezTo>
                  <a:pt x="244" y="1046"/>
                  <a:pt x="294" y="1066"/>
                  <a:pt x="349" y="1066"/>
                </a:cubicBezTo>
                <a:cubicBezTo>
                  <a:pt x="381" y="1066"/>
                  <a:pt x="416" y="1059"/>
                  <a:pt x="457" y="1049"/>
                </a:cubicBezTo>
                <a:cubicBezTo>
                  <a:pt x="600" y="992"/>
                  <a:pt x="771" y="592"/>
                  <a:pt x="714" y="336"/>
                </a:cubicBezTo>
                <a:cubicBezTo>
                  <a:pt x="686" y="250"/>
                  <a:pt x="657" y="164"/>
                  <a:pt x="600" y="136"/>
                </a:cubicBezTo>
                <a:cubicBezTo>
                  <a:pt x="600" y="107"/>
                  <a:pt x="600" y="107"/>
                  <a:pt x="572" y="79"/>
                </a:cubicBezTo>
                <a:cubicBezTo>
                  <a:pt x="523" y="23"/>
                  <a:pt x="473" y="0"/>
                  <a:pt x="424" y="0"/>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45"/>
          <p:cNvSpPr/>
          <p:nvPr/>
        </p:nvSpPr>
        <p:spPr>
          <a:xfrm rot="1799746">
            <a:off x="-41669" y="980133"/>
            <a:ext cx="17874" cy="23770"/>
          </a:xfrm>
          <a:custGeom>
            <a:avLst/>
            <a:gdLst/>
            <a:ahLst/>
            <a:cxnLst/>
            <a:rect l="l" t="t" r="r" b="b"/>
            <a:pathLst>
              <a:path w="715" h="955" extrusionOk="0">
                <a:moveTo>
                  <a:pt x="394" y="1"/>
                </a:moveTo>
                <a:cubicBezTo>
                  <a:pt x="376" y="1"/>
                  <a:pt x="359" y="4"/>
                  <a:pt x="343" y="12"/>
                </a:cubicBezTo>
                <a:cubicBezTo>
                  <a:pt x="286" y="12"/>
                  <a:pt x="229" y="12"/>
                  <a:pt x="172" y="41"/>
                </a:cubicBezTo>
                <a:cubicBezTo>
                  <a:pt x="58" y="98"/>
                  <a:pt x="1" y="240"/>
                  <a:pt x="58" y="383"/>
                </a:cubicBezTo>
                <a:cubicBezTo>
                  <a:pt x="58" y="440"/>
                  <a:pt x="86" y="497"/>
                  <a:pt x="115" y="554"/>
                </a:cubicBezTo>
                <a:cubicBezTo>
                  <a:pt x="115" y="640"/>
                  <a:pt x="144" y="725"/>
                  <a:pt x="172" y="811"/>
                </a:cubicBezTo>
                <a:cubicBezTo>
                  <a:pt x="211" y="916"/>
                  <a:pt x="275" y="954"/>
                  <a:pt x="340" y="954"/>
                </a:cubicBezTo>
                <a:cubicBezTo>
                  <a:pt x="417" y="954"/>
                  <a:pt x="497" y="901"/>
                  <a:pt x="543" y="839"/>
                </a:cubicBezTo>
                <a:cubicBezTo>
                  <a:pt x="657" y="668"/>
                  <a:pt x="714" y="354"/>
                  <a:pt x="543" y="126"/>
                </a:cubicBezTo>
                <a:cubicBezTo>
                  <a:pt x="543" y="98"/>
                  <a:pt x="543" y="98"/>
                  <a:pt x="514" y="69"/>
                </a:cubicBezTo>
                <a:cubicBezTo>
                  <a:pt x="494" y="27"/>
                  <a:pt x="442" y="1"/>
                  <a:pt x="394"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45"/>
          <p:cNvSpPr/>
          <p:nvPr/>
        </p:nvSpPr>
        <p:spPr>
          <a:xfrm rot="1799746">
            <a:off x="-123436" y="878399"/>
            <a:ext cx="17149" cy="28125"/>
          </a:xfrm>
          <a:custGeom>
            <a:avLst/>
            <a:gdLst/>
            <a:ahLst/>
            <a:cxnLst/>
            <a:rect l="l" t="t" r="r" b="b"/>
            <a:pathLst>
              <a:path w="686" h="1130" extrusionOk="0">
                <a:moveTo>
                  <a:pt x="368" y="1"/>
                </a:moveTo>
                <a:cubicBezTo>
                  <a:pt x="169" y="1"/>
                  <a:pt x="23" y="343"/>
                  <a:pt x="1" y="545"/>
                </a:cubicBezTo>
                <a:cubicBezTo>
                  <a:pt x="1" y="716"/>
                  <a:pt x="1" y="915"/>
                  <a:pt x="115" y="1030"/>
                </a:cubicBezTo>
                <a:cubicBezTo>
                  <a:pt x="172" y="1101"/>
                  <a:pt x="236" y="1129"/>
                  <a:pt x="297" y="1129"/>
                </a:cubicBezTo>
                <a:cubicBezTo>
                  <a:pt x="358" y="1129"/>
                  <a:pt x="415" y="1101"/>
                  <a:pt x="457" y="1058"/>
                </a:cubicBezTo>
                <a:cubicBezTo>
                  <a:pt x="457" y="1030"/>
                  <a:pt x="457" y="1030"/>
                  <a:pt x="486" y="1030"/>
                </a:cubicBezTo>
                <a:cubicBezTo>
                  <a:pt x="600" y="887"/>
                  <a:pt x="657" y="744"/>
                  <a:pt x="686" y="573"/>
                </a:cubicBezTo>
                <a:cubicBezTo>
                  <a:pt x="686" y="430"/>
                  <a:pt x="686" y="202"/>
                  <a:pt x="572" y="88"/>
                </a:cubicBezTo>
                <a:lnTo>
                  <a:pt x="543" y="88"/>
                </a:lnTo>
                <a:cubicBezTo>
                  <a:pt x="482" y="27"/>
                  <a:pt x="423" y="1"/>
                  <a:pt x="368"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45"/>
          <p:cNvSpPr/>
          <p:nvPr/>
        </p:nvSpPr>
        <p:spPr>
          <a:xfrm rot="1799746">
            <a:off x="17771" y="1314856"/>
            <a:ext cx="12149" cy="19912"/>
          </a:xfrm>
          <a:custGeom>
            <a:avLst/>
            <a:gdLst/>
            <a:ahLst/>
            <a:cxnLst/>
            <a:rect l="l" t="t" r="r" b="b"/>
            <a:pathLst>
              <a:path w="486" h="800" extrusionOk="0">
                <a:moveTo>
                  <a:pt x="291" y="1"/>
                </a:moveTo>
                <a:cubicBezTo>
                  <a:pt x="271" y="1"/>
                  <a:pt x="250" y="6"/>
                  <a:pt x="229" y="19"/>
                </a:cubicBezTo>
                <a:cubicBezTo>
                  <a:pt x="86" y="76"/>
                  <a:pt x="1" y="305"/>
                  <a:pt x="29" y="504"/>
                </a:cubicBezTo>
                <a:cubicBezTo>
                  <a:pt x="29" y="630"/>
                  <a:pt x="96" y="800"/>
                  <a:pt x="228" y="800"/>
                </a:cubicBezTo>
                <a:cubicBezTo>
                  <a:pt x="246" y="800"/>
                  <a:pt x="266" y="797"/>
                  <a:pt x="286" y="790"/>
                </a:cubicBezTo>
                <a:cubicBezTo>
                  <a:pt x="429" y="733"/>
                  <a:pt x="486" y="504"/>
                  <a:pt x="486" y="305"/>
                </a:cubicBezTo>
                <a:cubicBezTo>
                  <a:pt x="486" y="184"/>
                  <a:pt x="403" y="1"/>
                  <a:pt x="291" y="1"/>
                </a:cubicBezTo>
                <a:close/>
              </a:path>
            </a:pathLst>
          </a:custGeom>
          <a:solidFill>
            <a:srgbClr val="FFF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03;p42"/>
          <p:cNvSpPr txBox="1">
            <a:spLocks/>
          </p:cNvSpPr>
          <p:nvPr/>
        </p:nvSpPr>
        <p:spPr>
          <a:xfrm>
            <a:off x="2077435" y="-42149"/>
            <a:ext cx="5311200" cy="1262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smtClean="0">
                <a:solidFill>
                  <a:schemeClr val="lt2"/>
                </a:solidFill>
                <a:latin typeface="Chau Philomene One"/>
                <a:ea typeface="Chau Philomene One"/>
                <a:cs typeface="Chau Philomene One"/>
                <a:sym typeface="Chau Philomene One"/>
              </a:rPr>
              <a:t>03 </a:t>
            </a:r>
            <a:r>
              <a:rPr lang="en" sz="2800" dirty="0" smtClean="0">
                <a:solidFill>
                  <a:schemeClr val="lt2"/>
                </a:solidFill>
                <a:latin typeface="Chau Philomene One"/>
                <a:ea typeface="Chau Philomene One"/>
                <a:cs typeface="Chau Philomene One"/>
                <a:sym typeface="Chau Philomene One"/>
              </a:rPr>
              <a:t>TECHNOLOGIES USED</a:t>
            </a:r>
            <a:endParaRPr lang="en" sz="2800" dirty="0">
              <a:solidFill>
                <a:schemeClr val="lt2"/>
              </a:solidFill>
              <a:latin typeface="Chau Philomene One"/>
              <a:ea typeface="Chau Philomene One"/>
              <a:cs typeface="Chau Philomene One"/>
              <a:sym typeface="Chau Philomene One"/>
            </a:endParaRPr>
          </a:p>
        </p:txBody>
      </p:sp>
      <p:sp>
        <p:nvSpPr>
          <p:cNvPr id="22" name="Google Shape;3509;p43"/>
          <p:cNvSpPr txBox="1">
            <a:spLocks noGrp="1"/>
          </p:cNvSpPr>
          <p:nvPr>
            <p:ph type="subTitle" idx="1"/>
          </p:nvPr>
        </p:nvSpPr>
        <p:spPr>
          <a:xfrm>
            <a:off x="673654" y="1684079"/>
            <a:ext cx="8118762" cy="2996214"/>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IN" sz="1600" dirty="0" smtClean="0">
                <a:latin typeface="Roboto"/>
                <a:ea typeface="Roboto"/>
                <a:cs typeface="Roboto"/>
              </a:rPr>
              <a:t>Frontend</a:t>
            </a:r>
            <a:r>
              <a:rPr lang="en-IN" sz="1600" dirty="0">
                <a:latin typeface="Roboto"/>
                <a:ea typeface="Roboto"/>
                <a:cs typeface="Roboto"/>
              </a:rPr>
              <a:t>: React, </a:t>
            </a:r>
            <a:r>
              <a:rPr lang="en-IN" sz="1600" dirty="0" smtClean="0">
                <a:latin typeface="Roboto"/>
                <a:ea typeface="Roboto"/>
                <a:cs typeface="Roboto"/>
              </a:rPr>
              <a:t>Bootstrap</a:t>
            </a:r>
            <a:endParaRPr lang="en-IN" sz="1600" dirty="0">
              <a:latin typeface="Roboto"/>
              <a:ea typeface="Roboto"/>
              <a:cs typeface="Roboto"/>
            </a:endParaRPr>
          </a:p>
          <a:p>
            <a:pPr algn="l">
              <a:buFont typeface="Arial" panose="020B0604020202020204" pitchFamily="34" charset="0"/>
              <a:buChar char="•"/>
            </a:pPr>
            <a:r>
              <a:rPr lang="en-IN" sz="1600" dirty="0" smtClean="0">
                <a:latin typeface="Roboto"/>
                <a:ea typeface="Roboto"/>
                <a:cs typeface="Roboto"/>
              </a:rPr>
              <a:t>Middleware: </a:t>
            </a:r>
            <a:r>
              <a:rPr lang="en-IN" sz="1600" dirty="0">
                <a:latin typeface="Roboto"/>
                <a:ea typeface="Roboto"/>
                <a:cs typeface="Roboto"/>
              </a:rPr>
              <a:t>Node.js, </a:t>
            </a:r>
            <a:r>
              <a:rPr lang="en-IN" sz="1600" dirty="0" smtClean="0">
                <a:latin typeface="Roboto"/>
                <a:ea typeface="Roboto"/>
                <a:cs typeface="Roboto"/>
              </a:rPr>
              <a:t>Express.js, Flask</a:t>
            </a:r>
            <a:endParaRPr lang="en-IN" sz="1600" dirty="0">
              <a:latin typeface="Roboto"/>
              <a:ea typeface="Roboto"/>
              <a:cs typeface="Roboto"/>
            </a:endParaRPr>
          </a:p>
          <a:p>
            <a:pPr algn="l">
              <a:buFont typeface="Arial" panose="020B0604020202020204" pitchFamily="34" charset="0"/>
              <a:buChar char="•"/>
            </a:pPr>
            <a:r>
              <a:rPr lang="en-IN" sz="1600" dirty="0" smtClean="0">
                <a:latin typeface="Roboto"/>
                <a:ea typeface="Roboto"/>
                <a:cs typeface="Roboto"/>
              </a:rPr>
              <a:t>Deep Learning</a:t>
            </a:r>
            <a:r>
              <a:rPr lang="en-IN" sz="1600" dirty="0">
                <a:latin typeface="Roboto"/>
                <a:ea typeface="Roboto"/>
                <a:cs typeface="Roboto"/>
              </a:rPr>
              <a:t>: LSTM (Long Short-Term Memory</a:t>
            </a:r>
            <a:r>
              <a:rPr lang="en-IN" sz="1600" dirty="0" smtClean="0">
                <a:latin typeface="Roboto"/>
                <a:ea typeface="Roboto"/>
                <a:cs typeface="Roboto"/>
              </a:rPr>
              <a:t>) through </a:t>
            </a:r>
            <a:r>
              <a:rPr lang="en-IN" sz="1600" dirty="0">
                <a:latin typeface="Roboto"/>
                <a:ea typeface="Roboto"/>
                <a:cs typeface="Roboto"/>
              </a:rPr>
              <a:t>Python </a:t>
            </a:r>
            <a:r>
              <a:rPr lang="en-IN" sz="1600" dirty="0" err="1" smtClean="0">
                <a:latin typeface="Roboto"/>
                <a:ea typeface="Roboto"/>
                <a:cs typeface="Roboto"/>
              </a:rPr>
              <a:t>TensorFlow</a:t>
            </a:r>
            <a:endParaRPr lang="en-IN" sz="1600" dirty="0">
              <a:latin typeface="Roboto"/>
              <a:ea typeface="Roboto"/>
              <a:cs typeface="Roboto"/>
            </a:endParaRPr>
          </a:p>
          <a:p>
            <a:pPr algn="l">
              <a:buFont typeface="Arial" panose="020B0604020202020204" pitchFamily="34" charset="0"/>
              <a:buChar char="•"/>
            </a:pPr>
            <a:r>
              <a:rPr lang="en-IN" sz="1600" dirty="0">
                <a:latin typeface="Roboto"/>
                <a:ea typeface="Roboto"/>
                <a:cs typeface="Roboto"/>
              </a:rPr>
              <a:t>Database: </a:t>
            </a:r>
            <a:r>
              <a:rPr lang="en-IN" sz="1600" dirty="0" smtClean="0">
                <a:latin typeface="Roboto"/>
                <a:ea typeface="Roboto"/>
                <a:cs typeface="Roboto"/>
              </a:rPr>
              <a:t>Mongo DB</a:t>
            </a:r>
            <a:endParaRPr lang="en-IN" sz="1600" dirty="0">
              <a:latin typeface="Roboto"/>
              <a:ea typeface="Roboto"/>
              <a:cs typeface="Roboto"/>
            </a:endParaRPr>
          </a:p>
          <a:p>
            <a:pPr algn="l">
              <a:buFont typeface="Arial" panose="020B0604020202020204" pitchFamily="34" charset="0"/>
              <a:buChar char="•"/>
            </a:pPr>
            <a:r>
              <a:rPr lang="en-IN" sz="1600" dirty="0">
                <a:latin typeface="Roboto"/>
                <a:ea typeface="Roboto"/>
                <a:cs typeface="Roboto"/>
              </a:rPr>
              <a:t>APIs: </a:t>
            </a:r>
            <a:r>
              <a:rPr lang="en-IN" sz="1600" dirty="0" smtClean="0">
                <a:latin typeface="Roboto"/>
                <a:ea typeface="Roboto"/>
                <a:cs typeface="Roboto"/>
              </a:rPr>
              <a:t>Fetch(for </a:t>
            </a:r>
            <a:r>
              <a:rPr lang="en-IN" sz="1600" dirty="0">
                <a:latin typeface="Roboto"/>
                <a:ea typeface="Roboto"/>
                <a:cs typeface="Roboto"/>
              </a:rPr>
              <a:t>frontend-backend communication)</a:t>
            </a:r>
          </a:p>
        </p:txBody>
      </p:sp>
      <p:pic>
        <p:nvPicPr>
          <p:cNvPr id="23" name="Picture 22">
            <a:extLst>
              <a:ext uri="{FF2B5EF4-FFF2-40B4-BE49-F238E27FC236}">
                <a16:creationId xmlns:a16="http://schemas.microsoft.com/office/drawing/2014/main" xmlns="" id="{CE1BF90E-9E64-6229-0DED-A9CAA3BA0B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4072" y="787043"/>
            <a:ext cx="3037926" cy="1243399"/>
          </a:xfrm>
          <a:prstGeom prst="rect">
            <a:avLst/>
          </a:prstGeom>
        </p:spPr>
      </p:pic>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9"/>
        <p:cNvGrpSpPr/>
        <p:nvPr/>
      </p:nvGrpSpPr>
      <p:grpSpPr>
        <a:xfrm>
          <a:off x="0" y="0"/>
          <a:ext cx="0" cy="0"/>
          <a:chOff x="0" y="0"/>
          <a:chExt cx="0" cy="0"/>
        </a:xfrm>
      </p:grpSpPr>
      <p:grpSp>
        <p:nvGrpSpPr>
          <p:cNvPr id="3781" name="Google Shape;3781;p48"/>
          <p:cNvGrpSpPr/>
          <p:nvPr/>
        </p:nvGrpSpPr>
        <p:grpSpPr>
          <a:xfrm>
            <a:off x="8017500" y="-159150"/>
            <a:ext cx="1689125" cy="1563125"/>
            <a:chOff x="262675" y="238475"/>
            <a:chExt cx="1689125" cy="1563125"/>
          </a:xfrm>
        </p:grpSpPr>
        <p:sp>
          <p:nvSpPr>
            <p:cNvPr id="3782" name="Google Shape;3782;p48"/>
            <p:cNvSpPr/>
            <p:nvPr/>
          </p:nvSpPr>
          <p:spPr>
            <a:xfrm>
              <a:off x="1551800" y="464875"/>
              <a:ext cx="37675" cy="14625"/>
            </a:xfrm>
            <a:custGeom>
              <a:avLst/>
              <a:gdLst/>
              <a:ahLst/>
              <a:cxnLst/>
              <a:rect l="l" t="t" r="r" b="b"/>
              <a:pathLst>
                <a:path w="1507" h="585" extrusionOk="0">
                  <a:moveTo>
                    <a:pt x="580" y="0"/>
                  </a:moveTo>
                  <a:cubicBezTo>
                    <a:pt x="484" y="0"/>
                    <a:pt x="398" y="17"/>
                    <a:pt x="336" y="57"/>
                  </a:cubicBezTo>
                  <a:cubicBezTo>
                    <a:pt x="0" y="303"/>
                    <a:pt x="506" y="584"/>
                    <a:pt x="892" y="584"/>
                  </a:cubicBezTo>
                  <a:cubicBezTo>
                    <a:pt x="998" y="584"/>
                    <a:pt x="1095" y="563"/>
                    <a:pt x="1163" y="513"/>
                  </a:cubicBezTo>
                  <a:cubicBezTo>
                    <a:pt x="1507" y="284"/>
                    <a:pt x="968" y="0"/>
                    <a:pt x="580"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48"/>
            <p:cNvSpPr/>
            <p:nvPr/>
          </p:nvSpPr>
          <p:spPr>
            <a:xfrm>
              <a:off x="1619375" y="455600"/>
              <a:ext cx="30700" cy="15975"/>
            </a:xfrm>
            <a:custGeom>
              <a:avLst/>
              <a:gdLst/>
              <a:ahLst/>
              <a:cxnLst/>
              <a:rect l="l" t="t" r="r" b="b"/>
              <a:pathLst>
                <a:path w="1228" h="639" extrusionOk="0">
                  <a:moveTo>
                    <a:pt x="496" y="1"/>
                  </a:moveTo>
                  <a:cubicBezTo>
                    <a:pt x="389" y="1"/>
                    <a:pt x="285" y="26"/>
                    <a:pt x="201" y="86"/>
                  </a:cubicBezTo>
                  <a:cubicBezTo>
                    <a:pt x="1" y="228"/>
                    <a:pt x="144" y="456"/>
                    <a:pt x="315" y="542"/>
                  </a:cubicBezTo>
                  <a:cubicBezTo>
                    <a:pt x="420" y="602"/>
                    <a:pt x="557" y="639"/>
                    <a:pt x="693" y="639"/>
                  </a:cubicBezTo>
                  <a:cubicBezTo>
                    <a:pt x="814" y="639"/>
                    <a:pt x="934" y="609"/>
                    <a:pt x="1028" y="542"/>
                  </a:cubicBezTo>
                  <a:cubicBezTo>
                    <a:pt x="1228" y="399"/>
                    <a:pt x="1085" y="200"/>
                    <a:pt x="914" y="114"/>
                  </a:cubicBezTo>
                  <a:cubicBezTo>
                    <a:pt x="798" y="48"/>
                    <a:pt x="644" y="1"/>
                    <a:pt x="496"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48"/>
            <p:cNvSpPr/>
            <p:nvPr/>
          </p:nvSpPr>
          <p:spPr>
            <a:xfrm>
              <a:off x="1625250" y="528025"/>
              <a:ext cx="34100" cy="17675"/>
            </a:xfrm>
            <a:custGeom>
              <a:avLst/>
              <a:gdLst/>
              <a:ahLst/>
              <a:cxnLst/>
              <a:rect l="l" t="t" r="r" b="b"/>
              <a:pathLst>
                <a:path w="1364" h="707" extrusionOk="0">
                  <a:moveTo>
                    <a:pt x="397" y="0"/>
                  </a:moveTo>
                  <a:cubicBezTo>
                    <a:pt x="183" y="0"/>
                    <a:pt x="0" y="80"/>
                    <a:pt x="80" y="299"/>
                  </a:cubicBezTo>
                  <a:cubicBezTo>
                    <a:pt x="171" y="573"/>
                    <a:pt x="440" y="707"/>
                    <a:pt x="710" y="707"/>
                  </a:cubicBezTo>
                  <a:cubicBezTo>
                    <a:pt x="861" y="707"/>
                    <a:pt x="1013" y="666"/>
                    <a:pt x="1135" y="584"/>
                  </a:cubicBezTo>
                  <a:cubicBezTo>
                    <a:pt x="1364" y="470"/>
                    <a:pt x="1193" y="213"/>
                    <a:pt x="1021" y="127"/>
                  </a:cubicBezTo>
                  <a:cubicBezTo>
                    <a:pt x="936" y="70"/>
                    <a:pt x="822" y="42"/>
                    <a:pt x="679" y="42"/>
                  </a:cubicBezTo>
                  <a:cubicBezTo>
                    <a:pt x="592" y="16"/>
                    <a:pt x="492" y="0"/>
                    <a:pt x="397"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48"/>
            <p:cNvSpPr/>
            <p:nvPr/>
          </p:nvSpPr>
          <p:spPr>
            <a:xfrm>
              <a:off x="1672175" y="615375"/>
              <a:ext cx="34250" cy="20375"/>
            </a:xfrm>
            <a:custGeom>
              <a:avLst/>
              <a:gdLst/>
              <a:ahLst/>
              <a:cxnLst/>
              <a:rect l="l" t="t" r="r" b="b"/>
              <a:pathLst>
                <a:path w="1370" h="815" extrusionOk="0">
                  <a:moveTo>
                    <a:pt x="599" y="0"/>
                  </a:moveTo>
                  <a:cubicBezTo>
                    <a:pt x="343" y="0"/>
                    <a:pt x="286" y="86"/>
                    <a:pt x="86" y="200"/>
                  </a:cubicBezTo>
                  <a:cubicBezTo>
                    <a:pt x="0" y="257"/>
                    <a:pt x="57" y="457"/>
                    <a:pt x="114" y="514"/>
                  </a:cubicBezTo>
                  <a:cubicBezTo>
                    <a:pt x="200" y="628"/>
                    <a:pt x="343" y="713"/>
                    <a:pt x="485" y="770"/>
                  </a:cubicBezTo>
                  <a:cubicBezTo>
                    <a:pt x="584" y="795"/>
                    <a:pt x="700" y="815"/>
                    <a:pt x="817" y="815"/>
                  </a:cubicBezTo>
                  <a:cubicBezTo>
                    <a:pt x="970" y="815"/>
                    <a:pt x="1127" y="782"/>
                    <a:pt x="1256" y="685"/>
                  </a:cubicBezTo>
                  <a:cubicBezTo>
                    <a:pt x="1313" y="656"/>
                    <a:pt x="1341" y="599"/>
                    <a:pt x="1341" y="571"/>
                  </a:cubicBezTo>
                  <a:cubicBezTo>
                    <a:pt x="1370" y="542"/>
                    <a:pt x="1370" y="514"/>
                    <a:pt x="1370" y="485"/>
                  </a:cubicBezTo>
                  <a:cubicBezTo>
                    <a:pt x="1370" y="457"/>
                    <a:pt x="1370" y="428"/>
                    <a:pt x="1341" y="400"/>
                  </a:cubicBezTo>
                  <a:cubicBezTo>
                    <a:pt x="1341" y="371"/>
                    <a:pt x="1341" y="371"/>
                    <a:pt x="1341" y="371"/>
                  </a:cubicBezTo>
                  <a:cubicBezTo>
                    <a:pt x="1313" y="285"/>
                    <a:pt x="1284" y="228"/>
                    <a:pt x="1227" y="200"/>
                  </a:cubicBezTo>
                  <a:cubicBezTo>
                    <a:pt x="1199" y="200"/>
                    <a:pt x="1170" y="171"/>
                    <a:pt x="1170" y="171"/>
                  </a:cubicBezTo>
                  <a:cubicBezTo>
                    <a:pt x="1142" y="143"/>
                    <a:pt x="1113" y="143"/>
                    <a:pt x="1113" y="114"/>
                  </a:cubicBezTo>
                  <a:lnTo>
                    <a:pt x="1056" y="114"/>
                  </a:lnTo>
                  <a:cubicBezTo>
                    <a:pt x="999" y="86"/>
                    <a:pt x="970" y="57"/>
                    <a:pt x="913" y="57"/>
                  </a:cubicBezTo>
                  <a:cubicBezTo>
                    <a:pt x="885" y="29"/>
                    <a:pt x="856" y="29"/>
                    <a:pt x="828" y="29"/>
                  </a:cubicBezTo>
                  <a:cubicBezTo>
                    <a:pt x="799" y="29"/>
                    <a:pt x="799" y="29"/>
                    <a:pt x="77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48"/>
            <p:cNvSpPr/>
            <p:nvPr/>
          </p:nvSpPr>
          <p:spPr>
            <a:xfrm>
              <a:off x="1703100" y="559050"/>
              <a:ext cx="26525" cy="10575"/>
            </a:xfrm>
            <a:custGeom>
              <a:avLst/>
              <a:gdLst/>
              <a:ahLst/>
              <a:cxnLst/>
              <a:rect l="l" t="t" r="r" b="b"/>
              <a:pathLst>
                <a:path w="1061" h="423" extrusionOk="0">
                  <a:moveTo>
                    <a:pt x="441" y="0"/>
                  </a:moveTo>
                  <a:cubicBezTo>
                    <a:pt x="363" y="0"/>
                    <a:pt x="292" y="17"/>
                    <a:pt x="247" y="56"/>
                  </a:cubicBezTo>
                  <a:cubicBezTo>
                    <a:pt x="1" y="213"/>
                    <a:pt x="352" y="422"/>
                    <a:pt x="625" y="422"/>
                  </a:cubicBezTo>
                  <a:cubicBezTo>
                    <a:pt x="700" y="422"/>
                    <a:pt x="769" y="407"/>
                    <a:pt x="818" y="370"/>
                  </a:cubicBezTo>
                  <a:cubicBezTo>
                    <a:pt x="1060" y="194"/>
                    <a:pt x="707" y="0"/>
                    <a:pt x="44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48"/>
            <p:cNvSpPr/>
            <p:nvPr/>
          </p:nvSpPr>
          <p:spPr>
            <a:xfrm>
              <a:off x="1695625" y="505350"/>
              <a:ext cx="31575" cy="12475"/>
            </a:xfrm>
            <a:custGeom>
              <a:avLst/>
              <a:gdLst/>
              <a:ahLst/>
              <a:cxnLst/>
              <a:rect l="l" t="t" r="r" b="b"/>
              <a:pathLst>
                <a:path w="1263" h="499" extrusionOk="0">
                  <a:moveTo>
                    <a:pt x="521" y="1"/>
                  </a:moveTo>
                  <a:cubicBezTo>
                    <a:pt x="430" y="1"/>
                    <a:pt x="346" y="20"/>
                    <a:pt x="289" y="64"/>
                  </a:cubicBezTo>
                  <a:cubicBezTo>
                    <a:pt x="1" y="264"/>
                    <a:pt x="420" y="498"/>
                    <a:pt x="742" y="498"/>
                  </a:cubicBezTo>
                  <a:cubicBezTo>
                    <a:pt x="833" y="498"/>
                    <a:pt x="917" y="479"/>
                    <a:pt x="974" y="435"/>
                  </a:cubicBezTo>
                  <a:cubicBezTo>
                    <a:pt x="1263" y="235"/>
                    <a:pt x="843" y="1"/>
                    <a:pt x="521"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48"/>
            <p:cNvSpPr/>
            <p:nvPr/>
          </p:nvSpPr>
          <p:spPr>
            <a:xfrm>
              <a:off x="1539000" y="538775"/>
              <a:ext cx="38975" cy="15525"/>
            </a:xfrm>
            <a:custGeom>
              <a:avLst/>
              <a:gdLst/>
              <a:ahLst/>
              <a:cxnLst/>
              <a:rect l="l" t="t" r="r" b="b"/>
              <a:pathLst>
                <a:path w="1559" h="621" extrusionOk="0">
                  <a:moveTo>
                    <a:pt x="622" y="1"/>
                  </a:moveTo>
                  <a:cubicBezTo>
                    <a:pt x="520" y="1"/>
                    <a:pt x="427" y="21"/>
                    <a:pt x="363" y="68"/>
                  </a:cubicBezTo>
                  <a:cubicBezTo>
                    <a:pt x="0" y="317"/>
                    <a:pt x="537" y="621"/>
                    <a:pt x="945" y="621"/>
                  </a:cubicBezTo>
                  <a:cubicBezTo>
                    <a:pt x="1051" y="621"/>
                    <a:pt x="1148" y="600"/>
                    <a:pt x="1219" y="553"/>
                  </a:cubicBezTo>
                  <a:cubicBezTo>
                    <a:pt x="1559" y="304"/>
                    <a:pt x="1017" y="1"/>
                    <a:pt x="622"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48"/>
            <p:cNvSpPr/>
            <p:nvPr/>
          </p:nvSpPr>
          <p:spPr>
            <a:xfrm>
              <a:off x="1580150" y="599850"/>
              <a:ext cx="30000" cy="15800"/>
            </a:xfrm>
            <a:custGeom>
              <a:avLst/>
              <a:gdLst/>
              <a:ahLst/>
              <a:cxnLst/>
              <a:rect l="l" t="t" r="r" b="b"/>
              <a:pathLst>
                <a:path w="1200" h="632" extrusionOk="0">
                  <a:moveTo>
                    <a:pt x="568" y="1"/>
                  </a:moveTo>
                  <a:cubicBezTo>
                    <a:pt x="514" y="1"/>
                    <a:pt x="457" y="8"/>
                    <a:pt x="400" y="22"/>
                  </a:cubicBezTo>
                  <a:cubicBezTo>
                    <a:pt x="372" y="36"/>
                    <a:pt x="357" y="43"/>
                    <a:pt x="364" y="43"/>
                  </a:cubicBezTo>
                  <a:cubicBezTo>
                    <a:pt x="372" y="43"/>
                    <a:pt x="400" y="36"/>
                    <a:pt x="457" y="22"/>
                  </a:cubicBezTo>
                  <a:lnTo>
                    <a:pt x="457" y="22"/>
                  </a:lnTo>
                  <a:cubicBezTo>
                    <a:pt x="372" y="50"/>
                    <a:pt x="315" y="79"/>
                    <a:pt x="257" y="108"/>
                  </a:cubicBezTo>
                  <a:cubicBezTo>
                    <a:pt x="1" y="279"/>
                    <a:pt x="286" y="536"/>
                    <a:pt x="486" y="593"/>
                  </a:cubicBezTo>
                  <a:cubicBezTo>
                    <a:pt x="550" y="614"/>
                    <a:pt x="653" y="631"/>
                    <a:pt x="760" y="631"/>
                  </a:cubicBezTo>
                  <a:cubicBezTo>
                    <a:pt x="938" y="631"/>
                    <a:pt x="1124" y="582"/>
                    <a:pt x="1142" y="421"/>
                  </a:cubicBezTo>
                  <a:cubicBezTo>
                    <a:pt x="1199" y="165"/>
                    <a:pt x="828" y="50"/>
                    <a:pt x="714" y="22"/>
                  </a:cubicBezTo>
                  <a:cubicBezTo>
                    <a:pt x="671" y="8"/>
                    <a:pt x="621" y="1"/>
                    <a:pt x="568"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48"/>
            <p:cNvSpPr/>
            <p:nvPr/>
          </p:nvSpPr>
          <p:spPr>
            <a:xfrm>
              <a:off x="1516675" y="641900"/>
              <a:ext cx="26575" cy="16050"/>
            </a:xfrm>
            <a:custGeom>
              <a:avLst/>
              <a:gdLst/>
              <a:ahLst/>
              <a:cxnLst/>
              <a:rect l="l" t="t" r="r" b="b"/>
              <a:pathLst>
                <a:path w="1063" h="642" extrusionOk="0">
                  <a:moveTo>
                    <a:pt x="426" y="0"/>
                  </a:moveTo>
                  <a:cubicBezTo>
                    <a:pt x="348" y="0"/>
                    <a:pt x="272" y="16"/>
                    <a:pt x="200" y="52"/>
                  </a:cubicBezTo>
                  <a:cubicBezTo>
                    <a:pt x="29" y="109"/>
                    <a:pt x="0" y="223"/>
                    <a:pt x="57" y="366"/>
                  </a:cubicBezTo>
                  <a:cubicBezTo>
                    <a:pt x="114" y="451"/>
                    <a:pt x="200" y="508"/>
                    <a:pt x="257" y="565"/>
                  </a:cubicBezTo>
                  <a:cubicBezTo>
                    <a:pt x="346" y="610"/>
                    <a:pt x="491" y="641"/>
                    <a:pt x="631" y="641"/>
                  </a:cubicBezTo>
                  <a:cubicBezTo>
                    <a:pt x="852" y="641"/>
                    <a:pt x="1062" y="564"/>
                    <a:pt x="1027" y="337"/>
                  </a:cubicBezTo>
                  <a:cubicBezTo>
                    <a:pt x="1055" y="198"/>
                    <a:pt x="921" y="114"/>
                    <a:pt x="783" y="83"/>
                  </a:cubicBezTo>
                  <a:lnTo>
                    <a:pt x="783" y="83"/>
                  </a:lnTo>
                  <a:cubicBezTo>
                    <a:pt x="790" y="86"/>
                    <a:pt x="799" y="93"/>
                    <a:pt x="799" y="109"/>
                  </a:cubicBezTo>
                  <a:cubicBezTo>
                    <a:pt x="799" y="109"/>
                    <a:pt x="771" y="80"/>
                    <a:pt x="771" y="80"/>
                  </a:cubicBezTo>
                  <a:lnTo>
                    <a:pt x="771" y="80"/>
                  </a:lnTo>
                  <a:cubicBezTo>
                    <a:pt x="775" y="81"/>
                    <a:pt x="779" y="82"/>
                    <a:pt x="783" y="83"/>
                  </a:cubicBezTo>
                  <a:lnTo>
                    <a:pt x="783" y="83"/>
                  </a:lnTo>
                  <a:cubicBezTo>
                    <a:pt x="776" y="80"/>
                    <a:pt x="771" y="80"/>
                    <a:pt x="771" y="80"/>
                  </a:cubicBezTo>
                  <a:lnTo>
                    <a:pt x="771" y="80"/>
                  </a:lnTo>
                  <a:cubicBezTo>
                    <a:pt x="771" y="80"/>
                    <a:pt x="771" y="80"/>
                    <a:pt x="771" y="80"/>
                  </a:cubicBezTo>
                  <a:lnTo>
                    <a:pt x="742" y="80"/>
                  </a:lnTo>
                  <a:cubicBezTo>
                    <a:pt x="643" y="31"/>
                    <a:pt x="534" y="0"/>
                    <a:pt x="426"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48"/>
            <p:cNvSpPr/>
            <p:nvPr/>
          </p:nvSpPr>
          <p:spPr>
            <a:xfrm>
              <a:off x="1535225" y="643175"/>
              <a:ext cx="725" cy="750"/>
            </a:xfrm>
            <a:custGeom>
              <a:avLst/>
              <a:gdLst/>
              <a:ahLst/>
              <a:cxnLst/>
              <a:rect l="l" t="t" r="r" b="b"/>
              <a:pathLst>
                <a:path w="29" h="30" extrusionOk="0">
                  <a:moveTo>
                    <a:pt x="29" y="29"/>
                  </a:moveTo>
                  <a:lnTo>
                    <a:pt x="29" y="29"/>
                  </a:lnTo>
                  <a:cubicBezTo>
                    <a:pt x="0" y="1"/>
                    <a:pt x="0" y="1"/>
                    <a:pt x="29" y="29"/>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48"/>
            <p:cNvSpPr/>
            <p:nvPr/>
          </p:nvSpPr>
          <p:spPr>
            <a:xfrm>
              <a:off x="1423225" y="549975"/>
              <a:ext cx="64225" cy="33800"/>
            </a:xfrm>
            <a:custGeom>
              <a:avLst/>
              <a:gdLst/>
              <a:ahLst/>
              <a:cxnLst/>
              <a:rect l="l" t="t" r="r" b="b"/>
              <a:pathLst>
                <a:path w="2569" h="1352" extrusionOk="0">
                  <a:moveTo>
                    <a:pt x="1097" y="1"/>
                  </a:moveTo>
                  <a:cubicBezTo>
                    <a:pt x="851" y="1"/>
                    <a:pt x="613" y="59"/>
                    <a:pt x="429" y="191"/>
                  </a:cubicBezTo>
                  <a:cubicBezTo>
                    <a:pt x="1" y="505"/>
                    <a:pt x="314" y="961"/>
                    <a:pt x="657" y="1132"/>
                  </a:cubicBezTo>
                  <a:cubicBezTo>
                    <a:pt x="888" y="1271"/>
                    <a:pt x="1185" y="1351"/>
                    <a:pt x="1476" y="1351"/>
                  </a:cubicBezTo>
                  <a:cubicBezTo>
                    <a:pt x="1726" y="1351"/>
                    <a:pt x="1972" y="1292"/>
                    <a:pt x="2169" y="1161"/>
                  </a:cubicBezTo>
                  <a:cubicBezTo>
                    <a:pt x="2568" y="847"/>
                    <a:pt x="2255" y="391"/>
                    <a:pt x="1912" y="219"/>
                  </a:cubicBezTo>
                  <a:cubicBezTo>
                    <a:pt x="1682" y="81"/>
                    <a:pt x="1384" y="1"/>
                    <a:pt x="1097"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48"/>
            <p:cNvSpPr/>
            <p:nvPr/>
          </p:nvSpPr>
          <p:spPr>
            <a:xfrm>
              <a:off x="1391850" y="459925"/>
              <a:ext cx="37825" cy="20900"/>
            </a:xfrm>
            <a:custGeom>
              <a:avLst/>
              <a:gdLst/>
              <a:ahLst/>
              <a:cxnLst/>
              <a:rect l="l" t="t" r="r" b="b"/>
              <a:pathLst>
                <a:path w="1513" h="836" extrusionOk="0">
                  <a:moveTo>
                    <a:pt x="553" y="0"/>
                  </a:moveTo>
                  <a:cubicBezTo>
                    <a:pt x="352" y="0"/>
                    <a:pt x="164" y="68"/>
                    <a:pt x="86" y="255"/>
                  </a:cubicBezTo>
                  <a:cubicBezTo>
                    <a:pt x="86" y="283"/>
                    <a:pt x="86" y="312"/>
                    <a:pt x="57" y="312"/>
                  </a:cubicBezTo>
                  <a:cubicBezTo>
                    <a:pt x="0" y="483"/>
                    <a:pt x="228" y="654"/>
                    <a:pt x="343" y="711"/>
                  </a:cubicBezTo>
                  <a:cubicBezTo>
                    <a:pt x="495" y="799"/>
                    <a:pt x="664" y="836"/>
                    <a:pt x="838" y="836"/>
                  </a:cubicBezTo>
                  <a:cubicBezTo>
                    <a:pt x="891" y="836"/>
                    <a:pt x="945" y="832"/>
                    <a:pt x="999" y="826"/>
                  </a:cubicBezTo>
                  <a:cubicBezTo>
                    <a:pt x="1427" y="740"/>
                    <a:pt x="1512" y="340"/>
                    <a:pt x="1113" y="141"/>
                  </a:cubicBezTo>
                  <a:cubicBezTo>
                    <a:pt x="1084" y="141"/>
                    <a:pt x="1056" y="112"/>
                    <a:pt x="1027" y="112"/>
                  </a:cubicBezTo>
                  <a:cubicBezTo>
                    <a:pt x="898" y="47"/>
                    <a:pt x="721" y="0"/>
                    <a:pt x="553"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48"/>
            <p:cNvSpPr/>
            <p:nvPr/>
          </p:nvSpPr>
          <p:spPr>
            <a:xfrm>
              <a:off x="1383450" y="412300"/>
              <a:ext cx="30525" cy="14900"/>
            </a:xfrm>
            <a:custGeom>
              <a:avLst/>
              <a:gdLst/>
              <a:ahLst/>
              <a:cxnLst/>
              <a:rect l="l" t="t" r="r" b="b"/>
              <a:pathLst>
                <a:path w="1221" h="596" extrusionOk="0">
                  <a:moveTo>
                    <a:pt x="452" y="1"/>
                  </a:moveTo>
                  <a:cubicBezTo>
                    <a:pt x="315" y="1"/>
                    <a:pt x="185" y="47"/>
                    <a:pt x="108" y="163"/>
                  </a:cubicBezTo>
                  <a:cubicBezTo>
                    <a:pt x="79" y="191"/>
                    <a:pt x="51" y="248"/>
                    <a:pt x="51" y="305"/>
                  </a:cubicBezTo>
                  <a:cubicBezTo>
                    <a:pt x="1" y="505"/>
                    <a:pt x="324" y="596"/>
                    <a:pt x="500" y="596"/>
                  </a:cubicBezTo>
                  <a:cubicBezTo>
                    <a:pt x="525" y="596"/>
                    <a:pt x="547" y="594"/>
                    <a:pt x="564" y="591"/>
                  </a:cubicBezTo>
                  <a:lnTo>
                    <a:pt x="507" y="562"/>
                  </a:lnTo>
                  <a:lnTo>
                    <a:pt x="507" y="562"/>
                  </a:lnTo>
                  <a:cubicBezTo>
                    <a:pt x="527" y="564"/>
                    <a:pt x="548" y="566"/>
                    <a:pt x="570" y="566"/>
                  </a:cubicBezTo>
                  <a:cubicBezTo>
                    <a:pt x="816" y="566"/>
                    <a:pt x="1220" y="424"/>
                    <a:pt x="907" y="163"/>
                  </a:cubicBezTo>
                  <a:cubicBezTo>
                    <a:pt x="797" y="69"/>
                    <a:pt x="619" y="1"/>
                    <a:pt x="452"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48"/>
            <p:cNvSpPr/>
            <p:nvPr/>
          </p:nvSpPr>
          <p:spPr>
            <a:xfrm>
              <a:off x="1479850" y="410725"/>
              <a:ext cx="24000" cy="14175"/>
            </a:xfrm>
            <a:custGeom>
              <a:avLst/>
              <a:gdLst/>
              <a:ahLst/>
              <a:cxnLst/>
              <a:rect l="l" t="t" r="r" b="b"/>
              <a:pathLst>
                <a:path w="960" h="567" extrusionOk="0">
                  <a:moveTo>
                    <a:pt x="253" y="0"/>
                  </a:moveTo>
                  <a:cubicBezTo>
                    <a:pt x="130" y="0"/>
                    <a:pt x="1" y="48"/>
                    <a:pt x="18" y="169"/>
                  </a:cubicBezTo>
                  <a:cubicBezTo>
                    <a:pt x="47" y="340"/>
                    <a:pt x="132" y="397"/>
                    <a:pt x="275" y="482"/>
                  </a:cubicBezTo>
                  <a:cubicBezTo>
                    <a:pt x="338" y="533"/>
                    <a:pt x="461" y="566"/>
                    <a:pt x="583" y="566"/>
                  </a:cubicBezTo>
                  <a:cubicBezTo>
                    <a:pt x="737" y="566"/>
                    <a:pt x="887" y="512"/>
                    <a:pt x="903" y="368"/>
                  </a:cubicBezTo>
                  <a:cubicBezTo>
                    <a:pt x="960" y="169"/>
                    <a:pt x="703" y="83"/>
                    <a:pt x="503" y="83"/>
                  </a:cubicBezTo>
                  <a:cubicBezTo>
                    <a:pt x="475" y="83"/>
                    <a:pt x="475" y="54"/>
                    <a:pt x="446" y="54"/>
                  </a:cubicBezTo>
                  <a:cubicBezTo>
                    <a:pt x="412" y="21"/>
                    <a:pt x="334" y="0"/>
                    <a:pt x="253"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48"/>
            <p:cNvSpPr/>
            <p:nvPr/>
          </p:nvSpPr>
          <p:spPr>
            <a:xfrm>
              <a:off x="1331200" y="522475"/>
              <a:ext cx="47125" cy="26450"/>
            </a:xfrm>
            <a:custGeom>
              <a:avLst/>
              <a:gdLst/>
              <a:ahLst/>
              <a:cxnLst/>
              <a:rect l="l" t="t" r="r" b="b"/>
              <a:pathLst>
                <a:path w="1885" h="1058" extrusionOk="0">
                  <a:moveTo>
                    <a:pt x="688" y="0"/>
                  </a:moveTo>
                  <a:cubicBezTo>
                    <a:pt x="637" y="0"/>
                    <a:pt x="588" y="2"/>
                    <a:pt x="543" y="7"/>
                  </a:cubicBezTo>
                  <a:cubicBezTo>
                    <a:pt x="372" y="35"/>
                    <a:pt x="1" y="207"/>
                    <a:pt x="115" y="463"/>
                  </a:cubicBezTo>
                  <a:lnTo>
                    <a:pt x="144" y="578"/>
                  </a:lnTo>
                  <a:cubicBezTo>
                    <a:pt x="306" y="903"/>
                    <a:pt x="677" y="1058"/>
                    <a:pt x="1041" y="1058"/>
                  </a:cubicBezTo>
                  <a:cubicBezTo>
                    <a:pt x="1123" y="1058"/>
                    <a:pt x="1206" y="1050"/>
                    <a:pt x="1285" y="1034"/>
                  </a:cubicBezTo>
                  <a:cubicBezTo>
                    <a:pt x="1684" y="977"/>
                    <a:pt x="1884" y="635"/>
                    <a:pt x="1542" y="321"/>
                  </a:cubicBezTo>
                  <a:lnTo>
                    <a:pt x="1456" y="235"/>
                  </a:lnTo>
                  <a:cubicBezTo>
                    <a:pt x="1288" y="67"/>
                    <a:pt x="958" y="0"/>
                    <a:pt x="688"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48"/>
            <p:cNvSpPr/>
            <p:nvPr/>
          </p:nvSpPr>
          <p:spPr>
            <a:xfrm>
              <a:off x="1277700" y="468250"/>
              <a:ext cx="35000" cy="20100"/>
            </a:xfrm>
            <a:custGeom>
              <a:avLst/>
              <a:gdLst/>
              <a:ahLst/>
              <a:cxnLst/>
              <a:rect l="l" t="t" r="r" b="b"/>
              <a:pathLst>
                <a:path w="1400" h="804" extrusionOk="0">
                  <a:moveTo>
                    <a:pt x="654" y="0"/>
                  </a:moveTo>
                  <a:cubicBezTo>
                    <a:pt x="550" y="0"/>
                    <a:pt x="443" y="22"/>
                    <a:pt x="343" y="65"/>
                  </a:cubicBezTo>
                  <a:cubicBezTo>
                    <a:pt x="201" y="122"/>
                    <a:pt x="144" y="179"/>
                    <a:pt x="87" y="321"/>
                  </a:cubicBezTo>
                  <a:cubicBezTo>
                    <a:pt x="1" y="607"/>
                    <a:pt x="458" y="749"/>
                    <a:pt x="629" y="778"/>
                  </a:cubicBezTo>
                  <a:cubicBezTo>
                    <a:pt x="687" y="794"/>
                    <a:pt x="752" y="804"/>
                    <a:pt x="819" y="804"/>
                  </a:cubicBezTo>
                  <a:cubicBezTo>
                    <a:pt x="982" y="804"/>
                    <a:pt x="1155" y="748"/>
                    <a:pt x="1256" y="607"/>
                  </a:cubicBezTo>
                  <a:cubicBezTo>
                    <a:pt x="1285" y="578"/>
                    <a:pt x="1313" y="521"/>
                    <a:pt x="1313" y="464"/>
                  </a:cubicBezTo>
                  <a:cubicBezTo>
                    <a:pt x="1399" y="264"/>
                    <a:pt x="1085" y="93"/>
                    <a:pt x="943" y="65"/>
                  </a:cubicBezTo>
                  <a:cubicBezTo>
                    <a:pt x="857" y="22"/>
                    <a:pt x="757" y="0"/>
                    <a:pt x="654"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48"/>
            <p:cNvSpPr/>
            <p:nvPr/>
          </p:nvSpPr>
          <p:spPr>
            <a:xfrm>
              <a:off x="1285550" y="352025"/>
              <a:ext cx="24275" cy="18300"/>
            </a:xfrm>
            <a:custGeom>
              <a:avLst/>
              <a:gdLst/>
              <a:ahLst/>
              <a:cxnLst/>
              <a:rect l="l" t="t" r="r" b="b"/>
              <a:pathLst>
                <a:path w="971" h="732" extrusionOk="0">
                  <a:moveTo>
                    <a:pt x="452" y="1"/>
                  </a:moveTo>
                  <a:cubicBezTo>
                    <a:pt x="423" y="1"/>
                    <a:pt x="396" y="2"/>
                    <a:pt x="372" y="6"/>
                  </a:cubicBezTo>
                  <a:lnTo>
                    <a:pt x="286" y="34"/>
                  </a:lnTo>
                  <a:cubicBezTo>
                    <a:pt x="172" y="34"/>
                    <a:pt x="1" y="91"/>
                    <a:pt x="1" y="234"/>
                  </a:cubicBezTo>
                  <a:cubicBezTo>
                    <a:pt x="1" y="405"/>
                    <a:pt x="86" y="462"/>
                    <a:pt x="144" y="605"/>
                  </a:cubicBezTo>
                  <a:cubicBezTo>
                    <a:pt x="163" y="681"/>
                    <a:pt x="258" y="732"/>
                    <a:pt x="344" y="732"/>
                  </a:cubicBezTo>
                  <a:cubicBezTo>
                    <a:pt x="388" y="732"/>
                    <a:pt x="429" y="719"/>
                    <a:pt x="457" y="691"/>
                  </a:cubicBezTo>
                  <a:cubicBezTo>
                    <a:pt x="543" y="605"/>
                    <a:pt x="657" y="605"/>
                    <a:pt x="771" y="576"/>
                  </a:cubicBezTo>
                  <a:cubicBezTo>
                    <a:pt x="857" y="548"/>
                    <a:pt x="942" y="462"/>
                    <a:pt x="971" y="377"/>
                  </a:cubicBezTo>
                  <a:cubicBezTo>
                    <a:pt x="971" y="377"/>
                    <a:pt x="971" y="348"/>
                    <a:pt x="971" y="320"/>
                  </a:cubicBezTo>
                  <a:cubicBezTo>
                    <a:pt x="971" y="94"/>
                    <a:pt x="663" y="1"/>
                    <a:pt x="452"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48"/>
            <p:cNvSpPr/>
            <p:nvPr/>
          </p:nvSpPr>
          <p:spPr>
            <a:xfrm>
              <a:off x="1427500" y="307250"/>
              <a:ext cx="34875" cy="15525"/>
            </a:xfrm>
            <a:custGeom>
              <a:avLst/>
              <a:gdLst/>
              <a:ahLst/>
              <a:cxnLst/>
              <a:rect l="l" t="t" r="r" b="b"/>
              <a:pathLst>
                <a:path w="1395" h="621" extrusionOk="0">
                  <a:moveTo>
                    <a:pt x="581" y="0"/>
                  </a:moveTo>
                  <a:cubicBezTo>
                    <a:pt x="520" y="0"/>
                    <a:pt x="467" y="9"/>
                    <a:pt x="429" y="28"/>
                  </a:cubicBezTo>
                  <a:cubicBezTo>
                    <a:pt x="286" y="85"/>
                    <a:pt x="200" y="170"/>
                    <a:pt x="86" y="256"/>
                  </a:cubicBezTo>
                  <a:cubicBezTo>
                    <a:pt x="1" y="313"/>
                    <a:pt x="29" y="399"/>
                    <a:pt x="86" y="456"/>
                  </a:cubicBezTo>
                  <a:cubicBezTo>
                    <a:pt x="224" y="563"/>
                    <a:pt x="427" y="621"/>
                    <a:pt x="625" y="621"/>
                  </a:cubicBezTo>
                  <a:cubicBezTo>
                    <a:pt x="797" y="621"/>
                    <a:pt x="966" y="577"/>
                    <a:pt x="1085" y="484"/>
                  </a:cubicBezTo>
                  <a:cubicBezTo>
                    <a:pt x="1395" y="222"/>
                    <a:pt x="889" y="0"/>
                    <a:pt x="58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48"/>
            <p:cNvSpPr/>
            <p:nvPr/>
          </p:nvSpPr>
          <p:spPr>
            <a:xfrm>
              <a:off x="1626525" y="348125"/>
              <a:ext cx="20000" cy="12075"/>
            </a:xfrm>
            <a:custGeom>
              <a:avLst/>
              <a:gdLst/>
              <a:ahLst/>
              <a:cxnLst/>
              <a:rect l="l" t="t" r="r" b="b"/>
              <a:pathLst>
                <a:path w="800" h="483" extrusionOk="0">
                  <a:moveTo>
                    <a:pt x="226" y="1"/>
                  </a:moveTo>
                  <a:cubicBezTo>
                    <a:pt x="133" y="1"/>
                    <a:pt x="44" y="28"/>
                    <a:pt x="29" y="105"/>
                  </a:cubicBezTo>
                  <a:lnTo>
                    <a:pt x="29" y="133"/>
                  </a:lnTo>
                  <a:cubicBezTo>
                    <a:pt x="0" y="190"/>
                    <a:pt x="0" y="276"/>
                    <a:pt x="29" y="304"/>
                  </a:cubicBezTo>
                  <a:cubicBezTo>
                    <a:pt x="124" y="423"/>
                    <a:pt x="298" y="483"/>
                    <a:pt x="436" y="483"/>
                  </a:cubicBezTo>
                  <a:cubicBezTo>
                    <a:pt x="464" y="483"/>
                    <a:pt x="490" y="480"/>
                    <a:pt x="514" y="476"/>
                  </a:cubicBezTo>
                  <a:cubicBezTo>
                    <a:pt x="656" y="447"/>
                    <a:pt x="799" y="333"/>
                    <a:pt x="685" y="190"/>
                  </a:cubicBezTo>
                  <a:cubicBezTo>
                    <a:pt x="656" y="133"/>
                    <a:pt x="571" y="76"/>
                    <a:pt x="485" y="76"/>
                  </a:cubicBezTo>
                  <a:cubicBezTo>
                    <a:pt x="457" y="48"/>
                    <a:pt x="457" y="48"/>
                    <a:pt x="428" y="48"/>
                  </a:cubicBezTo>
                  <a:cubicBezTo>
                    <a:pt x="389" y="21"/>
                    <a:pt x="306" y="1"/>
                    <a:pt x="226"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48"/>
            <p:cNvSpPr/>
            <p:nvPr/>
          </p:nvSpPr>
          <p:spPr>
            <a:xfrm>
              <a:off x="1533075" y="362925"/>
              <a:ext cx="36400" cy="24550"/>
            </a:xfrm>
            <a:custGeom>
              <a:avLst/>
              <a:gdLst/>
              <a:ahLst/>
              <a:cxnLst/>
              <a:rect l="l" t="t" r="r" b="b"/>
              <a:pathLst>
                <a:path w="1456" h="982" extrusionOk="0">
                  <a:moveTo>
                    <a:pt x="661" y="0"/>
                  </a:moveTo>
                  <a:cubicBezTo>
                    <a:pt x="553" y="0"/>
                    <a:pt x="452" y="18"/>
                    <a:pt x="371" y="55"/>
                  </a:cubicBezTo>
                  <a:cubicBezTo>
                    <a:pt x="200" y="169"/>
                    <a:pt x="115" y="226"/>
                    <a:pt x="58" y="397"/>
                  </a:cubicBezTo>
                  <a:cubicBezTo>
                    <a:pt x="1" y="568"/>
                    <a:pt x="229" y="768"/>
                    <a:pt x="343" y="825"/>
                  </a:cubicBezTo>
                  <a:cubicBezTo>
                    <a:pt x="314" y="797"/>
                    <a:pt x="286" y="768"/>
                    <a:pt x="257" y="740"/>
                  </a:cubicBezTo>
                  <a:lnTo>
                    <a:pt x="257" y="740"/>
                  </a:lnTo>
                  <a:cubicBezTo>
                    <a:pt x="378" y="861"/>
                    <a:pt x="614" y="982"/>
                    <a:pt x="832" y="982"/>
                  </a:cubicBezTo>
                  <a:cubicBezTo>
                    <a:pt x="922" y="982"/>
                    <a:pt x="1010" y="961"/>
                    <a:pt x="1085" y="911"/>
                  </a:cubicBezTo>
                  <a:cubicBezTo>
                    <a:pt x="1256" y="882"/>
                    <a:pt x="1370" y="797"/>
                    <a:pt x="1427" y="625"/>
                  </a:cubicBezTo>
                  <a:cubicBezTo>
                    <a:pt x="1456" y="568"/>
                    <a:pt x="1456" y="483"/>
                    <a:pt x="1427" y="426"/>
                  </a:cubicBezTo>
                  <a:cubicBezTo>
                    <a:pt x="1342" y="150"/>
                    <a:pt x="974" y="0"/>
                    <a:pt x="66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48"/>
            <p:cNvSpPr/>
            <p:nvPr/>
          </p:nvSpPr>
          <p:spPr>
            <a:xfrm>
              <a:off x="1505250" y="251500"/>
              <a:ext cx="46400" cy="28575"/>
            </a:xfrm>
            <a:custGeom>
              <a:avLst/>
              <a:gdLst/>
              <a:ahLst/>
              <a:cxnLst/>
              <a:rect l="l" t="t" r="r" b="b"/>
              <a:pathLst>
                <a:path w="1856" h="1143" extrusionOk="0">
                  <a:moveTo>
                    <a:pt x="631" y="1"/>
                  </a:moveTo>
                  <a:cubicBezTo>
                    <a:pt x="361" y="1"/>
                    <a:pt x="101" y="79"/>
                    <a:pt x="29" y="346"/>
                  </a:cubicBezTo>
                  <a:cubicBezTo>
                    <a:pt x="1" y="432"/>
                    <a:pt x="29" y="546"/>
                    <a:pt x="29" y="631"/>
                  </a:cubicBezTo>
                  <a:cubicBezTo>
                    <a:pt x="75" y="997"/>
                    <a:pt x="614" y="1143"/>
                    <a:pt x="988" y="1143"/>
                  </a:cubicBezTo>
                  <a:cubicBezTo>
                    <a:pt x="1082" y="1143"/>
                    <a:pt x="1165" y="1134"/>
                    <a:pt x="1228" y="1116"/>
                  </a:cubicBezTo>
                  <a:cubicBezTo>
                    <a:pt x="1570" y="1059"/>
                    <a:pt x="1855" y="831"/>
                    <a:pt x="1656" y="489"/>
                  </a:cubicBezTo>
                  <a:cubicBezTo>
                    <a:pt x="1542" y="261"/>
                    <a:pt x="1313" y="146"/>
                    <a:pt x="1085" y="61"/>
                  </a:cubicBezTo>
                  <a:cubicBezTo>
                    <a:pt x="957" y="29"/>
                    <a:pt x="792" y="1"/>
                    <a:pt x="631"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48"/>
            <p:cNvSpPr/>
            <p:nvPr/>
          </p:nvSpPr>
          <p:spPr>
            <a:xfrm>
              <a:off x="1711400" y="379975"/>
              <a:ext cx="36300" cy="18500"/>
            </a:xfrm>
            <a:custGeom>
              <a:avLst/>
              <a:gdLst/>
              <a:ahLst/>
              <a:cxnLst/>
              <a:rect l="l" t="t" r="r" b="b"/>
              <a:pathLst>
                <a:path w="1452" h="740" extrusionOk="0">
                  <a:moveTo>
                    <a:pt x="685" y="1"/>
                  </a:moveTo>
                  <a:cubicBezTo>
                    <a:pt x="257" y="1"/>
                    <a:pt x="1" y="400"/>
                    <a:pt x="429" y="628"/>
                  </a:cubicBezTo>
                  <a:cubicBezTo>
                    <a:pt x="526" y="689"/>
                    <a:pt x="738" y="740"/>
                    <a:pt x="938" y="740"/>
                  </a:cubicBezTo>
                  <a:cubicBezTo>
                    <a:pt x="1206" y="740"/>
                    <a:pt x="1452" y="649"/>
                    <a:pt x="1370" y="371"/>
                  </a:cubicBezTo>
                  <a:cubicBezTo>
                    <a:pt x="1370" y="371"/>
                    <a:pt x="1370" y="343"/>
                    <a:pt x="1370" y="343"/>
                  </a:cubicBezTo>
                  <a:cubicBezTo>
                    <a:pt x="1285" y="86"/>
                    <a:pt x="999" y="29"/>
                    <a:pt x="771" y="29"/>
                  </a:cubicBezTo>
                  <a:cubicBezTo>
                    <a:pt x="742" y="1"/>
                    <a:pt x="714" y="1"/>
                    <a:pt x="685"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48"/>
            <p:cNvSpPr/>
            <p:nvPr/>
          </p:nvSpPr>
          <p:spPr>
            <a:xfrm>
              <a:off x="1682875" y="299200"/>
              <a:ext cx="21450" cy="12950"/>
            </a:xfrm>
            <a:custGeom>
              <a:avLst/>
              <a:gdLst/>
              <a:ahLst/>
              <a:cxnLst/>
              <a:rect l="l" t="t" r="r" b="b"/>
              <a:pathLst>
                <a:path w="858" h="518" extrusionOk="0">
                  <a:moveTo>
                    <a:pt x="375" y="1"/>
                  </a:moveTo>
                  <a:cubicBezTo>
                    <a:pt x="342" y="1"/>
                    <a:pt x="312" y="3"/>
                    <a:pt x="286" y="7"/>
                  </a:cubicBezTo>
                  <a:cubicBezTo>
                    <a:pt x="29" y="36"/>
                    <a:pt x="0" y="264"/>
                    <a:pt x="229" y="378"/>
                  </a:cubicBezTo>
                  <a:cubicBezTo>
                    <a:pt x="229" y="407"/>
                    <a:pt x="257" y="407"/>
                    <a:pt x="257" y="435"/>
                  </a:cubicBezTo>
                  <a:cubicBezTo>
                    <a:pt x="312" y="476"/>
                    <a:pt x="459" y="518"/>
                    <a:pt x="591" y="518"/>
                  </a:cubicBezTo>
                  <a:cubicBezTo>
                    <a:pt x="733" y="518"/>
                    <a:pt x="857" y="469"/>
                    <a:pt x="828" y="321"/>
                  </a:cubicBezTo>
                  <a:lnTo>
                    <a:pt x="799" y="293"/>
                  </a:lnTo>
                  <a:cubicBezTo>
                    <a:pt x="823" y="75"/>
                    <a:pt x="560" y="1"/>
                    <a:pt x="375"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48"/>
            <p:cNvSpPr/>
            <p:nvPr/>
          </p:nvSpPr>
          <p:spPr>
            <a:xfrm>
              <a:off x="766975" y="1684125"/>
              <a:ext cx="65650" cy="38825"/>
            </a:xfrm>
            <a:custGeom>
              <a:avLst/>
              <a:gdLst/>
              <a:ahLst/>
              <a:cxnLst/>
              <a:rect l="l" t="t" r="r" b="b"/>
              <a:pathLst>
                <a:path w="2626" h="1553" extrusionOk="0">
                  <a:moveTo>
                    <a:pt x="1112" y="0"/>
                  </a:moveTo>
                  <a:cubicBezTo>
                    <a:pt x="825" y="0"/>
                    <a:pt x="535" y="62"/>
                    <a:pt x="315" y="219"/>
                  </a:cubicBezTo>
                  <a:cubicBezTo>
                    <a:pt x="58" y="419"/>
                    <a:pt x="1" y="733"/>
                    <a:pt x="201" y="990"/>
                  </a:cubicBezTo>
                  <a:cubicBezTo>
                    <a:pt x="478" y="1372"/>
                    <a:pt x="978" y="1553"/>
                    <a:pt x="1467" y="1553"/>
                  </a:cubicBezTo>
                  <a:cubicBezTo>
                    <a:pt x="1783" y="1553"/>
                    <a:pt x="2095" y="1478"/>
                    <a:pt x="2341" y="1332"/>
                  </a:cubicBezTo>
                  <a:cubicBezTo>
                    <a:pt x="2626" y="1161"/>
                    <a:pt x="2626" y="819"/>
                    <a:pt x="2455" y="590"/>
                  </a:cubicBezTo>
                  <a:cubicBezTo>
                    <a:pt x="2312" y="334"/>
                    <a:pt x="2055" y="219"/>
                    <a:pt x="1798" y="105"/>
                  </a:cubicBezTo>
                  <a:lnTo>
                    <a:pt x="1770" y="105"/>
                  </a:lnTo>
                  <a:cubicBezTo>
                    <a:pt x="1578" y="41"/>
                    <a:pt x="1346" y="0"/>
                    <a:pt x="1112"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48"/>
            <p:cNvSpPr/>
            <p:nvPr/>
          </p:nvSpPr>
          <p:spPr>
            <a:xfrm>
              <a:off x="872550" y="1709350"/>
              <a:ext cx="47475" cy="21850"/>
            </a:xfrm>
            <a:custGeom>
              <a:avLst/>
              <a:gdLst/>
              <a:ahLst/>
              <a:cxnLst/>
              <a:rect l="l" t="t" r="r" b="b"/>
              <a:pathLst>
                <a:path w="1899" h="874" extrusionOk="0">
                  <a:moveTo>
                    <a:pt x="773" y="0"/>
                  </a:moveTo>
                  <a:cubicBezTo>
                    <a:pt x="560" y="0"/>
                    <a:pt x="361" y="69"/>
                    <a:pt x="257" y="238"/>
                  </a:cubicBezTo>
                  <a:cubicBezTo>
                    <a:pt x="1" y="580"/>
                    <a:pt x="600" y="808"/>
                    <a:pt x="828" y="865"/>
                  </a:cubicBezTo>
                  <a:lnTo>
                    <a:pt x="885" y="865"/>
                  </a:lnTo>
                  <a:cubicBezTo>
                    <a:pt x="917" y="871"/>
                    <a:pt x="952" y="873"/>
                    <a:pt x="989" y="873"/>
                  </a:cubicBezTo>
                  <a:cubicBezTo>
                    <a:pt x="1350" y="873"/>
                    <a:pt x="1898" y="628"/>
                    <a:pt x="1484" y="266"/>
                  </a:cubicBezTo>
                  <a:lnTo>
                    <a:pt x="1456" y="238"/>
                  </a:lnTo>
                  <a:cubicBezTo>
                    <a:pt x="1301" y="98"/>
                    <a:pt x="1027" y="0"/>
                    <a:pt x="773"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48"/>
            <p:cNvSpPr/>
            <p:nvPr/>
          </p:nvSpPr>
          <p:spPr>
            <a:xfrm>
              <a:off x="864800" y="1781325"/>
              <a:ext cx="22750" cy="12275"/>
            </a:xfrm>
            <a:custGeom>
              <a:avLst/>
              <a:gdLst/>
              <a:ahLst/>
              <a:cxnLst/>
              <a:rect l="l" t="t" r="r" b="b"/>
              <a:pathLst>
                <a:path w="910" h="491" extrusionOk="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48"/>
            <p:cNvSpPr/>
            <p:nvPr/>
          </p:nvSpPr>
          <p:spPr>
            <a:xfrm>
              <a:off x="920350" y="1649625"/>
              <a:ext cx="32125" cy="24650"/>
            </a:xfrm>
            <a:custGeom>
              <a:avLst/>
              <a:gdLst/>
              <a:ahLst/>
              <a:cxnLst/>
              <a:rect l="l" t="t" r="r" b="b"/>
              <a:pathLst>
                <a:path w="1285" h="986" extrusionOk="0">
                  <a:moveTo>
                    <a:pt x="570" y="1"/>
                  </a:moveTo>
                  <a:cubicBezTo>
                    <a:pt x="469" y="1"/>
                    <a:pt x="365" y="20"/>
                    <a:pt x="257" y="59"/>
                  </a:cubicBezTo>
                  <a:cubicBezTo>
                    <a:pt x="114" y="116"/>
                    <a:pt x="0" y="230"/>
                    <a:pt x="57" y="373"/>
                  </a:cubicBezTo>
                  <a:cubicBezTo>
                    <a:pt x="86" y="487"/>
                    <a:pt x="114" y="601"/>
                    <a:pt x="172" y="686"/>
                  </a:cubicBezTo>
                  <a:cubicBezTo>
                    <a:pt x="229" y="743"/>
                    <a:pt x="286" y="772"/>
                    <a:pt x="286" y="858"/>
                  </a:cubicBezTo>
                  <a:cubicBezTo>
                    <a:pt x="319" y="941"/>
                    <a:pt x="430" y="985"/>
                    <a:pt x="533" y="985"/>
                  </a:cubicBezTo>
                  <a:cubicBezTo>
                    <a:pt x="607" y="985"/>
                    <a:pt x="678" y="962"/>
                    <a:pt x="714" y="915"/>
                  </a:cubicBezTo>
                  <a:cubicBezTo>
                    <a:pt x="799" y="829"/>
                    <a:pt x="942" y="829"/>
                    <a:pt x="1028" y="772"/>
                  </a:cubicBezTo>
                  <a:cubicBezTo>
                    <a:pt x="1085" y="715"/>
                    <a:pt x="1142" y="629"/>
                    <a:pt x="1199" y="572"/>
                  </a:cubicBezTo>
                  <a:cubicBezTo>
                    <a:pt x="1284" y="458"/>
                    <a:pt x="1199" y="258"/>
                    <a:pt x="1113" y="201"/>
                  </a:cubicBezTo>
                  <a:cubicBezTo>
                    <a:pt x="944" y="70"/>
                    <a:pt x="763" y="1"/>
                    <a:pt x="570"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48"/>
            <p:cNvSpPr/>
            <p:nvPr/>
          </p:nvSpPr>
          <p:spPr>
            <a:xfrm>
              <a:off x="796950" y="1526150"/>
              <a:ext cx="41400" cy="23025"/>
            </a:xfrm>
            <a:custGeom>
              <a:avLst/>
              <a:gdLst/>
              <a:ahLst/>
              <a:cxnLst/>
              <a:rect l="l" t="t" r="r" b="b"/>
              <a:pathLst>
                <a:path w="1656" h="921" extrusionOk="0">
                  <a:moveTo>
                    <a:pt x="532" y="0"/>
                  </a:moveTo>
                  <a:cubicBezTo>
                    <a:pt x="315" y="0"/>
                    <a:pt x="104" y="83"/>
                    <a:pt x="29" y="290"/>
                  </a:cubicBezTo>
                  <a:lnTo>
                    <a:pt x="0" y="376"/>
                  </a:lnTo>
                  <a:cubicBezTo>
                    <a:pt x="0" y="404"/>
                    <a:pt x="0" y="433"/>
                    <a:pt x="0" y="461"/>
                  </a:cubicBezTo>
                  <a:cubicBezTo>
                    <a:pt x="0" y="490"/>
                    <a:pt x="0" y="518"/>
                    <a:pt x="0" y="547"/>
                  </a:cubicBezTo>
                  <a:cubicBezTo>
                    <a:pt x="57" y="661"/>
                    <a:pt x="229" y="746"/>
                    <a:pt x="371" y="832"/>
                  </a:cubicBezTo>
                  <a:cubicBezTo>
                    <a:pt x="400" y="832"/>
                    <a:pt x="400" y="832"/>
                    <a:pt x="428" y="861"/>
                  </a:cubicBezTo>
                  <a:lnTo>
                    <a:pt x="457" y="861"/>
                  </a:lnTo>
                  <a:cubicBezTo>
                    <a:pt x="514" y="889"/>
                    <a:pt x="571" y="889"/>
                    <a:pt x="599" y="889"/>
                  </a:cubicBezTo>
                  <a:cubicBezTo>
                    <a:pt x="676" y="911"/>
                    <a:pt x="748" y="920"/>
                    <a:pt x="817" y="920"/>
                  </a:cubicBezTo>
                  <a:cubicBezTo>
                    <a:pt x="930" y="920"/>
                    <a:pt x="1036" y="896"/>
                    <a:pt x="1142" y="861"/>
                  </a:cubicBezTo>
                  <a:cubicBezTo>
                    <a:pt x="1655" y="661"/>
                    <a:pt x="1284" y="233"/>
                    <a:pt x="942" y="90"/>
                  </a:cubicBezTo>
                  <a:cubicBezTo>
                    <a:pt x="913" y="90"/>
                    <a:pt x="885" y="90"/>
                    <a:pt x="856" y="62"/>
                  </a:cubicBezTo>
                  <a:cubicBezTo>
                    <a:pt x="759" y="23"/>
                    <a:pt x="645" y="0"/>
                    <a:pt x="532"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48"/>
            <p:cNvSpPr/>
            <p:nvPr/>
          </p:nvSpPr>
          <p:spPr>
            <a:xfrm>
              <a:off x="697075" y="1493350"/>
              <a:ext cx="33550" cy="17500"/>
            </a:xfrm>
            <a:custGeom>
              <a:avLst/>
              <a:gdLst/>
              <a:ahLst/>
              <a:cxnLst/>
              <a:rect l="l" t="t" r="r" b="b"/>
              <a:pathLst>
                <a:path w="1342" h="700" extrusionOk="0">
                  <a:moveTo>
                    <a:pt x="581" y="0"/>
                  </a:moveTo>
                  <a:cubicBezTo>
                    <a:pt x="444" y="0"/>
                    <a:pt x="309" y="37"/>
                    <a:pt x="201" y="118"/>
                  </a:cubicBezTo>
                  <a:cubicBezTo>
                    <a:pt x="1" y="261"/>
                    <a:pt x="172" y="489"/>
                    <a:pt x="343" y="603"/>
                  </a:cubicBezTo>
                  <a:cubicBezTo>
                    <a:pt x="464" y="664"/>
                    <a:pt x="608" y="700"/>
                    <a:pt x="751" y="700"/>
                  </a:cubicBezTo>
                  <a:cubicBezTo>
                    <a:pt x="879" y="700"/>
                    <a:pt x="1006" y="671"/>
                    <a:pt x="1114" y="603"/>
                  </a:cubicBezTo>
                  <a:cubicBezTo>
                    <a:pt x="1342" y="432"/>
                    <a:pt x="1171" y="204"/>
                    <a:pt x="999" y="118"/>
                  </a:cubicBezTo>
                  <a:cubicBezTo>
                    <a:pt x="880" y="44"/>
                    <a:pt x="730" y="0"/>
                    <a:pt x="58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48"/>
            <p:cNvSpPr/>
            <p:nvPr/>
          </p:nvSpPr>
          <p:spPr>
            <a:xfrm>
              <a:off x="687100" y="1571625"/>
              <a:ext cx="29275" cy="18850"/>
            </a:xfrm>
            <a:custGeom>
              <a:avLst/>
              <a:gdLst/>
              <a:ahLst/>
              <a:cxnLst/>
              <a:rect l="l" t="t" r="r" b="b"/>
              <a:pathLst>
                <a:path w="1171" h="754" extrusionOk="0">
                  <a:moveTo>
                    <a:pt x="502" y="0"/>
                  </a:moveTo>
                  <a:cubicBezTo>
                    <a:pt x="440" y="0"/>
                    <a:pt x="377" y="27"/>
                    <a:pt x="314" y="69"/>
                  </a:cubicBezTo>
                  <a:cubicBezTo>
                    <a:pt x="229" y="126"/>
                    <a:pt x="257" y="240"/>
                    <a:pt x="200" y="297"/>
                  </a:cubicBezTo>
                  <a:cubicBezTo>
                    <a:pt x="0" y="525"/>
                    <a:pt x="457" y="725"/>
                    <a:pt x="600" y="753"/>
                  </a:cubicBezTo>
                  <a:cubicBezTo>
                    <a:pt x="799" y="753"/>
                    <a:pt x="1170" y="725"/>
                    <a:pt x="1142" y="440"/>
                  </a:cubicBezTo>
                  <a:cubicBezTo>
                    <a:pt x="1085" y="183"/>
                    <a:pt x="828" y="40"/>
                    <a:pt x="571" y="12"/>
                  </a:cubicBezTo>
                  <a:cubicBezTo>
                    <a:pt x="548" y="4"/>
                    <a:pt x="525" y="0"/>
                    <a:pt x="502"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48"/>
            <p:cNvSpPr/>
            <p:nvPr/>
          </p:nvSpPr>
          <p:spPr>
            <a:xfrm>
              <a:off x="611475" y="1628825"/>
              <a:ext cx="30925" cy="23225"/>
            </a:xfrm>
            <a:custGeom>
              <a:avLst/>
              <a:gdLst/>
              <a:ahLst/>
              <a:cxnLst/>
              <a:rect l="l" t="t" r="r" b="b"/>
              <a:pathLst>
                <a:path w="1237" h="929" extrusionOk="0">
                  <a:moveTo>
                    <a:pt x="531" y="0"/>
                  </a:moveTo>
                  <a:cubicBezTo>
                    <a:pt x="424" y="0"/>
                    <a:pt x="319" y="30"/>
                    <a:pt x="258" y="92"/>
                  </a:cubicBezTo>
                  <a:cubicBezTo>
                    <a:pt x="144" y="234"/>
                    <a:pt x="1" y="263"/>
                    <a:pt x="1" y="463"/>
                  </a:cubicBezTo>
                  <a:cubicBezTo>
                    <a:pt x="16" y="771"/>
                    <a:pt x="397" y="929"/>
                    <a:pt x="722" y="929"/>
                  </a:cubicBezTo>
                  <a:cubicBezTo>
                    <a:pt x="999" y="929"/>
                    <a:pt x="1236" y="813"/>
                    <a:pt x="1171" y="577"/>
                  </a:cubicBezTo>
                  <a:cubicBezTo>
                    <a:pt x="1114" y="377"/>
                    <a:pt x="971" y="320"/>
                    <a:pt x="885" y="149"/>
                  </a:cubicBezTo>
                  <a:cubicBezTo>
                    <a:pt x="821" y="52"/>
                    <a:pt x="673" y="0"/>
                    <a:pt x="53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48"/>
            <p:cNvSpPr/>
            <p:nvPr/>
          </p:nvSpPr>
          <p:spPr>
            <a:xfrm>
              <a:off x="639300" y="1723975"/>
              <a:ext cx="17850" cy="11975"/>
            </a:xfrm>
            <a:custGeom>
              <a:avLst/>
              <a:gdLst/>
              <a:ahLst/>
              <a:cxnLst/>
              <a:rect l="l" t="t" r="r" b="b"/>
              <a:pathLst>
                <a:path w="714" h="479" extrusionOk="0">
                  <a:moveTo>
                    <a:pt x="239" y="0"/>
                  </a:moveTo>
                  <a:cubicBezTo>
                    <a:pt x="148" y="0"/>
                    <a:pt x="58" y="25"/>
                    <a:pt x="58" y="109"/>
                  </a:cubicBezTo>
                  <a:cubicBezTo>
                    <a:pt x="58" y="109"/>
                    <a:pt x="58" y="138"/>
                    <a:pt x="58" y="138"/>
                  </a:cubicBezTo>
                  <a:cubicBezTo>
                    <a:pt x="1" y="252"/>
                    <a:pt x="58" y="337"/>
                    <a:pt x="172" y="394"/>
                  </a:cubicBezTo>
                  <a:cubicBezTo>
                    <a:pt x="238" y="427"/>
                    <a:pt x="388" y="479"/>
                    <a:pt x="515" y="479"/>
                  </a:cubicBezTo>
                  <a:cubicBezTo>
                    <a:pt x="609" y="479"/>
                    <a:pt x="690" y="451"/>
                    <a:pt x="714" y="366"/>
                  </a:cubicBezTo>
                  <a:lnTo>
                    <a:pt x="714" y="337"/>
                  </a:lnTo>
                  <a:cubicBezTo>
                    <a:pt x="714" y="337"/>
                    <a:pt x="714" y="337"/>
                    <a:pt x="714" y="309"/>
                  </a:cubicBezTo>
                  <a:cubicBezTo>
                    <a:pt x="714" y="309"/>
                    <a:pt x="714" y="309"/>
                    <a:pt x="714" y="280"/>
                  </a:cubicBezTo>
                  <a:cubicBezTo>
                    <a:pt x="685" y="166"/>
                    <a:pt x="486" y="81"/>
                    <a:pt x="400" y="24"/>
                  </a:cubicBezTo>
                  <a:cubicBezTo>
                    <a:pt x="365" y="12"/>
                    <a:pt x="302" y="0"/>
                    <a:pt x="239"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48"/>
            <p:cNvSpPr/>
            <p:nvPr/>
          </p:nvSpPr>
          <p:spPr>
            <a:xfrm>
              <a:off x="814225" y="1601900"/>
              <a:ext cx="75275" cy="29550"/>
            </a:xfrm>
            <a:custGeom>
              <a:avLst/>
              <a:gdLst/>
              <a:ahLst/>
              <a:cxnLst/>
              <a:rect l="l" t="t" r="r" b="b"/>
              <a:pathLst>
                <a:path w="3011" h="1182" extrusionOk="0">
                  <a:moveTo>
                    <a:pt x="1221" y="0"/>
                  </a:moveTo>
                  <a:cubicBezTo>
                    <a:pt x="1009" y="0"/>
                    <a:pt x="814" y="43"/>
                    <a:pt x="679" y="142"/>
                  </a:cubicBezTo>
                  <a:cubicBezTo>
                    <a:pt x="0" y="617"/>
                    <a:pt x="1062" y="1182"/>
                    <a:pt x="1843" y="1182"/>
                  </a:cubicBezTo>
                  <a:cubicBezTo>
                    <a:pt x="2047" y="1182"/>
                    <a:pt x="2232" y="1143"/>
                    <a:pt x="2362" y="1055"/>
                  </a:cubicBezTo>
                  <a:cubicBezTo>
                    <a:pt x="3011" y="563"/>
                    <a:pt x="1994" y="0"/>
                    <a:pt x="122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48"/>
            <p:cNvSpPr/>
            <p:nvPr/>
          </p:nvSpPr>
          <p:spPr>
            <a:xfrm>
              <a:off x="744150" y="1783750"/>
              <a:ext cx="30000" cy="17850"/>
            </a:xfrm>
            <a:custGeom>
              <a:avLst/>
              <a:gdLst/>
              <a:ahLst/>
              <a:cxnLst/>
              <a:rect l="l" t="t" r="r" b="b"/>
              <a:pathLst>
                <a:path w="1200" h="714" extrusionOk="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48"/>
            <p:cNvSpPr/>
            <p:nvPr/>
          </p:nvSpPr>
          <p:spPr>
            <a:xfrm>
              <a:off x="531600" y="1662300"/>
              <a:ext cx="38550" cy="23050"/>
            </a:xfrm>
            <a:custGeom>
              <a:avLst/>
              <a:gdLst/>
              <a:ahLst/>
              <a:cxnLst/>
              <a:rect l="l" t="t" r="r" b="b"/>
              <a:pathLst>
                <a:path w="1542" h="922" extrusionOk="0">
                  <a:moveTo>
                    <a:pt x="662" y="0"/>
                  </a:moveTo>
                  <a:cubicBezTo>
                    <a:pt x="471" y="0"/>
                    <a:pt x="293" y="43"/>
                    <a:pt x="200" y="122"/>
                  </a:cubicBezTo>
                  <a:cubicBezTo>
                    <a:pt x="86" y="236"/>
                    <a:pt x="0" y="294"/>
                    <a:pt x="29" y="493"/>
                  </a:cubicBezTo>
                  <a:cubicBezTo>
                    <a:pt x="57" y="807"/>
                    <a:pt x="599" y="921"/>
                    <a:pt x="828" y="921"/>
                  </a:cubicBezTo>
                  <a:lnTo>
                    <a:pt x="856" y="921"/>
                  </a:lnTo>
                  <a:cubicBezTo>
                    <a:pt x="1085" y="921"/>
                    <a:pt x="1541" y="807"/>
                    <a:pt x="1455" y="493"/>
                  </a:cubicBezTo>
                  <a:cubicBezTo>
                    <a:pt x="1427" y="465"/>
                    <a:pt x="1427" y="436"/>
                    <a:pt x="1427" y="408"/>
                  </a:cubicBezTo>
                  <a:cubicBezTo>
                    <a:pt x="1427" y="322"/>
                    <a:pt x="1370" y="236"/>
                    <a:pt x="1256" y="179"/>
                  </a:cubicBezTo>
                  <a:cubicBezTo>
                    <a:pt x="1118" y="57"/>
                    <a:pt x="882" y="0"/>
                    <a:pt x="662"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48"/>
            <p:cNvSpPr/>
            <p:nvPr/>
          </p:nvSpPr>
          <p:spPr>
            <a:xfrm>
              <a:off x="491650" y="1555150"/>
              <a:ext cx="35700" cy="24650"/>
            </a:xfrm>
            <a:custGeom>
              <a:avLst/>
              <a:gdLst/>
              <a:ahLst/>
              <a:cxnLst/>
              <a:rect l="l" t="t" r="r" b="b"/>
              <a:pathLst>
                <a:path w="1428" h="986" extrusionOk="0">
                  <a:moveTo>
                    <a:pt x="646" y="0"/>
                  </a:moveTo>
                  <a:cubicBezTo>
                    <a:pt x="591" y="0"/>
                    <a:pt x="537" y="5"/>
                    <a:pt x="486" y="14"/>
                  </a:cubicBezTo>
                  <a:cubicBezTo>
                    <a:pt x="286" y="71"/>
                    <a:pt x="1" y="243"/>
                    <a:pt x="200" y="471"/>
                  </a:cubicBezTo>
                  <a:cubicBezTo>
                    <a:pt x="286" y="585"/>
                    <a:pt x="343" y="642"/>
                    <a:pt x="457" y="699"/>
                  </a:cubicBezTo>
                  <a:cubicBezTo>
                    <a:pt x="486" y="756"/>
                    <a:pt x="543" y="813"/>
                    <a:pt x="600" y="870"/>
                  </a:cubicBezTo>
                  <a:cubicBezTo>
                    <a:pt x="664" y="951"/>
                    <a:pt x="774" y="986"/>
                    <a:pt x="883" y="986"/>
                  </a:cubicBezTo>
                  <a:cubicBezTo>
                    <a:pt x="967" y="986"/>
                    <a:pt x="1051" y="965"/>
                    <a:pt x="1113" y="927"/>
                  </a:cubicBezTo>
                  <a:cubicBezTo>
                    <a:pt x="1199" y="870"/>
                    <a:pt x="1256" y="785"/>
                    <a:pt x="1284" y="699"/>
                  </a:cubicBezTo>
                  <a:cubicBezTo>
                    <a:pt x="1342" y="671"/>
                    <a:pt x="1427" y="528"/>
                    <a:pt x="1370" y="442"/>
                  </a:cubicBezTo>
                  <a:cubicBezTo>
                    <a:pt x="1370" y="442"/>
                    <a:pt x="1370" y="414"/>
                    <a:pt x="1342" y="385"/>
                  </a:cubicBezTo>
                  <a:cubicBezTo>
                    <a:pt x="1222" y="123"/>
                    <a:pt x="924" y="0"/>
                    <a:pt x="646"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48"/>
            <p:cNvSpPr/>
            <p:nvPr/>
          </p:nvSpPr>
          <p:spPr>
            <a:xfrm>
              <a:off x="437450" y="1729275"/>
              <a:ext cx="40225" cy="23950"/>
            </a:xfrm>
            <a:custGeom>
              <a:avLst/>
              <a:gdLst/>
              <a:ahLst/>
              <a:cxnLst/>
              <a:rect l="l" t="t" r="r" b="b"/>
              <a:pathLst>
                <a:path w="1609" h="958" extrusionOk="0">
                  <a:moveTo>
                    <a:pt x="710" y="0"/>
                  </a:moveTo>
                  <a:cubicBezTo>
                    <a:pt x="605" y="0"/>
                    <a:pt x="502" y="14"/>
                    <a:pt x="400" y="40"/>
                  </a:cubicBezTo>
                  <a:lnTo>
                    <a:pt x="314" y="68"/>
                  </a:lnTo>
                  <a:cubicBezTo>
                    <a:pt x="143" y="125"/>
                    <a:pt x="0" y="297"/>
                    <a:pt x="57" y="496"/>
                  </a:cubicBezTo>
                  <a:cubicBezTo>
                    <a:pt x="114" y="696"/>
                    <a:pt x="342" y="839"/>
                    <a:pt x="542" y="896"/>
                  </a:cubicBezTo>
                  <a:cubicBezTo>
                    <a:pt x="652" y="932"/>
                    <a:pt x="803" y="957"/>
                    <a:pt x="955" y="957"/>
                  </a:cubicBezTo>
                  <a:cubicBezTo>
                    <a:pt x="1278" y="957"/>
                    <a:pt x="1608" y="845"/>
                    <a:pt x="1569" y="496"/>
                  </a:cubicBezTo>
                  <a:cubicBezTo>
                    <a:pt x="1569" y="468"/>
                    <a:pt x="1569" y="468"/>
                    <a:pt x="1569" y="439"/>
                  </a:cubicBezTo>
                  <a:cubicBezTo>
                    <a:pt x="1541" y="240"/>
                    <a:pt x="1255" y="97"/>
                    <a:pt x="1113" y="68"/>
                  </a:cubicBezTo>
                  <a:cubicBezTo>
                    <a:pt x="971" y="21"/>
                    <a:pt x="839" y="0"/>
                    <a:pt x="710"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48"/>
            <p:cNvSpPr/>
            <p:nvPr/>
          </p:nvSpPr>
          <p:spPr>
            <a:xfrm>
              <a:off x="1677175" y="1318675"/>
              <a:ext cx="27825" cy="16175"/>
            </a:xfrm>
            <a:custGeom>
              <a:avLst/>
              <a:gdLst/>
              <a:ahLst/>
              <a:cxnLst/>
              <a:rect l="l" t="t" r="r" b="b"/>
              <a:pathLst>
                <a:path w="1113" h="647" extrusionOk="0">
                  <a:moveTo>
                    <a:pt x="399" y="1"/>
                  </a:moveTo>
                  <a:cubicBezTo>
                    <a:pt x="0" y="86"/>
                    <a:pt x="114" y="457"/>
                    <a:pt x="457" y="571"/>
                  </a:cubicBezTo>
                  <a:cubicBezTo>
                    <a:pt x="485" y="571"/>
                    <a:pt x="542" y="600"/>
                    <a:pt x="571" y="600"/>
                  </a:cubicBezTo>
                  <a:cubicBezTo>
                    <a:pt x="637" y="626"/>
                    <a:pt x="727" y="647"/>
                    <a:pt x="811" y="647"/>
                  </a:cubicBezTo>
                  <a:cubicBezTo>
                    <a:pt x="908" y="647"/>
                    <a:pt x="997" y="619"/>
                    <a:pt x="1027" y="543"/>
                  </a:cubicBezTo>
                  <a:cubicBezTo>
                    <a:pt x="1056" y="514"/>
                    <a:pt x="1056" y="486"/>
                    <a:pt x="1084" y="457"/>
                  </a:cubicBezTo>
                  <a:cubicBezTo>
                    <a:pt x="1113" y="400"/>
                    <a:pt x="1113" y="372"/>
                    <a:pt x="1113" y="343"/>
                  </a:cubicBezTo>
                  <a:cubicBezTo>
                    <a:pt x="1113" y="315"/>
                    <a:pt x="1113" y="315"/>
                    <a:pt x="1113" y="286"/>
                  </a:cubicBezTo>
                  <a:cubicBezTo>
                    <a:pt x="1113" y="286"/>
                    <a:pt x="1113" y="258"/>
                    <a:pt x="1084" y="258"/>
                  </a:cubicBezTo>
                  <a:cubicBezTo>
                    <a:pt x="1084" y="229"/>
                    <a:pt x="1056" y="200"/>
                    <a:pt x="1056" y="172"/>
                  </a:cubicBezTo>
                  <a:lnTo>
                    <a:pt x="1027" y="172"/>
                  </a:lnTo>
                  <a:cubicBezTo>
                    <a:pt x="970" y="115"/>
                    <a:pt x="856" y="58"/>
                    <a:pt x="742" y="29"/>
                  </a:cubicBezTo>
                  <a:cubicBezTo>
                    <a:pt x="656" y="1"/>
                    <a:pt x="599" y="1"/>
                    <a:pt x="542"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48"/>
            <p:cNvSpPr/>
            <p:nvPr/>
          </p:nvSpPr>
          <p:spPr>
            <a:xfrm>
              <a:off x="1605025" y="1235350"/>
              <a:ext cx="35250" cy="20550"/>
            </a:xfrm>
            <a:custGeom>
              <a:avLst/>
              <a:gdLst/>
              <a:ahLst/>
              <a:cxnLst/>
              <a:rect l="l" t="t" r="r" b="b"/>
              <a:pathLst>
                <a:path w="1410" h="822" extrusionOk="0">
                  <a:moveTo>
                    <a:pt x="419" y="0"/>
                  </a:moveTo>
                  <a:cubicBezTo>
                    <a:pt x="201" y="0"/>
                    <a:pt x="1" y="70"/>
                    <a:pt x="33" y="309"/>
                  </a:cubicBezTo>
                  <a:cubicBezTo>
                    <a:pt x="61" y="338"/>
                    <a:pt x="61" y="366"/>
                    <a:pt x="61" y="366"/>
                  </a:cubicBezTo>
                  <a:cubicBezTo>
                    <a:pt x="90" y="509"/>
                    <a:pt x="290" y="623"/>
                    <a:pt x="404" y="680"/>
                  </a:cubicBezTo>
                  <a:cubicBezTo>
                    <a:pt x="518" y="709"/>
                    <a:pt x="632" y="709"/>
                    <a:pt x="718" y="766"/>
                  </a:cubicBezTo>
                  <a:cubicBezTo>
                    <a:pt x="768" y="791"/>
                    <a:pt x="916" y="821"/>
                    <a:pt x="1057" y="821"/>
                  </a:cubicBezTo>
                  <a:cubicBezTo>
                    <a:pt x="1239" y="821"/>
                    <a:pt x="1409" y="771"/>
                    <a:pt x="1345" y="595"/>
                  </a:cubicBezTo>
                  <a:cubicBezTo>
                    <a:pt x="1260" y="395"/>
                    <a:pt x="1060" y="195"/>
                    <a:pt x="860" y="81"/>
                  </a:cubicBezTo>
                  <a:cubicBezTo>
                    <a:pt x="772" y="43"/>
                    <a:pt x="590" y="0"/>
                    <a:pt x="419"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48"/>
            <p:cNvSpPr/>
            <p:nvPr/>
          </p:nvSpPr>
          <p:spPr>
            <a:xfrm>
              <a:off x="1538775" y="1304550"/>
              <a:ext cx="28075" cy="15950"/>
            </a:xfrm>
            <a:custGeom>
              <a:avLst/>
              <a:gdLst/>
              <a:ahLst/>
              <a:cxnLst/>
              <a:rect l="l" t="t" r="r" b="b"/>
              <a:pathLst>
                <a:path w="1123" h="638" extrusionOk="0">
                  <a:moveTo>
                    <a:pt x="544" y="1"/>
                  </a:moveTo>
                  <a:cubicBezTo>
                    <a:pt x="473" y="1"/>
                    <a:pt x="403" y="16"/>
                    <a:pt x="343" y="52"/>
                  </a:cubicBezTo>
                  <a:cubicBezTo>
                    <a:pt x="258" y="81"/>
                    <a:pt x="172" y="109"/>
                    <a:pt x="115" y="195"/>
                  </a:cubicBezTo>
                  <a:cubicBezTo>
                    <a:pt x="1" y="338"/>
                    <a:pt x="143" y="509"/>
                    <a:pt x="286" y="566"/>
                  </a:cubicBezTo>
                  <a:cubicBezTo>
                    <a:pt x="346" y="602"/>
                    <a:pt x="512" y="638"/>
                    <a:pt x="675" y="638"/>
                  </a:cubicBezTo>
                  <a:cubicBezTo>
                    <a:pt x="901" y="638"/>
                    <a:pt x="1123" y="569"/>
                    <a:pt x="1056" y="338"/>
                  </a:cubicBezTo>
                  <a:cubicBezTo>
                    <a:pt x="999" y="223"/>
                    <a:pt x="914" y="166"/>
                    <a:pt x="828" y="81"/>
                  </a:cubicBezTo>
                  <a:cubicBezTo>
                    <a:pt x="745" y="31"/>
                    <a:pt x="643" y="1"/>
                    <a:pt x="544"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48"/>
            <p:cNvSpPr/>
            <p:nvPr/>
          </p:nvSpPr>
          <p:spPr>
            <a:xfrm>
              <a:off x="1454850" y="1211250"/>
              <a:ext cx="31875" cy="17975"/>
            </a:xfrm>
            <a:custGeom>
              <a:avLst/>
              <a:gdLst/>
              <a:ahLst/>
              <a:cxnLst/>
              <a:rect l="l" t="t" r="r" b="b"/>
              <a:pathLst>
                <a:path w="1275" h="719" extrusionOk="0">
                  <a:moveTo>
                    <a:pt x="466" y="1"/>
                  </a:moveTo>
                  <a:cubicBezTo>
                    <a:pt x="234" y="1"/>
                    <a:pt x="0" y="87"/>
                    <a:pt x="20" y="360"/>
                  </a:cubicBezTo>
                  <a:cubicBezTo>
                    <a:pt x="20" y="360"/>
                    <a:pt x="20" y="389"/>
                    <a:pt x="48" y="417"/>
                  </a:cubicBezTo>
                  <a:cubicBezTo>
                    <a:pt x="111" y="607"/>
                    <a:pt x="376" y="718"/>
                    <a:pt x="613" y="718"/>
                  </a:cubicBezTo>
                  <a:cubicBezTo>
                    <a:pt x="698" y="718"/>
                    <a:pt x="779" y="704"/>
                    <a:pt x="847" y="674"/>
                  </a:cubicBezTo>
                  <a:lnTo>
                    <a:pt x="790" y="674"/>
                  </a:lnTo>
                  <a:cubicBezTo>
                    <a:pt x="1275" y="589"/>
                    <a:pt x="1132" y="189"/>
                    <a:pt x="761" y="46"/>
                  </a:cubicBezTo>
                  <a:cubicBezTo>
                    <a:pt x="680" y="19"/>
                    <a:pt x="573" y="1"/>
                    <a:pt x="466"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48"/>
            <p:cNvSpPr/>
            <p:nvPr/>
          </p:nvSpPr>
          <p:spPr>
            <a:xfrm>
              <a:off x="1041600" y="1084000"/>
              <a:ext cx="45675" cy="27025"/>
            </a:xfrm>
            <a:custGeom>
              <a:avLst/>
              <a:gdLst/>
              <a:ahLst/>
              <a:cxnLst/>
              <a:rect l="l" t="t" r="r" b="b"/>
              <a:pathLst>
                <a:path w="1827" h="1081" extrusionOk="0">
                  <a:moveTo>
                    <a:pt x="914" y="1"/>
                  </a:moveTo>
                  <a:cubicBezTo>
                    <a:pt x="629" y="29"/>
                    <a:pt x="372" y="86"/>
                    <a:pt x="172" y="315"/>
                  </a:cubicBezTo>
                  <a:cubicBezTo>
                    <a:pt x="1" y="543"/>
                    <a:pt x="286" y="828"/>
                    <a:pt x="457" y="914"/>
                  </a:cubicBezTo>
                  <a:cubicBezTo>
                    <a:pt x="631" y="1018"/>
                    <a:pt x="848" y="1080"/>
                    <a:pt x="1062" y="1080"/>
                  </a:cubicBezTo>
                  <a:cubicBezTo>
                    <a:pt x="1198" y="1080"/>
                    <a:pt x="1334" y="1055"/>
                    <a:pt x="1456" y="999"/>
                  </a:cubicBezTo>
                  <a:cubicBezTo>
                    <a:pt x="1542" y="971"/>
                    <a:pt x="1599" y="942"/>
                    <a:pt x="1656" y="885"/>
                  </a:cubicBezTo>
                  <a:cubicBezTo>
                    <a:pt x="1741" y="828"/>
                    <a:pt x="1798" y="743"/>
                    <a:pt x="1827" y="657"/>
                  </a:cubicBezTo>
                  <a:cubicBezTo>
                    <a:pt x="1827" y="657"/>
                    <a:pt x="1827" y="628"/>
                    <a:pt x="1827" y="628"/>
                  </a:cubicBezTo>
                  <a:cubicBezTo>
                    <a:pt x="1798" y="200"/>
                    <a:pt x="1285" y="1"/>
                    <a:pt x="914"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48"/>
            <p:cNvSpPr/>
            <p:nvPr/>
          </p:nvSpPr>
          <p:spPr>
            <a:xfrm>
              <a:off x="1140525" y="1042475"/>
              <a:ext cx="18975" cy="9000"/>
            </a:xfrm>
            <a:custGeom>
              <a:avLst/>
              <a:gdLst/>
              <a:ahLst/>
              <a:cxnLst/>
              <a:rect l="l" t="t" r="r" b="b"/>
              <a:pathLst>
                <a:path w="759" h="360" extrusionOk="0">
                  <a:moveTo>
                    <a:pt x="257" y="0"/>
                  </a:moveTo>
                  <a:cubicBezTo>
                    <a:pt x="225" y="0"/>
                    <a:pt x="199" y="2"/>
                    <a:pt x="181" y="7"/>
                  </a:cubicBezTo>
                  <a:lnTo>
                    <a:pt x="152" y="7"/>
                  </a:lnTo>
                  <a:cubicBezTo>
                    <a:pt x="67" y="35"/>
                    <a:pt x="38" y="92"/>
                    <a:pt x="38" y="178"/>
                  </a:cubicBezTo>
                  <a:cubicBezTo>
                    <a:pt x="67" y="178"/>
                    <a:pt x="67" y="207"/>
                    <a:pt x="67" y="207"/>
                  </a:cubicBezTo>
                  <a:cubicBezTo>
                    <a:pt x="1" y="317"/>
                    <a:pt x="157" y="359"/>
                    <a:pt x="271" y="359"/>
                  </a:cubicBezTo>
                  <a:cubicBezTo>
                    <a:pt x="304" y="359"/>
                    <a:pt x="333" y="356"/>
                    <a:pt x="352" y="349"/>
                  </a:cubicBezTo>
                  <a:cubicBezTo>
                    <a:pt x="390" y="340"/>
                    <a:pt x="425" y="340"/>
                    <a:pt x="458" y="340"/>
                  </a:cubicBezTo>
                  <a:lnTo>
                    <a:pt x="458" y="340"/>
                  </a:lnTo>
                  <a:cubicBezTo>
                    <a:pt x="523" y="340"/>
                    <a:pt x="580" y="340"/>
                    <a:pt x="638" y="264"/>
                  </a:cubicBezTo>
                  <a:cubicBezTo>
                    <a:pt x="758" y="71"/>
                    <a:pt x="430" y="0"/>
                    <a:pt x="257"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48"/>
            <p:cNvSpPr/>
            <p:nvPr/>
          </p:nvSpPr>
          <p:spPr>
            <a:xfrm>
              <a:off x="1083700" y="973225"/>
              <a:ext cx="31400" cy="19125"/>
            </a:xfrm>
            <a:custGeom>
              <a:avLst/>
              <a:gdLst/>
              <a:ahLst/>
              <a:cxnLst/>
              <a:rect l="l" t="t" r="r" b="b"/>
              <a:pathLst>
                <a:path w="1256" h="765" extrusionOk="0">
                  <a:moveTo>
                    <a:pt x="464" y="1"/>
                  </a:moveTo>
                  <a:cubicBezTo>
                    <a:pt x="265" y="1"/>
                    <a:pt x="47" y="54"/>
                    <a:pt x="29" y="237"/>
                  </a:cubicBezTo>
                  <a:cubicBezTo>
                    <a:pt x="29" y="266"/>
                    <a:pt x="29" y="266"/>
                    <a:pt x="29" y="266"/>
                  </a:cubicBezTo>
                  <a:cubicBezTo>
                    <a:pt x="0" y="494"/>
                    <a:pt x="257" y="580"/>
                    <a:pt x="428" y="637"/>
                  </a:cubicBezTo>
                  <a:cubicBezTo>
                    <a:pt x="445" y="720"/>
                    <a:pt x="539" y="764"/>
                    <a:pt x="632" y="764"/>
                  </a:cubicBezTo>
                  <a:cubicBezTo>
                    <a:pt x="698" y="764"/>
                    <a:pt x="763" y="742"/>
                    <a:pt x="799" y="694"/>
                  </a:cubicBezTo>
                  <a:cubicBezTo>
                    <a:pt x="828" y="665"/>
                    <a:pt x="885" y="637"/>
                    <a:pt x="913" y="608"/>
                  </a:cubicBezTo>
                  <a:cubicBezTo>
                    <a:pt x="1256" y="437"/>
                    <a:pt x="1056" y="123"/>
                    <a:pt x="742" y="38"/>
                  </a:cubicBezTo>
                  <a:cubicBezTo>
                    <a:pt x="681" y="17"/>
                    <a:pt x="575" y="1"/>
                    <a:pt x="464"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48"/>
            <p:cNvSpPr/>
            <p:nvPr/>
          </p:nvSpPr>
          <p:spPr>
            <a:xfrm>
              <a:off x="1049450" y="1031750"/>
              <a:ext cx="24275" cy="15475"/>
            </a:xfrm>
            <a:custGeom>
              <a:avLst/>
              <a:gdLst/>
              <a:ahLst/>
              <a:cxnLst/>
              <a:rect l="l" t="t" r="r" b="b"/>
              <a:pathLst>
                <a:path w="971" h="619" extrusionOk="0">
                  <a:moveTo>
                    <a:pt x="243" y="1"/>
                  </a:moveTo>
                  <a:cubicBezTo>
                    <a:pt x="115" y="1"/>
                    <a:pt x="1" y="36"/>
                    <a:pt x="1" y="151"/>
                  </a:cubicBezTo>
                  <a:lnTo>
                    <a:pt x="1" y="208"/>
                  </a:lnTo>
                  <a:cubicBezTo>
                    <a:pt x="1" y="236"/>
                    <a:pt x="1" y="236"/>
                    <a:pt x="1" y="265"/>
                  </a:cubicBezTo>
                  <a:cubicBezTo>
                    <a:pt x="1" y="350"/>
                    <a:pt x="58" y="407"/>
                    <a:pt x="115" y="464"/>
                  </a:cubicBezTo>
                  <a:cubicBezTo>
                    <a:pt x="231" y="561"/>
                    <a:pt x="400" y="619"/>
                    <a:pt x="559" y="619"/>
                  </a:cubicBezTo>
                  <a:cubicBezTo>
                    <a:pt x="634" y="619"/>
                    <a:pt x="707" y="606"/>
                    <a:pt x="771" y="578"/>
                  </a:cubicBezTo>
                  <a:cubicBezTo>
                    <a:pt x="942" y="493"/>
                    <a:pt x="971" y="322"/>
                    <a:pt x="828" y="179"/>
                  </a:cubicBezTo>
                  <a:cubicBezTo>
                    <a:pt x="743" y="122"/>
                    <a:pt x="657" y="93"/>
                    <a:pt x="571" y="65"/>
                  </a:cubicBezTo>
                  <a:cubicBezTo>
                    <a:pt x="514" y="36"/>
                    <a:pt x="372" y="1"/>
                    <a:pt x="243"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48"/>
            <p:cNvSpPr/>
            <p:nvPr/>
          </p:nvSpPr>
          <p:spPr>
            <a:xfrm>
              <a:off x="1837100" y="898500"/>
              <a:ext cx="59625" cy="23650"/>
            </a:xfrm>
            <a:custGeom>
              <a:avLst/>
              <a:gdLst/>
              <a:ahLst/>
              <a:cxnLst/>
              <a:rect l="l" t="t" r="r" b="b"/>
              <a:pathLst>
                <a:path w="2385" h="946" extrusionOk="0">
                  <a:moveTo>
                    <a:pt x="966" y="1"/>
                  </a:moveTo>
                  <a:cubicBezTo>
                    <a:pt x="796" y="1"/>
                    <a:pt x="642" y="36"/>
                    <a:pt x="536" y="116"/>
                  </a:cubicBezTo>
                  <a:cubicBezTo>
                    <a:pt x="1" y="496"/>
                    <a:pt x="810" y="945"/>
                    <a:pt x="1419" y="945"/>
                  </a:cubicBezTo>
                  <a:cubicBezTo>
                    <a:pt x="1589" y="945"/>
                    <a:pt x="1743" y="911"/>
                    <a:pt x="1849" y="830"/>
                  </a:cubicBezTo>
                  <a:cubicBezTo>
                    <a:pt x="2385" y="450"/>
                    <a:pt x="1576" y="1"/>
                    <a:pt x="966"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48"/>
            <p:cNvSpPr/>
            <p:nvPr/>
          </p:nvSpPr>
          <p:spPr>
            <a:xfrm>
              <a:off x="1764175" y="871350"/>
              <a:ext cx="49250" cy="25600"/>
            </a:xfrm>
            <a:custGeom>
              <a:avLst/>
              <a:gdLst/>
              <a:ahLst/>
              <a:cxnLst/>
              <a:rect l="l" t="t" r="r" b="b"/>
              <a:pathLst>
                <a:path w="1970" h="1024" extrusionOk="0">
                  <a:moveTo>
                    <a:pt x="869" y="0"/>
                  </a:moveTo>
                  <a:cubicBezTo>
                    <a:pt x="627" y="0"/>
                    <a:pt x="390" y="71"/>
                    <a:pt x="258" y="261"/>
                  </a:cubicBezTo>
                  <a:cubicBezTo>
                    <a:pt x="1" y="660"/>
                    <a:pt x="657" y="946"/>
                    <a:pt x="943" y="1003"/>
                  </a:cubicBezTo>
                  <a:lnTo>
                    <a:pt x="971" y="1003"/>
                  </a:lnTo>
                  <a:cubicBezTo>
                    <a:pt x="1032" y="1016"/>
                    <a:pt x="1100" y="1023"/>
                    <a:pt x="1172" y="1023"/>
                  </a:cubicBezTo>
                  <a:cubicBezTo>
                    <a:pt x="1404" y="1023"/>
                    <a:pt x="1668" y="949"/>
                    <a:pt x="1798" y="774"/>
                  </a:cubicBezTo>
                  <a:cubicBezTo>
                    <a:pt x="1970" y="518"/>
                    <a:pt x="1713" y="289"/>
                    <a:pt x="1513" y="175"/>
                  </a:cubicBezTo>
                  <a:cubicBezTo>
                    <a:pt x="1513" y="175"/>
                    <a:pt x="1513" y="175"/>
                    <a:pt x="1485" y="147"/>
                  </a:cubicBezTo>
                  <a:cubicBezTo>
                    <a:pt x="1332" y="63"/>
                    <a:pt x="1098" y="0"/>
                    <a:pt x="869"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48"/>
            <p:cNvSpPr/>
            <p:nvPr/>
          </p:nvSpPr>
          <p:spPr>
            <a:xfrm>
              <a:off x="1773450" y="931300"/>
              <a:ext cx="38625" cy="25175"/>
            </a:xfrm>
            <a:custGeom>
              <a:avLst/>
              <a:gdLst/>
              <a:ahLst/>
              <a:cxnLst/>
              <a:rect l="l" t="t" r="r" b="b"/>
              <a:pathLst>
                <a:path w="1545" h="1007" extrusionOk="0">
                  <a:moveTo>
                    <a:pt x="519" y="1"/>
                  </a:moveTo>
                  <a:cubicBezTo>
                    <a:pt x="389" y="1"/>
                    <a:pt x="268" y="44"/>
                    <a:pt x="201" y="145"/>
                  </a:cubicBezTo>
                  <a:cubicBezTo>
                    <a:pt x="86" y="317"/>
                    <a:pt x="1" y="402"/>
                    <a:pt x="58" y="602"/>
                  </a:cubicBezTo>
                  <a:cubicBezTo>
                    <a:pt x="115" y="830"/>
                    <a:pt x="429" y="973"/>
                    <a:pt x="629" y="1001"/>
                  </a:cubicBezTo>
                  <a:lnTo>
                    <a:pt x="714" y="1001"/>
                  </a:lnTo>
                  <a:cubicBezTo>
                    <a:pt x="747" y="1005"/>
                    <a:pt x="783" y="1006"/>
                    <a:pt x="821" y="1006"/>
                  </a:cubicBezTo>
                  <a:cubicBezTo>
                    <a:pt x="1119" y="1006"/>
                    <a:pt x="1544" y="899"/>
                    <a:pt x="1342" y="545"/>
                  </a:cubicBezTo>
                  <a:cubicBezTo>
                    <a:pt x="1256" y="402"/>
                    <a:pt x="1142" y="345"/>
                    <a:pt x="1028" y="260"/>
                  </a:cubicBezTo>
                  <a:cubicBezTo>
                    <a:pt x="942" y="104"/>
                    <a:pt x="719" y="1"/>
                    <a:pt x="519"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48"/>
            <p:cNvSpPr/>
            <p:nvPr/>
          </p:nvSpPr>
          <p:spPr>
            <a:xfrm>
              <a:off x="1891575" y="1051675"/>
              <a:ext cx="17725" cy="6900"/>
            </a:xfrm>
            <a:custGeom>
              <a:avLst/>
              <a:gdLst/>
              <a:ahLst/>
              <a:cxnLst/>
              <a:rect l="l" t="t" r="r" b="b"/>
              <a:pathLst>
                <a:path w="709" h="276" extrusionOk="0">
                  <a:moveTo>
                    <a:pt x="290" y="1"/>
                  </a:moveTo>
                  <a:cubicBezTo>
                    <a:pt x="237" y="1"/>
                    <a:pt x="188" y="12"/>
                    <a:pt x="155" y="38"/>
                  </a:cubicBezTo>
                  <a:cubicBezTo>
                    <a:pt x="1" y="148"/>
                    <a:pt x="237" y="275"/>
                    <a:pt x="419" y="275"/>
                  </a:cubicBezTo>
                  <a:cubicBezTo>
                    <a:pt x="473" y="275"/>
                    <a:pt x="522" y="264"/>
                    <a:pt x="554" y="238"/>
                  </a:cubicBezTo>
                  <a:cubicBezTo>
                    <a:pt x="708" y="128"/>
                    <a:pt x="472" y="1"/>
                    <a:pt x="290"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48"/>
            <p:cNvSpPr/>
            <p:nvPr/>
          </p:nvSpPr>
          <p:spPr>
            <a:xfrm>
              <a:off x="1299100" y="1706275"/>
              <a:ext cx="42125" cy="25950"/>
            </a:xfrm>
            <a:custGeom>
              <a:avLst/>
              <a:gdLst/>
              <a:ahLst/>
              <a:cxnLst/>
              <a:rect l="l" t="t" r="r" b="b"/>
              <a:pathLst>
                <a:path w="1685" h="1038" extrusionOk="0">
                  <a:moveTo>
                    <a:pt x="663" y="1"/>
                  </a:moveTo>
                  <a:cubicBezTo>
                    <a:pt x="596" y="1"/>
                    <a:pt x="527" y="7"/>
                    <a:pt x="457" y="18"/>
                  </a:cubicBezTo>
                  <a:cubicBezTo>
                    <a:pt x="315" y="47"/>
                    <a:pt x="58" y="161"/>
                    <a:pt x="29" y="361"/>
                  </a:cubicBezTo>
                  <a:cubicBezTo>
                    <a:pt x="1" y="560"/>
                    <a:pt x="115" y="674"/>
                    <a:pt x="258" y="789"/>
                  </a:cubicBezTo>
                  <a:cubicBezTo>
                    <a:pt x="432" y="963"/>
                    <a:pt x="706" y="1037"/>
                    <a:pt x="953" y="1037"/>
                  </a:cubicBezTo>
                  <a:cubicBezTo>
                    <a:pt x="1030" y="1037"/>
                    <a:pt x="1103" y="1030"/>
                    <a:pt x="1171" y="1017"/>
                  </a:cubicBezTo>
                  <a:cubicBezTo>
                    <a:pt x="1371" y="988"/>
                    <a:pt x="1684" y="817"/>
                    <a:pt x="1599" y="560"/>
                  </a:cubicBezTo>
                  <a:cubicBezTo>
                    <a:pt x="1542" y="418"/>
                    <a:pt x="1485" y="332"/>
                    <a:pt x="1371" y="246"/>
                  </a:cubicBezTo>
                  <a:cubicBezTo>
                    <a:pt x="1166" y="88"/>
                    <a:pt x="926" y="1"/>
                    <a:pt x="663"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48"/>
            <p:cNvSpPr/>
            <p:nvPr/>
          </p:nvSpPr>
          <p:spPr>
            <a:xfrm>
              <a:off x="1437500" y="1678900"/>
              <a:ext cx="25700" cy="17700"/>
            </a:xfrm>
            <a:custGeom>
              <a:avLst/>
              <a:gdLst/>
              <a:ahLst/>
              <a:cxnLst/>
              <a:rect l="l" t="t" r="r" b="b"/>
              <a:pathLst>
                <a:path w="1028" h="708" extrusionOk="0">
                  <a:moveTo>
                    <a:pt x="257" y="0"/>
                  </a:moveTo>
                  <a:cubicBezTo>
                    <a:pt x="171" y="0"/>
                    <a:pt x="86" y="29"/>
                    <a:pt x="0" y="58"/>
                  </a:cubicBezTo>
                  <a:cubicBezTo>
                    <a:pt x="0" y="229"/>
                    <a:pt x="29" y="428"/>
                    <a:pt x="29" y="600"/>
                  </a:cubicBezTo>
                  <a:cubicBezTo>
                    <a:pt x="154" y="662"/>
                    <a:pt x="305" y="708"/>
                    <a:pt x="453" y="708"/>
                  </a:cubicBezTo>
                  <a:cubicBezTo>
                    <a:pt x="576" y="708"/>
                    <a:pt x="696" y="677"/>
                    <a:pt x="799" y="600"/>
                  </a:cubicBezTo>
                  <a:cubicBezTo>
                    <a:pt x="1027" y="428"/>
                    <a:pt x="856" y="200"/>
                    <a:pt x="685" y="115"/>
                  </a:cubicBezTo>
                  <a:cubicBezTo>
                    <a:pt x="542" y="29"/>
                    <a:pt x="400" y="0"/>
                    <a:pt x="257"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48"/>
            <p:cNvSpPr/>
            <p:nvPr/>
          </p:nvSpPr>
          <p:spPr>
            <a:xfrm>
              <a:off x="1348325" y="1578325"/>
              <a:ext cx="1450" cy="25"/>
            </a:xfrm>
            <a:custGeom>
              <a:avLst/>
              <a:gdLst/>
              <a:ahLst/>
              <a:cxnLst/>
              <a:rect l="l" t="t" r="r" b="b"/>
              <a:pathLst>
                <a:path w="58" h="1" extrusionOk="0">
                  <a:moveTo>
                    <a:pt x="1" y="0"/>
                  </a:moveTo>
                  <a:lnTo>
                    <a:pt x="1" y="0"/>
                  </a:lnTo>
                  <a:cubicBezTo>
                    <a:pt x="29" y="0"/>
                    <a:pt x="58" y="0"/>
                    <a:pt x="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48"/>
            <p:cNvSpPr/>
            <p:nvPr/>
          </p:nvSpPr>
          <p:spPr>
            <a:xfrm>
              <a:off x="1333350" y="1563925"/>
              <a:ext cx="28225" cy="14425"/>
            </a:xfrm>
            <a:custGeom>
              <a:avLst/>
              <a:gdLst/>
              <a:ahLst/>
              <a:cxnLst/>
              <a:rect l="l" t="t" r="r" b="b"/>
              <a:pathLst>
                <a:path w="1129" h="577" extrusionOk="0">
                  <a:moveTo>
                    <a:pt x="428" y="1"/>
                  </a:moveTo>
                  <a:cubicBezTo>
                    <a:pt x="396" y="1"/>
                    <a:pt x="366" y="2"/>
                    <a:pt x="343" y="6"/>
                  </a:cubicBezTo>
                  <a:lnTo>
                    <a:pt x="314" y="6"/>
                  </a:lnTo>
                  <a:cubicBezTo>
                    <a:pt x="172" y="6"/>
                    <a:pt x="1" y="120"/>
                    <a:pt x="29" y="291"/>
                  </a:cubicBezTo>
                  <a:cubicBezTo>
                    <a:pt x="86" y="462"/>
                    <a:pt x="286" y="548"/>
                    <a:pt x="457" y="548"/>
                  </a:cubicBezTo>
                  <a:cubicBezTo>
                    <a:pt x="514" y="576"/>
                    <a:pt x="543" y="576"/>
                    <a:pt x="600" y="576"/>
                  </a:cubicBezTo>
                  <a:lnTo>
                    <a:pt x="657" y="576"/>
                  </a:lnTo>
                  <a:cubicBezTo>
                    <a:pt x="799" y="576"/>
                    <a:pt x="1028" y="576"/>
                    <a:pt x="1028" y="405"/>
                  </a:cubicBezTo>
                  <a:cubicBezTo>
                    <a:pt x="1028" y="405"/>
                    <a:pt x="1028" y="377"/>
                    <a:pt x="1028" y="377"/>
                  </a:cubicBezTo>
                  <a:cubicBezTo>
                    <a:pt x="1128" y="100"/>
                    <a:pt x="674" y="1"/>
                    <a:pt x="428"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48"/>
            <p:cNvSpPr/>
            <p:nvPr/>
          </p:nvSpPr>
          <p:spPr>
            <a:xfrm>
              <a:off x="1317175" y="1648575"/>
              <a:ext cx="30650" cy="16225"/>
            </a:xfrm>
            <a:custGeom>
              <a:avLst/>
              <a:gdLst/>
              <a:ahLst/>
              <a:cxnLst/>
              <a:rect l="l" t="t" r="r" b="b"/>
              <a:pathLst>
                <a:path w="1226" h="649" extrusionOk="0">
                  <a:moveTo>
                    <a:pt x="378" y="0"/>
                  </a:moveTo>
                  <a:cubicBezTo>
                    <a:pt x="190" y="0"/>
                    <a:pt x="29" y="70"/>
                    <a:pt x="20" y="243"/>
                  </a:cubicBezTo>
                  <a:lnTo>
                    <a:pt x="20" y="272"/>
                  </a:lnTo>
                  <a:cubicBezTo>
                    <a:pt x="0" y="508"/>
                    <a:pt x="318" y="649"/>
                    <a:pt x="593" y="649"/>
                  </a:cubicBezTo>
                  <a:cubicBezTo>
                    <a:pt x="717" y="649"/>
                    <a:pt x="833" y="620"/>
                    <a:pt x="904" y="557"/>
                  </a:cubicBezTo>
                  <a:cubicBezTo>
                    <a:pt x="904" y="557"/>
                    <a:pt x="904" y="557"/>
                    <a:pt x="904" y="529"/>
                  </a:cubicBezTo>
                  <a:cubicBezTo>
                    <a:pt x="1225" y="264"/>
                    <a:pt x="747" y="0"/>
                    <a:pt x="378"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48"/>
            <p:cNvSpPr/>
            <p:nvPr/>
          </p:nvSpPr>
          <p:spPr>
            <a:xfrm>
              <a:off x="1217075" y="1660875"/>
              <a:ext cx="37125" cy="23150"/>
            </a:xfrm>
            <a:custGeom>
              <a:avLst/>
              <a:gdLst/>
              <a:ahLst/>
              <a:cxnLst/>
              <a:rect l="l" t="t" r="r" b="b"/>
              <a:pathLst>
                <a:path w="1485" h="926" extrusionOk="0">
                  <a:moveTo>
                    <a:pt x="671" y="0"/>
                  </a:moveTo>
                  <a:cubicBezTo>
                    <a:pt x="479" y="0"/>
                    <a:pt x="301" y="42"/>
                    <a:pt x="200" y="122"/>
                  </a:cubicBezTo>
                  <a:cubicBezTo>
                    <a:pt x="86" y="236"/>
                    <a:pt x="1" y="351"/>
                    <a:pt x="58" y="493"/>
                  </a:cubicBezTo>
                  <a:cubicBezTo>
                    <a:pt x="124" y="790"/>
                    <a:pt x="448" y="925"/>
                    <a:pt x="770" y="925"/>
                  </a:cubicBezTo>
                  <a:cubicBezTo>
                    <a:pt x="1005" y="925"/>
                    <a:pt x="1238" y="854"/>
                    <a:pt x="1370" y="721"/>
                  </a:cubicBezTo>
                  <a:cubicBezTo>
                    <a:pt x="1456" y="664"/>
                    <a:pt x="1484" y="579"/>
                    <a:pt x="1456" y="465"/>
                  </a:cubicBezTo>
                  <a:cubicBezTo>
                    <a:pt x="1456" y="465"/>
                    <a:pt x="1456" y="436"/>
                    <a:pt x="1456" y="436"/>
                  </a:cubicBezTo>
                  <a:cubicBezTo>
                    <a:pt x="1419" y="140"/>
                    <a:pt x="1023" y="0"/>
                    <a:pt x="67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48"/>
            <p:cNvSpPr/>
            <p:nvPr/>
          </p:nvSpPr>
          <p:spPr>
            <a:xfrm>
              <a:off x="1250600" y="1678900"/>
              <a:ext cx="750" cy="1450"/>
            </a:xfrm>
            <a:custGeom>
              <a:avLst/>
              <a:gdLst/>
              <a:ahLst/>
              <a:cxnLst/>
              <a:rect l="l" t="t" r="r" b="b"/>
              <a:pathLst>
                <a:path w="30" h="58" extrusionOk="0">
                  <a:moveTo>
                    <a:pt x="1" y="58"/>
                  </a:moveTo>
                  <a:cubicBezTo>
                    <a:pt x="1" y="29"/>
                    <a:pt x="29" y="29"/>
                    <a:pt x="29" y="0"/>
                  </a:cubicBezTo>
                  <a:cubicBezTo>
                    <a:pt x="29" y="0"/>
                    <a:pt x="29" y="0"/>
                    <a:pt x="29" y="0"/>
                  </a:cubicBezTo>
                  <a:cubicBezTo>
                    <a:pt x="29" y="29"/>
                    <a:pt x="1" y="29"/>
                    <a:pt x="1" y="58"/>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48"/>
            <p:cNvSpPr/>
            <p:nvPr/>
          </p:nvSpPr>
          <p:spPr>
            <a:xfrm>
              <a:off x="510200" y="1088000"/>
              <a:ext cx="32825" cy="17275"/>
            </a:xfrm>
            <a:custGeom>
              <a:avLst/>
              <a:gdLst/>
              <a:ahLst/>
              <a:cxnLst/>
              <a:rect l="l" t="t" r="r" b="b"/>
              <a:pathLst>
                <a:path w="1313" h="691" extrusionOk="0">
                  <a:moveTo>
                    <a:pt x="577" y="1"/>
                  </a:moveTo>
                  <a:cubicBezTo>
                    <a:pt x="449" y="1"/>
                    <a:pt x="323" y="30"/>
                    <a:pt x="229" y="97"/>
                  </a:cubicBezTo>
                  <a:cubicBezTo>
                    <a:pt x="0" y="269"/>
                    <a:pt x="172" y="497"/>
                    <a:pt x="343" y="583"/>
                  </a:cubicBezTo>
                  <a:cubicBezTo>
                    <a:pt x="452" y="645"/>
                    <a:pt x="605" y="691"/>
                    <a:pt x="753" y="691"/>
                  </a:cubicBezTo>
                  <a:cubicBezTo>
                    <a:pt x="875" y="691"/>
                    <a:pt x="994" y="660"/>
                    <a:pt x="1085" y="583"/>
                  </a:cubicBezTo>
                  <a:cubicBezTo>
                    <a:pt x="1313" y="440"/>
                    <a:pt x="1142" y="212"/>
                    <a:pt x="970" y="97"/>
                  </a:cubicBezTo>
                  <a:cubicBezTo>
                    <a:pt x="865" y="37"/>
                    <a:pt x="720" y="1"/>
                    <a:pt x="577"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48"/>
            <p:cNvSpPr/>
            <p:nvPr/>
          </p:nvSpPr>
          <p:spPr>
            <a:xfrm>
              <a:off x="589375" y="1030500"/>
              <a:ext cx="32825" cy="18575"/>
            </a:xfrm>
            <a:custGeom>
              <a:avLst/>
              <a:gdLst/>
              <a:ahLst/>
              <a:cxnLst/>
              <a:rect l="l" t="t" r="r" b="b"/>
              <a:pathLst>
                <a:path w="1313" h="743" extrusionOk="0">
                  <a:moveTo>
                    <a:pt x="714" y="1"/>
                  </a:moveTo>
                  <a:cubicBezTo>
                    <a:pt x="457" y="143"/>
                    <a:pt x="229" y="286"/>
                    <a:pt x="0" y="400"/>
                  </a:cubicBezTo>
                  <a:cubicBezTo>
                    <a:pt x="86" y="686"/>
                    <a:pt x="514" y="743"/>
                    <a:pt x="742" y="743"/>
                  </a:cubicBezTo>
                  <a:cubicBezTo>
                    <a:pt x="942" y="743"/>
                    <a:pt x="1313" y="657"/>
                    <a:pt x="1227" y="372"/>
                  </a:cubicBezTo>
                  <a:cubicBezTo>
                    <a:pt x="1170" y="143"/>
                    <a:pt x="885" y="29"/>
                    <a:pt x="714"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48"/>
            <p:cNvSpPr/>
            <p:nvPr/>
          </p:nvSpPr>
          <p:spPr>
            <a:xfrm>
              <a:off x="477375" y="920525"/>
              <a:ext cx="44425" cy="24325"/>
            </a:xfrm>
            <a:custGeom>
              <a:avLst/>
              <a:gdLst/>
              <a:ahLst/>
              <a:cxnLst/>
              <a:rect l="l" t="t" r="r" b="b"/>
              <a:pathLst>
                <a:path w="1777" h="973" extrusionOk="0">
                  <a:moveTo>
                    <a:pt x="813" y="1"/>
                  </a:moveTo>
                  <a:cubicBezTo>
                    <a:pt x="663" y="1"/>
                    <a:pt x="526" y="23"/>
                    <a:pt x="429" y="63"/>
                  </a:cubicBezTo>
                  <a:cubicBezTo>
                    <a:pt x="1" y="206"/>
                    <a:pt x="86" y="662"/>
                    <a:pt x="457" y="833"/>
                  </a:cubicBezTo>
                  <a:cubicBezTo>
                    <a:pt x="486" y="833"/>
                    <a:pt x="486" y="833"/>
                    <a:pt x="514" y="862"/>
                  </a:cubicBezTo>
                  <a:cubicBezTo>
                    <a:pt x="652" y="912"/>
                    <a:pt x="921" y="973"/>
                    <a:pt x="1170" y="973"/>
                  </a:cubicBezTo>
                  <a:cubicBezTo>
                    <a:pt x="1489" y="973"/>
                    <a:pt x="1777" y="872"/>
                    <a:pt x="1713" y="519"/>
                  </a:cubicBezTo>
                  <a:lnTo>
                    <a:pt x="1713" y="491"/>
                  </a:lnTo>
                  <a:cubicBezTo>
                    <a:pt x="1651" y="143"/>
                    <a:pt x="1193" y="1"/>
                    <a:pt x="813"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48"/>
            <p:cNvSpPr/>
            <p:nvPr/>
          </p:nvSpPr>
          <p:spPr>
            <a:xfrm>
              <a:off x="495225" y="1011325"/>
              <a:ext cx="25700" cy="16875"/>
            </a:xfrm>
            <a:custGeom>
              <a:avLst/>
              <a:gdLst/>
              <a:ahLst/>
              <a:cxnLst/>
              <a:rect l="l" t="t" r="r" b="b"/>
              <a:pathLst>
                <a:path w="1028" h="675" extrusionOk="0">
                  <a:moveTo>
                    <a:pt x="313" y="1"/>
                  </a:moveTo>
                  <a:cubicBezTo>
                    <a:pt x="167" y="1"/>
                    <a:pt x="30" y="49"/>
                    <a:pt x="0" y="197"/>
                  </a:cubicBezTo>
                  <a:cubicBezTo>
                    <a:pt x="0" y="226"/>
                    <a:pt x="0" y="283"/>
                    <a:pt x="0" y="368"/>
                  </a:cubicBezTo>
                  <a:cubicBezTo>
                    <a:pt x="17" y="558"/>
                    <a:pt x="294" y="674"/>
                    <a:pt x="549" y="674"/>
                  </a:cubicBezTo>
                  <a:cubicBezTo>
                    <a:pt x="716" y="674"/>
                    <a:pt x="874" y="624"/>
                    <a:pt x="942" y="511"/>
                  </a:cubicBezTo>
                  <a:cubicBezTo>
                    <a:pt x="942" y="511"/>
                    <a:pt x="942" y="511"/>
                    <a:pt x="942" y="482"/>
                  </a:cubicBezTo>
                  <a:cubicBezTo>
                    <a:pt x="1027" y="340"/>
                    <a:pt x="913" y="197"/>
                    <a:pt x="771" y="112"/>
                  </a:cubicBezTo>
                  <a:cubicBezTo>
                    <a:pt x="742" y="112"/>
                    <a:pt x="713" y="83"/>
                    <a:pt x="656" y="83"/>
                  </a:cubicBezTo>
                  <a:cubicBezTo>
                    <a:pt x="588" y="42"/>
                    <a:pt x="447" y="1"/>
                    <a:pt x="313"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48"/>
            <p:cNvSpPr/>
            <p:nvPr/>
          </p:nvSpPr>
          <p:spPr>
            <a:xfrm>
              <a:off x="373950" y="1071325"/>
              <a:ext cx="35700" cy="18975"/>
            </a:xfrm>
            <a:custGeom>
              <a:avLst/>
              <a:gdLst/>
              <a:ahLst/>
              <a:cxnLst/>
              <a:rect l="l" t="t" r="r" b="b"/>
              <a:pathLst>
                <a:path w="1428" h="759" extrusionOk="0">
                  <a:moveTo>
                    <a:pt x="602" y="0"/>
                  </a:moveTo>
                  <a:cubicBezTo>
                    <a:pt x="464" y="0"/>
                    <a:pt x="332" y="31"/>
                    <a:pt x="229" y="108"/>
                  </a:cubicBezTo>
                  <a:cubicBezTo>
                    <a:pt x="1" y="279"/>
                    <a:pt x="172" y="536"/>
                    <a:pt x="372" y="650"/>
                  </a:cubicBezTo>
                  <a:cubicBezTo>
                    <a:pt x="497" y="713"/>
                    <a:pt x="665" y="758"/>
                    <a:pt x="829" y="758"/>
                  </a:cubicBezTo>
                  <a:cubicBezTo>
                    <a:pt x="964" y="758"/>
                    <a:pt x="1096" y="728"/>
                    <a:pt x="1199" y="650"/>
                  </a:cubicBezTo>
                  <a:cubicBezTo>
                    <a:pt x="1427" y="479"/>
                    <a:pt x="1256" y="222"/>
                    <a:pt x="1085" y="108"/>
                  </a:cubicBezTo>
                  <a:cubicBezTo>
                    <a:pt x="944" y="46"/>
                    <a:pt x="769" y="0"/>
                    <a:pt x="602"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48"/>
            <p:cNvSpPr/>
            <p:nvPr/>
          </p:nvSpPr>
          <p:spPr>
            <a:xfrm>
              <a:off x="329725" y="926375"/>
              <a:ext cx="41400" cy="22400"/>
            </a:xfrm>
            <a:custGeom>
              <a:avLst/>
              <a:gdLst/>
              <a:ahLst/>
              <a:cxnLst/>
              <a:rect l="l" t="t" r="r" b="b"/>
              <a:pathLst>
                <a:path w="1656" h="896" extrusionOk="0">
                  <a:moveTo>
                    <a:pt x="771" y="0"/>
                  </a:moveTo>
                  <a:cubicBezTo>
                    <a:pt x="486" y="0"/>
                    <a:pt x="1" y="171"/>
                    <a:pt x="257" y="514"/>
                  </a:cubicBezTo>
                  <a:cubicBezTo>
                    <a:pt x="372" y="713"/>
                    <a:pt x="600" y="828"/>
                    <a:pt x="800" y="885"/>
                  </a:cubicBezTo>
                  <a:cubicBezTo>
                    <a:pt x="823" y="892"/>
                    <a:pt x="845" y="896"/>
                    <a:pt x="868" y="896"/>
                  </a:cubicBezTo>
                  <a:cubicBezTo>
                    <a:pt x="931" y="896"/>
                    <a:pt x="994" y="869"/>
                    <a:pt x="1056" y="828"/>
                  </a:cubicBezTo>
                  <a:cubicBezTo>
                    <a:pt x="1313" y="799"/>
                    <a:pt x="1656" y="713"/>
                    <a:pt x="1570" y="428"/>
                  </a:cubicBezTo>
                  <a:cubicBezTo>
                    <a:pt x="1484" y="114"/>
                    <a:pt x="1028" y="0"/>
                    <a:pt x="77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48"/>
            <p:cNvSpPr/>
            <p:nvPr/>
          </p:nvSpPr>
          <p:spPr>
            <a:xfrm>
              <a:off x="366150" y="826600"/>
              <a:ext cx="36400" cy="23900"/>
            </a:xfrm>
            <a:custGeom>
              <a:avLst/>
              <a:gdLst/>
              <a:ahLst/>
              <a:cxnLst/>
              <a:rect l="l" t="t" r="r" b="b"/>
              <a:pathLst>
                <a:path w="1456" h="956" extrusionOk="0">
                  <a:moveTo>
                    <a:pt x="619" y="0"/>
                  </a:moveTo>
                  <a:cubicBezTo>
                    <a:pt x="290" y="0"/>
                    <a:pt x="1" y="140"/>
                    <a:pt x="170" y="453"/>
                  </a:cubicBezTo>
                  <a:cubicBezTo>
                    <a:pt x="199" y="510"/>
                    <a:pt x="256" y="653"/>
                    <a:pt x="256" y="738"/>
                  </a:cubicBezTo>
                  <a:cubicBezTo>
                    <a:pt x="272" y="883"/>
                    <a:pt x="450" y="955"/>
                    <a:pt x="624" y="955"/>
                  </a:cubicBezTo>
                  <a:cubicBezTo>
                    <a:pt x="759" y="955"/>
                    <a:pt x="890" y="911"/>
                    <a:pt x="940" y="824"/>
                  </a:cubicBezTo>
                  <a:cubicBezTo>
                    <a:pt x="1026" y="710"/>
                    <a:pt x="1197" y="681"/>
                    <a:pt x="1254" y="539"/>
                  </a:cubicBezTo>
                  <a:cubicBezTo>
                    <a:pt x="1456" y="198"/>
                    <a:pt x="1009" y="0"/>
                    <a:pt x="619"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48"/>
            <p:cNvSpPr/>
            <p:nvPr/>
          </p:nvSpPr>
          <p:spPr>
            <a:xfrm>
              <a:off x="270250" y="981375"/>
              <a:ext cx="36675" cy="17375"/>
            </a:xfrm>
            <a:custGeom>
              <a:avLst/>
              <a:gdLst/>
              <a:ahLst/>
              <a:cxnLst/>
              <a:rect l="l" t="t" r="r" b="b"/>
              <a:pathLst>
                <a:path w="1467" h="695" extrusionOk="0">
                  <a:moveTo>
                    <a:pt x="806" y="0"/>
                  </a:moveTo>
                  <a:cubicBezTo>
                    <a:pt x="675" y="0"/>
                    <a:pt x="545" y="30"/>
                    <a:pt x="440" y="83"/>
                  </a:cubicBezTo>
                  <a:cubicBezTo>
                    <a:pt x="0" y="314"/>
                    <a:pt x="478" y="695"/>
                    <a:pt x="873" y="695"/>
                  </a:cubicBezTo>
                  <a:cubicBezTo>
                    <a:pt x="966" y="695"/>
                    <a:pt x="1054" y="674"/>
                    <a:pt x="1124" y="625"/>
                  </a:cubicBezTo>
                  <a:cubicBezTo>
                    <a:pt x="1181" y="625"/>
                    <a:pt x="1210" y="625"/>
                    <a:pt x="1238" y="596"/>
                  </a:cubicBezTo>
                  <a:cubicBezTo>
                    <a:pt x="1410" y="539"/>
                    <a:pt x="1467" y="425"/>
                    <a:pt x="1381" y="282"/>
                  </a:cubicBezTo>
                  <a:cubicBezTo>
                    <a:pt x="1255" y="85"/>
                    <a:pt x="1028" y="0"/>
                    <a:pt x="806"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48"/>
            <p:cNvSpPr/>
            <p:nvPr/>
          </p:nvSpPr>
          <p:spPr>
            <a:xfrm>
              <a:off x="377525" y="1146500"/>
              <a:ext cx="32125" cy="16550"/>
            </a:xfrm>
            <a:custGeom>
              <a:avLst/>
              <a:gdLst/>
              <a:ahLst/>
              <a:cxnLst/>
              <a:rect l="l" t="t" r="r" b="b"/>
              <a:pathLst>
                <a:path w="1285" h="662" extrusionOk="0">
                  <a:moveTo>
                    <a:pt x="549" y="1"/>
                  </a:moveTo>
                  <a:cubicBezTo>
                    <a:pt x="421" y="1"/>
                    <a:pt x="294" y="30"/>
                    <a:pt x="200" y="97"/>
                  </a:cubicBezTo>
                  <a:cubicBezTo>
                    <a:pt x="0" y="240"/>
                    <a:pt x="143" y="468"/>
                    <a:pt x="314" y="554"/>
                  </a:cubicBezTo>
                  <a:cubicBezTo>
                    <a:pt x="439" y="616"/>
                    <a:pt x="590" y="662"/>
                    <a:pt x="739" y="662"/>
                  </a:cubicBezTo>
                  <a:cubicBezTo>
                    <a:pt x="861" y="662"/>
                    <a:pt x="982" y="631"/>
                    <a:pt x="1085" y="554"/>
                  </a:cubicBezTo>
                  <a:cubicBezTo>
                    <a:pt x="1284" y="411"/>
                    <a:pt x="1113" y="183"/>
                    <a:pt x="942" y="97"/>
                  </a:cubicBezTo>
                  <a:cubicBezTo>
                    <a:pt x="837" y="37"/>
                    <a:pt x="692" y="1"/>
                    <a:pt x="549"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48"/>
            <p:cNvSpPr/>
            <p:nvPr/>
          </p:nvSpPr>
          <p:spPr>
            <a:xfrm>
              <a:off x="262675" y="1136075"/>
              <a:ext cx="30000" cy="20350"/>
            </a:xfrm>
            <a:custGeom>
              <a:avLst/>
              <a:gdLst/>
              <a:ahLst/>
              <a:cxnLst/>
              <a:rect l="l" t="t" r="r" b="b"/>
              <a:pathLst>
                <a:path w="1200" h="814" extrusionOk="0">
                  <a:moveTo>
                    <a:pt x="315" y="1"/>
                  </a:moveTo>
                  <a:cubicBezTo>
                    <a:pt x="200" y="1"/>
                    <a:pt x="115" y="1"/>
                    <a:pt x="1" y="29"/>
                  </a:cubicBezTo>
                  <a:cubicBezTo>
                    <a:pt x="1" y="229"/>
                    <a:pt x="1" y="429"/>
                    <a:pt x="1" y="628"/>
                  </a:cubicBezTo>
                  <a:cubicBezTo>
                    <a:pt x="172" y="731"/>
                    <a:pt x="364" y="813"/>
                    <a:pt x="564" y="813"/>
                  </a:cubicBezTo>
                  <a:cubicBezTo>
                    <a:pt x="697" y="813"/>
                    <a:pt x="834" y="777"/>
                    <a:pt x="971" y="685"/>
                  </a:cubicBezTo>
                  <a:cubicBezTo>
                    <a:pt x="1199" y="514"/>
                    <a:pt x="1028" y="229"/>
                    <a:pt x="800" y="115"/>
                  </a:cubicBezTo>
                  <a:cubicBezTo>
                    <a:pt x="657" y="29"/>
                    <a:pt x="486" y="1"/>
                    <a:pt x="315"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48"/>
            <p:cNvSpPr/>
            <p:nvPr/>
          </p:nvSpPr>
          <p:spPr>
            <a:xfrm>
              <a:off x="547300" y="882675"/>
              <a:ext cx="19275" cy="11625"/>
            </a:xfrm>
            <a:custGeom>
              <a:avLst/>
              <a:gdLst/>
              <a:ahLst/>
              <a:cxnLst/>
              <a:rect l="l" t="t" r="r" b="b"/>
              <a:pathLst>
                <a:path w="771" h="465" extrusionOk="0">
                  <a:moveTo>
                    <a:pt x="339" y="1"/>
                  </a:moveTo>
                  <a:cubicBezTo>
                    <a:pt x="308" y="1"/>
                    <a:pt x="279" y="3"/>
                    <a:pt x="257" y="8"/>
                  </a:cubicBezTo>
                  <a:cubicBezTo>
                    <a:pt x="57" y="36"/>
                    <a:pt x="0" y="236"/>
                    <a:pt x="200" y="350"/>
                  </a:cubicBezTo>
                  <a:cubicBezTo>
                    <a:pt x="228" y="350"/>
                    <a:pt x="257" y="350"/>
                    <a:pt x="285" y="379"/>
                  </a:cubicBezTo>
                  <a:cubicBezTo>
                    <a:pt x="328" y="421"/>
                    <a:pt x="457" y="464"/>
                    <a:pt x="567" y="464"/>
                  </a:cubicBezTo>
                  <a:cubicBezTo>
                    <a:pt x="678" y="464"/>
                    <a:pt x="770" y="421"/>
                    <a:pt x="742" y="293"/>
                  </a:cubicBezTo>
                  <a:cubicBezTo>
                    <a:pt x="742" y="293"/>
                    <a:pt x="742" y="264"/>
                    <a:pt x="742" y="236"/>
                  </a:cubicBezTo>
                  <a:cubicBezTo>
                    <a:pt x="766" y="68"/>
                    <a:pt x="507" y="1"/>
                    <a:pt x="339"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48"/>
            <p:cNvSpPr/>
            <p:nvPr/>
          </p:nvSpPr>
          <p:spPr>
            <a:xfrm>
              <a:off x="498775" y="697125"/>
              <a:ext cx="27150" cy="15375"/>
            </a:xfrm>
            <a:custGeom>
              <a:avLst/>
              <a:gdLst/>
              <a:ahLst/>
              <a:cxnLst/>
              <a:rect l="l" t="t" r="r" b="b"/>
              <a:pathLst>
                <a:path w="1086" h="615" extrusionOk="0">
                  <a:moveTo>
                    <a:pt x="474" y="0"/>
                  </a:moveTo>
                  <a:cubicBezTo>
                    <a:pt x="375" y="0"/>
                    <a:pt x="279" y="21"/>
                    <a:pt x="201" y="68"/>
                  </a:cubicBezTo>
                  <a:cubicBezTo>
                    <a:pt x="115" y="125"/>
                    <a:pt x="86" y="182"/>
                    <a:pt x="58" y="240"/>
                  </a:cubicBezTo>
                  <a:cubicBezTo>
                    <a:pt x="1" y="439"/>
                    <a:pt x="343" y="553"/>
                    <a:pt x="457" y="582"/>
                  </a:cubicBezTo>
                  <a:cubicBezTo>
                    <a:pt x="486" y="582"/>
                    <a:pt x="514" y="582"/>
                    <a:pt x="543" y="610"/>
                  </a:cubicBezTo>
                  <a:cubicBezTo>
                    <a:pt x="561" y="613"/>
                    <a:pt x="579" y="615"/>
                    <a:pt x="596" y="615"/>
                  </a:cubicBezTo>
                  <a:cubicBezTo>
                    <a:pt x="744" y="615"/>
                    <a:pt x="866" y="513"/>
                    <a:pt x="942" y="411"/>
                  </a:cubicBezTo>
                  <a:cubicBezTo>
                    <a:pt x="1085" y="240"/>
                    <a:pt x="828" y="68"/>
                    <a:pt x="714" y="40"/>
                  </a:cubicBezTo>
                  <a:cubicBezTo>
                    <a:pt x="637" y="14"/>
                    <a:pt x="554" y="0"/>
                    <a:pt x="474"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48"/>
            <p:cNvSpPr/>
            <p:nvPr/>
          </p:nvSpPr>
          <p:spPr>
            <a:xfrm>
              <a:off x="438150" y="856450"/>
              <a:ext cx="48550" cy="19300"/>
            </a:xfrm>
            <a:custGeom>
              <a:avLst/>
              <a:gdLst/>
              <a:ahLst/>
              <a:cxnLst/>
              <a:rect l="l" t="t" r="r" b="b"/>
              <a:pathLst>
                <a:path w="1942" h="772" extrusionOk="0">
                  <a:moveTo>
                    <a:pt x="776" y="1"/>
                  </a:moveTo>
                  <a:cubicBezTo>
                    <a:pt x="642" y="1"/>
                    <a:pt x="518" y="27"/>
                    <a:pt x="429" y="87"/>
                  </a:cubicBezTo>
                  <a:cubicBezTo>
                    <a:pt x="0" y="402"/>
                    <a:pt x="677" y="771"/>
                    <a:pt x="1177" y="771"/>
                  </a:cubicBezTo>
                  <a:cubicBezTo>
                    <a:pt x="1309" y="771"/>
                    <a:pt x="1429" y="746"/>
                    <a:pt x="1513" y="686"/>
                  </a:cubicBezTo>
                  <a:cubicBezTo>
                    <a:pt x="1941" y="370"/>
                    <a:pt x="1282" y="1"/>
                    <a:pt x="776"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48"/>
            <p:cNvSpPr/>
            <p:nvPr/>
          </p:nvSpPr>
          <p:spPr>
            <a:xfrm>
              <a:off x="436025" y="910550"/>
              <a:ext cx="20975" cy="10600"/>
            </a:xfrm>
            <a:custGeom>
              <a:avLst/>
              <a:gdLst/>
              <a:ahLst/>
              <a:cxnLst/>
              <a:rect l="l" t="t" r="r" b="b"/>
              <a:pathLst>
                <a:path w="839" h="424" extrusionOk="0">
                  <a:moveTo>
                    <a:pt x="341" y="0"/>
                  </a:moveTo>
                  <a:cubicBezTo>
                    <a:pt x="319" y="0"/>
                    <a:pt x="299" y="2"/>
                    <a:pt x="285" y="5"/>
                  </a:cubicBezTo>
                  <a:cubicBezTo>
                    <a:pt x="0" y="34"/>
                    <a:pt x="86" y="291"/>
                    <a:pt x="285" y="348"/>
                  </a:cubicBezTo>
                  <a:lnTo>
                    <a:pt x="371" y="376"/>
                  </a:lnTo>
                  <a:cubicBezTo>
                    <a:pt x="384" y="403"/>
                    <a:pt x="465" y="423"/>
                    <a:pt x="542" y="423"/>
                  </a:cubicBezTo>
                  <a:cubicBezTo>
                    <a:pt x="631" y="423"/>
                    <a:pt x="715" y="396"/>
                    <a:pt x="685" y="319"/>
                  </a:cubicBezTo>
                  <a:lnTo>
                    <a:pt x="713" y="291"/>
                  </a:lnTo>
                  <a:cubicBezTo>
                    <a:pt x="838" y="91"/>
                    <a:pt x="503" y="0"/>
                    <a:pt x="341"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48"/>
            <p:cNvSpPr/>
            <p:nvPr/>
          </p:nvSpPr>
          <p:spPr>
            <a:xfrm>
              <a:off x="857575" y="562050"/>
              <a:ext cx="28550" cy="17100"/>
            </a:xfrm>
            <a:custGeom>
              <a:avLst/>
              <a:gdLst/>
              <a:ahLst/>
              <a:cxnLst/>
              <a:rect l="l" t="t" r="r" b="b"/>
              <a:pathLst>
                <a:path w="1142" h="684" extrusionOk="0">
                  <a:moveTo>
                    <a:pt x="561" y="1"/>
                  </a:moveTo>
                  <a:cubicBezTo>
                    <a:pt x="504" y="1"/>
                    <a:pt x="448" y="8"/>
                    <a:pt x="400" y="22"/>
                  </a:cubicBezTo>
                  <a:cubicBezTo>
                    <a:pt x="229" y="50"/>
                    <a:pt x="1" y="193"/>
                    <a:pt x="143" y="393"/>
                  </a:cubicBezTo>
                  <a:cubicBezTo>
                    <a:pt x="286" y="564"/>
                    <a:pt x="457" y="621"/>
                    <a:pt x="685" y="678"/>
                  </a:cubicBezTo>
                  <a:cubicBezTo>
                    <a:pt x="708" y="682"/>
                    <a:pt x="729" y="683"/>
                    <a:pt x="750" y="683"/>
                  </a:cubicBezTo>
                  <a:cubicBezTo>
                    <a:pt x="887" y="683"/>
                    <a:pt x="986" y="606"/>
                    <a:pt x="1085" y="507"/>
                  </a:cubicBezTo>
                  <a:cubicBezTo>
                    <a:pt x="1142" y="450"/>
                    <a:pt x="1113" y="336"/>
                    <a:pt x="1056" y="279"/>
                  </a:cubicBezTo>
                  <a:cubicBezTo>
                    <a:pt x="1056" y="250"/>
                    <a:pt x="1056" y="250"/>
                    <a:pt x="1028" y="221"/>
                  </a:cubicBezTo>
                  <a:cubicBezTo>
                    <a:pt x="941" y="70"/>
                    <a:pt x="740" y="1"/>
                    <a:pt x="561"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48"/>
            <p:cNvSpPr/>
            <p:nvPr/>
          </p:nvSpPr>
          <p:spPr>
            <a:xfrm>
              <a:off x="819775" y="379975"/>
              <a:ext cx="28550" cy="17750"/>
            </a:xfrm>
            <a:custGeom>
              <a:avLst/>
              <a:gdLst/>
              <a:ahLst/>
              <a:cxnLst/>
              <a:rect l="l" t="t" r="r" b="b"/>
              <a:pathLst>
                <a:path w="1142" h="710" extrusionOk="0">
                  <a:moveTo>
                    <a:pt x="457" y="1"/>
                  </a:moveTo>
                  <a:cubicBezTo>
                    <a:pt x="314" y="1"/>
                    <a:pt x="29" y="58"/>
                    <a:pt x="0" y="257"/>
                  </a:cubicBezTo>
                  <a:cubicBezTo>
                    <a:pt x="0" y="286"/>
                    <a:pt x="0" y="343"/>
                    <a:pt x="29" y="400"/>
                  </a:cubicBezTo>
                  <a:cubicBezTo>
                    <a:pt x="65" y="618"/>
                    <a:pt x="322" y="709"/>
                    <a:pt x="570" y="709"/>
                  </a:cubicBezTo>
                  <a:cubicBezTo>
                    <a:pt x="711" y="709"/>
                    <a:pt x="849" y="680"/>
                    <a:pt x="942" y="628"/>
                  </a:cubicBezTo>
                  <a:lnTo>
                    <a:pt x="913" y="628"/>
                  </a:lnTo>
                  <a:cubicBezTo>
                    <a:pt x="1027" y="600"/>
                    <a:pt x="1142" y="457"/>
                    <a:pt x="1113" y="343"/>
                  </a:cubicBezTo>
                  <a:cubicBezTo>
                    <a:pt x="1113" y="314"/>
                    <a:pt x="1085" y="314"/>
                    <a:pt x="1085" y="286"/>
                  </a:cubicBezTo>
                  <a:cubicBezTo>
                    <a:pt x="999" y="86"/>
                    <a:pt x="742" y="1"/>
                    <a:pt x="542"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48"/>
            <p:cNvSpPr/>
            <p:nvPr/>
          </p:nvSpPr>
          <p:spPr>
            <a:xfrm>
              <a:off x="914650" y="359825"/>
              <a:ext cx="30150" cy="17075"/>
            </a:xfrm>
            <a:custGeom>
              <a:avLst/>
              <a:gdLst/>
              <a:ahLst/>
              <a:cxnLst/>
              <a:rect l="l" t="t" r="r" b="b"/>
              <a:pathLst>
                <a:path w="1206" h="683" extrusionOk="0">
                  <a:moveTo>
                    <a:pt x="455" y="1"/>
                  </a:moveTo>
                  <a:cubicBezTo>
                    <a:pt x="417" y="1"/>
                    <a:pt x="380" y="3"/>
                    <a:pt x="342" y="8"/>
                  </a:cubicBezTo>
                  <a:cubicBezTo>
                    <a:pt x="143" y="36"/>
                    <a:pt x="0" y="179"/>
                    <a:pt x="114" y="379"/>
                  </a:cubicBezTo>
                  <a:cubicBezTo>
                    <a:pt x="143" y="436"/>
                    <a:pt x="200" y="493"/>
                    <a:pt x="257" y="550"/>
                  </a:cubicBezTo>
                  <a:cubicBezTo>
                    <a:pt x="322" y="628"/>
                    <a:pt x="545" y="683"/>
                    <a:pt x="749" y="683"/>
                  </a:cubicBezTo>
                  <a:cubicBezTo>
                    <a:pt x="990" y="683"/>
                    <a:pt x="1205" y="608"/>
                    <a:pt x="1113" y="407"/>
                  </a:cubicBezTo>
                  <a:cubicBezTo>
                    <a:pt x="1056" y="321"/>
                    <a:pt x="1027" y="264"/>
                    <a:pt x="999" y="207"/>
                  </a:cubicBezTo>
                  <a:cubicBezTo>
                    <a:pt x="855" y="64"/>
                    <a:pt x="652" y="1"/>
                    <a:pt x="455"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48"/>
            <p:cNvSpPr/>
            <p:nvPr/>
          </p:nvSpPr>
          <p:spPr>
            <a:xfrm>
              <a:off x="850625" y="408850"/>
              <a:ext cx="48725" cy="19325"/>
            </a:xfrm>
            <a:custGeom>
              <a:avLst/>
              <a:gdLst/>
              <a:ahLst/>
              <a:cxnLst/>
              <a:rect l="l" t="t" r="r" b="b"/>
              <a:pathLst>
                <a:path w="1949" h="773" extrusionOk="0">
                  <a:moveTo>
                    <a:pt x="800" y="0"/>
                  </a:moveTo>
                  <a:cubicBezTo>
                    <a:pt x="653" y="0"/>
                    <a:pt x="517" y="31"/>
                    <a:pt x="421" y="101"/>
                  </a:cubicBezTo>
                  <a:cubicBezTo>
                    <a:pt x="1" y="411"/>
                    <a:pt x="645" y="772"/>
                    <a:pt x="1141" y="772"/>
                  </a:cubicBezTo>
                  <a:cubicBezTo>
                    <a:pt x="1285" y="772"/>
                    <a:pt x="1416" y="742"/>
                    <a:pt x="1505" y="672"/>
                  </a:cubicBezTo>
                  <a:cubicBezTo>
                    <a:pt x="1948" y="362"/>
                    <a:pt x="1309" y="0"/>
                    <a:pt x="800"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48"/>
            <p:cNvSpPr/>
            <p:nvPr/>
          </p:nvSpPr>
          <p:spPr>
            <a:xfrm>
              <a:off x="745575" y="419200"/>
              <a:ext cx="34275" cy="20125"/>
            </a:xfrm>
            <a:custGeom>
              <a:avLst/>
              <a:gdLst/>
              <a:ahLst/>
              <a:cxnLst/>
              <a:rect l="l" t="t" r="r" b="b"/>
              <a:pathLst>
                <a:path w="1371" h="805" extrusionOk="0">
                  <a:moveTo>
                    <a:pt x="714" y="1"/>
                  </a:moveTo>
                  <a:cubicBezTo>
                    <a:pt x="457" y="29"/>
                    <a:pt x="286" y="58"/>
                    <a:pt x="144" y="258"/>
                  </a:cubicBezTo>
                  <a:cubicBezTo>
                    <a:pt x="1" y="429"/>
                    <a:pt x="201" y="628"/>
                    <a:pt x="343" y="686"/>
                  </a:cubicBezTo>
                  <a:cubicBezTo>
                    <a:pt x="467" y="756"/>
                    <a:pt x="623" y="805"/>
                    <a:pt x="778" y="805"/>
                  </a:cubicBezTo>
                  <a:cubicBezTo>
                    <a:pt x="874" y="805"/>
                    <a:pt x="969" y="786"/>
                    <a:pt x="1057" y="743"/>
                  </a:cubicBezTo>
                  <a:cubicBezTo>
                    <a:pt x="1085" y="743"/>
                    <a:pt x="1114" y="714"/>
                    <a:pt x="1142" y="714"/>
                  </a:cubicBezTo>
                  <a:cubicBezTo>
                    <a:pt x="1313" y="628"/>
                    <a:pt x="1371" y="543"/>
                    <a:pt x="1342" y="372"/>
                  </a:cubicBezTo>
                  <a:cubicBezTo>
                    <a:pt x="1342" y="372"/>
                    <a:pt x="1342" y="372"/>
                    <a:pt x="1342" y="343"/>
                  </a:cubicBezTo>
                  <a:cubicBezTo>
                    <a:pt x="1342" y="115"/>
                    <a:pt x="885" y="1"/>
                    <a:pt x="714"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48"/>
            <p:cNvSpPr/>
            <p:nvPr/>
          </p:nvSpPr>
          <p:spPr>
            <a:xfrm>
              <a:off x="811625" y="306900"/>
              <a:ext cx="28850" cy="16025"/>
            </a:xfrm>
            <a:custGeom>
              <a:avLst/>
              <a:gdLst/>
              <a:ahLst/>
              <a:cxnLst/>
              <a:rect l="l" t="t" r="r" b="b"/>
              <a:pathLst>
                <a:path w="1154" h="641" extrusionOk="0">
                  <a:moveTo>
                    <a:pt x="469" y="1"/>
                  </a:moveTo>
                  <a:cubicBezTo>
                    <a:pt x="242" y="1"/>
                    <a:pt x="1" y="87"/>
                    <a:pt x="41" y="327"/>
                  </a:cubicBezTo>
                  <a:cubicBezTo>
                    <a:pt x="41" y="356"/>
                    <a:pt x="41" y="384"/>
                    <a:pt x="41" y="413"/>
                  </a:cubicBezTo>
                  <a:cubicBezTo>
                    <a:pt x="70" y="584"/>
                    <a:pt x="355" y="641"/>
                    <a:pt x="469" y="641"/>
                  </a:cubicBezTo>
                  <a:cubicBezTo>
                    <a:pt x="954" y="641"/>
                    <a:pt x="1154" y="356"/>
                    <a:pt x="926" y="156"/>
                  </a:cubicBezTo>
                  <a:cubicBezTo>
                    <a:pt x="868" y="99"/>
                    <a:pt x="783" y="70"/>
                    <a:pt x="726" y="42"/>
                  </a:cubicBezTo>
                  <a:cubicBezTo>
                    <a:pt x="658" y="16"/>
                    <a:pt x="565" y="1"/>
                    <a:pt x="469"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48"/>
            <p:cNvSpPr/>
            <p:nvPr/>
          </p:nvSpPr>
          <p:spPr>
            <a:xfrm>
              <a:off x="910350" y="273450"/>
              <a:ext cx="37850" cy="18625"/>
            </a:xfrm>
            <a:custGeom>
              <a:avLst/>
              <a:gdLst/>
              <a:ahLst/>
              <a:cxnLst/>
              <a:rect l="l" t="t" r="r" b="b"/>
              <a:pathLst>
                <a:path w="1514" h="745" extrusionOk="0">
                  <a:moveTo>
                    <a:pt x="774" y="1"/>
                  </a:moveTo>
                  <a:cubicBezTo>
                    <a:pt x="595" y="1"/>
                    <a:pt x="409" y="49"/>
                    <a:pt x="258" y="124"/>
                  </a:cubicBezTo>
                  <a:cubicBezTo>
                    <a:pt x="1" y="267"/>
                    <a:pt x="229" y="552"/>
                    <a:pt x="400" y="638"/>
                  </a:cubicBezTo>
                  <a:cubicBezTo>
                    <a:pt x="521" y="707"/>
                    <a:pt x="663" y="745"/>
                    <a:pt x="807" y="745"/>
                  </a:cubicBezTo>
                  <a:cubicBezTo>
                    <a:pt x="901" y="745"/>
                    <a:pt x="995" y="729"/>
                    <a:pt x="1085" y="695"/>
                  </a:cubicBezTo>
                  <a:cubicBezTo>
                    <a:pt x="1171" y="666"/>
                    <a:pt x="1171" y="666"/>
                    <a:pt x="1114" y="666"/>
                  </a:cubicBezTo>
                  <a:cubicBezTo>
                    <a:pt x="1285" y="638"/>
                    <a:pt x="1513" y="495"/>
                    <a:pt x="1342" y="267"/>
                  </a:cubicBezTo>
                  <a:cubicBezTo>
                    <a:pt x="1215" y="76"/>
                    <a:pt x="999" y="1"/>
                    <a:pt x="774"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48"/>
            <p:cNvSpPr/>
            <p:nvPr/>
          </p:nvSpPr>
          <p:spPr>
            <a:xfrm>
              <a:off x="1012375" y="238475"/>
              <a:ext cx="37000" cy="15800"/>
            </a:xfrm>
            <a:custGeom>
              <a:avLst/>
              <a:gdLst/>
              <a:ahLst/>
              <a:cxnLst/>
              <a:rect l="l" t="t" r="r" b="b"/>
              <a:pathLst>
                <a:path w="1480" h="632" extrusionOk="0">
                  <a:moveTo>
                    <a:pt x="609" y="0"/>
                  </a:moveTo>
                  <a:cubicBezTo>
                    <a:pt x="569" y="0"/>
                    <a:pt x="536" y="4"/>
                    <a:pt x="514" y="11"/>
                  </a:cubicBezTo>
                  <a:cubicBezTo>
                    <a:pt x="457" y="68"/>
                    <a:pt x="371" y="97"/>
                    <a:pt x="314" y="125"/>
                  </a:cubicBezTo>
                  <a:cubicBezTo>
                    <a:pt x="0" y="325"/>
                    <a:pt x="485" y="582"/>
                    <a:pt x="656" y="610"/>
                  </a:cubicBezTo>
                  <a:cubicBezTo>
                    <a:pt x="712" y="624"/>
                    <a:pt x="765" y="631"/>
                    <a:pt x="817" y="631"/>
                  </a:cubicBezTo>
                  <a:cubicBezTo>
                    <a:pt x="980" y="631"/>
                    <a:pt x="1126" y="562"/>
                    <a:pt x="1255" y="411"/>
                  </a:cubicBezTo>
                  <a:cubicBezTo>
                    <a:pt x="1479" y="162"/>
                    <a:pt x="880" y="0"/>
                    <a:pt x="609"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48"/>
            <p:cNvSpPr/>
            <p:nvPr/>
          </p:nvSpPr>
          <p:spPr>
            <a:xfrm>
              <a:off x="799475" y="457150"/>
              <a:ext cx="29925" cy="11875"/>
            </a:xfrm>
            <a:custGeom>
              <a:avLst/>
              <a:gdLst/>
              <a:ahLst/>
              <a:cxnLst/>
              <a:rect l="l" t="t" r="r" b="b"/>
              <a:pathLst>
                <a:path w="1197" h="475" extrusionOk="0">
                  <a:moveTo>
                    <a:pt x="483" y="0"/>
                  </a:moveTo>
                  <a:cubicBezTo>
                    <a:pt x="400" y="0"/>
                    <a:pt x="324" y="16"/>
                    <a:pt x="270" y="52"/>
                  </a:cubicBezTo>
                  <a:cubicBezTo>
                    <a:pt x="0" y="255"/>
                    <a:pt x="405" y="475"/>
                    <a:pt x="714" y="475"/>
                  </a:cubicBezTo>
                  <a:cubicBezTo>
                    <a:pt x="796" y="475"/>
                    <a:pt x="872" y="459"/>
                    <a:pt x="926" y="423"/>
                  </a:cubicBezTo>
                  <a:cubicBezTo>
                    <a:pt x="1197" y="220"/>
                    <a:pt x="792" y="0"/>
                    <a:pt x="483"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8"/>
            <p:cNvSpPr/>
            <p:nvPr/>
          </p:nvSpPr>
          <p:spPr>
            <a:xfrm>
              <a:off x="637175" y="440175"/>
              <a:ext cx="38525" cy="19725"/>
            </a:xfrm>
            <a:custGeom>
              <a:avLst/>
              <a:gdLst/>
              <a:ahLst/>
              <a:cxnLst/>
              <a:rect l="l" t="t" r="r" b="b"/>
              <a:pathLst>
                <a:path w="1541" h="789" extrusionOk="0">
                  <a:moveTo>
                    <a:pt x="645" y="1"/>
                  </a:moveTo>
                  <a:cubicBezTo>
                    <a:pt x="527" y="1"/>
                    <a:pt x="412" y="21"/>
                    <a:pt x="285" y="75"/>
                  </a:cubicBezTo>
                  <a:cubicBezTo>
                    <a:pt x="143" y="160"/>
                    <a:pt x="0" y="303"/>
                    <a:pt x="143" y="503"/>
                  </a:cubicBezTo>
                  <a:cubicBezTo>
                    <a:pt x="285" y="703"/>
                    <a:pt x="542" y="760"/>
                    <a:pt x="770" y="788"/>
                  </a:cubicBezTo>
                  <a:cubicBezTo>
                    <a:pt x="999" y="788"/>
                    <a:pt x="1198" y="731"/>
                    <a:pt x="1341" y="560"/>
                  </a:cubicBezTo>
                  <a:cubicBezTo>
                    <a:pt x="1541" y="275"/>
                    <a:pt x="1056" y="46"/>
                    <a:pt x="856" y="18"/>
                  </a:cubicBezTo>
                  <a:cubicBezTo>
                    <a:pt x="783" y="7"/>
                    <a:pt x="714" y="1"/>
                    <a:pt x="645"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8"/>
            <p:cNvSpPr/>
            <p:nvPr/>
          </p:nvSpPr>
          <p:spPr>
            <a:xfrm>
              <a:off x="882075" y="492800"/>
              <a:ext cx="28075" cy="11200"/>
            </a:xfrm>
            <a:custGeom>
              <a:avLst/>
              <a:gdLst/>
              <a:ahLst/>
              <a:cxnLst/>
              <a:rect l="l" t="t" r="r" b="b"/>
              <a:pathLst>
                <a:path w="1123" h="448" extrusionOk="0">
                  <a:moveTo>
                    <a:pt x="445" y="0"/>
                  </a:moveTo>
                  <a:cubicBezTo>
                    <a:pt x="367" y="0"/>
                    <a:pt x="296" y="16"/>
                    <a:pt x="247" y="53"/>
                  </a:cubicBezTo>
                  <a:cubicBezTo>
                    <a:pt x="0" y="232"/>
                    <a:pt x="390" y="447"/>
                    <a:pt x="678" y="447"/>
                  </a:cubicBezTo>
                  <a:cubicBezTo>
                    <a:pt x="756" y="447"/>
                    <a:pt x="827" y="431"/>
                    <a:pt x="875" y="395"/>
                  </a:cubicBezTo>
                  <a:cubicBezTo>
                    <a:pt x="1122" y="215"/>
                    <a:pt x="733" y="0"/>
                    <a:pt x="445"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8"/>
            <p:cNvSpPr/>
            <p:nvPr/>
          </p:nvSpPr>
          <p:spPr>
            <a:xfrm>
              <a:off x="567250" y="1302875"/>
              <a:ext cx="27075" cy="15825"/>
            </a:xfrm>
            <a:custGeom>
              <a:avLst/>
              <a:gdLst/>
              <a:ahLst/>
              <a:cxnLst/>
              <a:rect l="l" t="t" r="r" b="b"/>
              <a:pathLst>
                <a:path w="1083" h="633" extrusionOk="0">
                  <a:moveTo>
                    <a:pt x="467" y="1"/>
                  </a:moveTo>
                  <a:cubicBezTo>
                    <a:pt x="442" y="1"/>
                    <a:pt x="420" y="2"/>
                    <a:pt x="400" y="5"/>
                  </a:cubicBezTo>
                  <a:cubicBezTo>
                    <a:pt x="486" y="5"/>
                    <a:pt x="572" y="34"/>
                    <a:pt x="657" y="62"/>
                  </a:cubicBezTo>
                  <a:lnTo>
                    <a:pt x="343" y="62"/>
                  </a:lnTo>
                  <a:cubicBezTo>
                    <a:pt x="305" y="43"/>
                    <a:pt x="267" y="34"/>
                    <a:pt x="231" y="34"/>
                  </a:cubicBezTo>
                  <a:cubicBezTo>
                    <a:pt x="159" y="34"/>
                    <a:pt x="96" y="72"/>
                    <a:pt x="58" y="148"/>
                  </a:cubicBezTo>
                  <a:cubicBezTo>
                    <a:pt x="1" y="233"/>
                    <a:pt x="1" y="319"/>
                    <a:pt x="58" y="376"/>
                  </a:cubicBezTo>
                  <a:cubicBezTo>
                    <a:pt x="115" y="433"/>
                    <a:pt x="172" y="490"/>
                    <a:pt x="229" y="519"/>
                  </a:cubicBezTo>
                  <a:cubicBezTo>
                    <a:pt x="315" y="576"/>
                    <a:pt x="457" y="604"/>
                    <a:pt x="600" y="633"/>
                  </a:cubicBezTo>
                  <a:lnTo>
                    <a:pt x="629" y="633"/>
                  </a:lnTo>
                  <a:cubicBezTo>
                    <a:pt x="828" y="633"/>
                    <a:pt x="1028" y="576"/>
                    <a:pt x="1057" y="405"/>
                  </a:cubicBezTo>
                  <a:cubicBezTo>
                    <a:pt x="1082" y="121"/>
                    <a:pt x="690" y="1"/>
                    <a:pt x="467"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8"/>
            <p:cNvSpPr/>
            <p:nvPr/>
          </p:nvSpPr>
          <p:spPr>
            <a:xfrm>
              <a:off x="612275" y="1293800"/>
              <a:ext cx="33475" cy="14825"/>
            </a:xfrm>
            <a:custGeom>
              <a:avLst/>
              <a:gdLst/>
              <a:ahLst/>
              <a:cxnLst/>
              <a:rect l="l" t="t" r="r" b="b"/>
              <a:pathLst>
                <a:path w="1339" h="593" extrusionOk="0">
                  <a:moveTo>
                    <a:pt x="363" y="0"/>
                  </a:moveTo>
                  <a:cubicBezTo>
                    <a:pt x="270" y="0"/>
                    <a:pt x="184" y="20"/>
                    <a:pt x="169" y="83"/>
                  </a:cubicBezTo>
                  <a:cubicBezTo>
                    <a:pt x="140" y="111"/>
                    <a:pt x="140" y="140"/>
                    <a:pt x="112" y="197"/>
                  </a:cubicBezTo>
                  <a:cubicBezTo>
                    <a:pt x="1" y="485"/>
                    <a:pt x="222" y="592"/>
                    <a:pt x="473" y="592"/>
                  </a:cubicBezTo>
                  <a:cubicBezTo>
                    <a:pt x="868" y="592"/>
                    <a:pt x="1339" y="327"/>
                    <a:pt x="711" y="83"/>
                  </a:cubicBezTo>
                  <a:cubicBezTo>
                    <a:pt x="654" y="54"/>
                    <a:pt x="597" y="54"/>
                    <a:pt x="568" y="26"/>
                  </a:cubicBezTo>
                  <a:cubicBezTo>
                    <a:pt x="517" y="13"/>
                    <a:pt x="437" y="0"/>
                    <a:pt x="363"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8"/>
            <p:cNvSpPr/>
            <p:nvPr/>
          </p:nvSpPr>
          <p:spPr>
            <a:xfrm>
              <a:off x="1228500" y="1386775"/>
              <a:ext cx="39250" cy="20950"/>
            </a:xfrm>
            <a:custGeom>
              <a:avLst/>
              <a:gdLst/>
              <a:ahLst/>
              <a:cxnLst/>
              <a:rect l="l" t="t" r="r" b="b"/>
              <a:pathLst>
                <a:path w="1570" h="838" extrusionOk="0">
                  <a:moveTo>
                    <a:pt x="706" y="1"/>
                  </a:moveTo>
                  <a:cubicBezTo>
                    <a:pt x="560" y="1"/>
                    <a:pt x="419" y="38"/>
                    <a:pt x="314" y="130"/>
                  </a:cubicBezTo>
                  <a:lnTo>
                    <a:pt x="257" y="159"/>
                  </a:lnTo>
                  <a:cubicBezTo>
                    <a:pt x="0" y="330"/>
                    <a:pt x="200" y="615"/>
                    <a:pt x="400" y="729"/>
                  </a:cubicBezTo>
                  <a:cubicBezTo>
                    <a:pt x="541" y="792"/>
                    <a:pt x="716" y="837"/>
                    <a:pt x="888" y="837"/>
                  </a:cubicBezTo>
                  <a:cubicBezTo>
                    <a:pt x="1029" y="837"/>
                    <a:pt x="1168" y="806"/>
                    <a:pt x="1284" y="729"/>
                  </a:cubicBezTo>
                  <a:lnTo>
                    <a:pt x="1341" y="701"/>
                  </a:lnTo>
                  <a:cubicBezTo>
                    <a:pt x="1570" y="501"/>
                    <a:pt x="1398" y="244"/>
                    <a:pt x="1199" y="130"/>
                  </a:cubicBezTo>
                  <a:cubicBezTo>
                    <a:pt x="1060" y="53"/>
                    <a:pt x="879" y="1"/>
                    <a:pt x="706"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48"/>
            <p:cNvSpPr/>
            <p:nvPr/>
          </p:nvSpPr>
          <p:spPr>
            <a:xfrm>
              <a:off x="1234625" y="1331625"/>
              <a:ext cx="26700" cy="16750"/>
            </a:xfrm>
            <a:custGeom>
              <a:avLst/>
              <a:gdLst/>
              <a:ahLst/>
              <a:cxnLst/>
              <a:rect l="l" t="t" r="r" b="b"/>
              <a:pathLst>
                <a:path w="1068" h="670" extrusionOk="0">
                  <a:moveTo>
                    <a:pt x="448" y="0"/>
                  </a:moveTo>
                  <a:cubicBezTo>
                    <a:pt x="281" y="0"/>
                    <a:pt x="118" y="61"/>
                    <a:pt x="69" y="225"/>
                  </a:cubicBezTo>
                  <a:cubicBezTo>
                    <a:pt x="41" y="282"/>
                    <a:pt x="41" y="339"/>
                    <a:pt x="69" y="396"/>
                  </a:cubicBezTo>
                  <a:cubicBezTo>
                    <a:pt x="1" y="578"/>
                    <a:pt x="297" y="670"/>
                    <a:pt x="506" y="670"/>
                  </a:cubicBezTo>
                  <a:cubicBezTo>
                    <a:pt x="559" y="670"/>
                    <a:pt x="606" y="664"/>
                    <a:pt x="640" y="653"/>
                  </a:cubicBezTo>
                  <a:cubicBezTo>
                    <a:pt x="811" y="653"/>
                    <a:pt x="1068" y="567"/>
                    <a:pt x="1039" y="367"/>
                  </a:cubicBezTo>
                  <a:cubicBezTo>
                    <a:pt x="1011" y="225"/>
                    <a:pt x="897" y="168"/>
                    <a:pt x="782" y="82"/>
                  </a:cubicBezTo>
                  <a:cubicBezTo>
                    <a:pt x="697" y="33"/>
                    <a:pt x="571" y="0"/>
                    <a:pt x="448"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48"/>
            <p:cNvSpPr/>
            <p:nvPr/>
          </p:nvSpPr>
          <p:spPr>
            <a:xfrm>
              <a:off x="1461025" y="829800"/>
              <a:ext cx="34275" cy="17700"/>
            </a:xfrm>
            <a:custGeom>
              <a:avLst/>
              <a:gdLst/>
              <a:ahLst/>
              <a:cxnLst/>
              <a:rect l="l" t="t" r="r" b="b"/>
              <a:pathLst>
                <a:path w="1371" h="708" extrusionOk="0">
                  <a:moveTo>
                    <a:pt x="602" y="0"/>
                  </a:moveTo>
                  <a:cubicBezTo>
                    <a:pt x="470" y="0"/>
                    <a:pt x="337" y="29"/>
                    <a:pt x="229" y="97"/>
                  </a:cubicBezTo>
                  <a:cubicBezTo>
                    <a:pt x="1" y="268"/>
                    <a:pt x="172" y="496"/>
                    <a:pt x="343" y="610"/>
                  </a:cubicBezTo>
                  <a:cubicBezTo>
                    <a:pt x="464" y="671"/>
                    <a:pt x="616" y="707"/>
                    <a:pt x="766" y="707"/>
                  </a:cubicBezTo>
                  <a:cubicBezTo>
                    <a:pt x="901" y="707"/>
                    <a:pt x="1034" y="678"/>
                    <a:pt x="1142" y="610"/>
                  </a:cubicBezTo>
                  <a:cubicBezTo>
                    <a:pt x="1370" y="439"/>
                    <a:pt x="1199" y="211"/>
                    <a:pt x="999" y="97"/>
                  </a:cubicBezTo>
                  <a:cubicBezTo>
                    <a:pt x="894" y="37"/>
                    <a:pt x="749" y="0"/>
                    <a:pt x="602"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48"/>
            <p:cNvSpPr/>
            <p:nvPr/>
          </p:nvSpPr>
          <p:spPr>
            <a:xfrm>
              <a:off x="1500275" y="907275"/>
              <a:ext cx="31400" cy="15550"/>
            </a:xfrm>
            <a:custGeom>
              <a:avLst/>
              <a:gdLst/>
              <a:ahLst/>
              <a:cxnLst/>
              <a:rect l="l" t="t" r="r" b="b"/>
              <a:pathLst>
                <a:path w="1256" h="622" extrusionOk="0">
                  <a:moveTo>
                    <a:pt x="457" y="0"/>
                  </a:moveTo>
                  <a:cubicBezTo>
                    <a:pt x="335" y="0"/>
                    <a:pt x="220" y="31"/>
                    <a:pt x="143" y="108"/>
                  </a:cubicBezTo>
                  <a:cubicBezTo>
                    <a:pt x="57" y="136"/>
                    <a:pt x="0" y="193"/>
                    <a:pt x="0" y="308"/>
                  </a:cubicBezTo>
                  <a:cubicBezTo>
                    <a:pt x="57" y="564"/>
                    <a:pt x="428" y="621"/>
                    <a:pt x="656" y="621"/>
                  </a:cubicBezTo>
                  <a:cubicBezTo>
                    <a:pt x="913" y="621"/>
                    <a:pt x="1255" y="422"/>
                    <a:pt x="970" y="165"/>
                  </a:cubicBezTo>
                  <a:cubicBezTo>
                    <a:pt x="865" y="77"/>
                    <a:pt x="652" y="0"/>
                    <a:pt x="457"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48"/>
            <p:cNvSpPr/>
            <p:nvPr/>
          </p:nvSpPr>
          <p:spPr>
            <a:xfrm>
              <a:off x="1413500" y="870350"/>
              <a:ext cx="31150" cy="16925"/>
            </a:xfrm>
            <a:custGeom>
              <a:avLst/>
              <a:gdLst/>
              <a:ahLst/>
              <a:cxnLst/>
              <a:rect l="l" t="t" r="r" b="b"/>
              <a:pathLst>
                <a:path w="1246" h="677" extrusionOk="0">
                  <a:moveTo>
                    <a:pt x="494" y="1"/>
                  </a:moveTo>
                  <a:cubicBezTo>
                    <a:pt x="310" y="1"/>
                    <a:pt x="136" y="62"/>
                    <a:pt x="76" y="244"/>
                  </a:cubicBezTo>
                  <a:lnTo>
                    <a:pt x="76" y="272"/>
                  </a:lnTo>
                  <a:cubicBezTo>
                    <a:pt x="0" y="575"/>
                    <a:pt x="459" y="677"/>
                    <a:pt x="705" y="677"/>
                  </a:cubicBezTo>
                  <a:cubicBezTo>
                    <a:pt x="737" y="677"/>
                    <a:pt x="766" y="675"/>
                    <a:pt x="789" y="672"/>
                  </a:cubicBezTo>
                  <a:lnTo>
                    <a:pt x="846" y="643"/>
                  </a:lnTo>
                  <a:cubicBezTo>
                    <a:pt x="1188" y="586"/>
                    <a:pt x="1246" y="272"/>
                    <a:pt x="932" y="101"/>
                  </a:cubicBezTo>
                  <a:cubicBezTo>
                    <a:pt x="825" y="48"/>
                    <a:pt x="656" y="1"/>
                    <a:pt x="494"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48"/>
            <p:cNvSpPr/>
            <p:nvPr/>
          </p:nvSpPr>
          <p:spPr>
            <a:xfrm>
              <a:off x="1175000" y="730700"/>
              <a:ext cx="32825" cy="18850"/>
            </a:xfrm>
            <a:custGeom>
              <a:avLst/>
              <a:gdLst/>
              <a:ahLst/>
              <a:cxnLst/>
              <a:rect l="l" t="t" r="r" b="b"/>
              <a:pathLst>
                <a:path w="1313" h="754" extrusionOk="0">
                  <a:moveTo>
                    <a:pt x="571" y="1"/>
                  </a:moveTo>
                  <a:cubicBezTo>
                    <a:pt x="477" y="1"/>
                    <a:pt x="388" y="20"/>
                    <a:pt x="314" y="66"/>
                  </a:cubicBezTo>
                  <a:cubicBezTo>
                    <a:pt x="286" y="66"/>
                    <a:pt x="286" y="95"/>
                    <a:pt x="286" y="95"/>
                  </a:cubicBezTo>
                  <a:cubicBezTo>
                    <a:pt x="200" y="123"/>
                    <a:pt x="114" y="152"/>
                    <a:pt x="86" y="238"/>
                  </a:cubicBezTo>
                  <a:cubicBezTo>
                    <a:pt x="0" y="380"/>
                    <a:pt x="57" y="466"/>
                    <a:pt x="143" y="551"/>
                  </a:cubicBezTo>
                  <a:lnTo>
                    <a:pt x="172" y="580"/>
                  </a:lnTo>
                  <a:cubicBezTo>
                    <a:pt x="301" y="690"/>
                    <a:pt x="501" y="753"/>
                    <a:pt x="688" y="753"/>
                  </a:cubicBezTo>
                  <a:cubicBezTo>
                    <a:pt x="791" y="753"/>
                    <a:pt x="890" y="735"/>
                    <a:pt x="970" y="694"/>
                  </a:cubicBezTo>
                  <a:cubicBezTo>
                    <a:pt x="999" y="694"/>
                    <a:pt x="1028" y="694"/>
                    <a:pt x="1028" y="666"/>
                  </a:cubicBezTo>
                  <a:cubicBezTo>
                    <a:pt x="1284" y="580"/>
                    <a:pt x="1313" y="352"/>
                    <a:pt x="1113" y="180"/>
                  </a:cubicBezTo>
                  <a:cubicBezTo>
                    <a:pt x="978" y="84"/>
                    <a:pt x="765" y="1"/>
                    <a:pt x="571"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48"/>
            <p:cNvSpPr/>
            <p:nvPr/>
          </p:nvSpPr>
          <p:spPr>
            <a:xfrm>
              <a:off x="1151575" y="684225"/>
              <a:ext cx="26150" cy="10025"/>
            </a:xfrm>
            <a:custGeom>
              <a:avLst/>
              <a:gdLst/>
              <a:ahLst/>
              <a:cxnLst/>
              <a:rect l="l" t="t" r="r" b="b"/>
              <a:pathLst>
                <a:path w="1046" h="401" extrusionOk="0">
                  <a:moveTo>
                    <a:pt x="403" y="1"/>
                  </a:moveTo>
                  <a:cubicBezTo>
                    <a:pt x="334" y="1"/>
                    <a:pt x="270" y="13"/>
                    <a:pt x="224" y="42"/>
                  </a:cubicBezTo>
                  <a:cubicBezTo>
                    <a:pt x="0" y="221"/>
                    <a:pt x="356" y="400"/>
                    <a:pt x="616" y="400"/>
                  </a:cubicBezTo>
                  <a:cubicBezTo>
                    <a:pt x="687" y="400"/>
                    <a:pt x="752" y="387"/>
                    <a:pt x="795" y="356"/>
                  </a:cubicBezTo>
                  <a:cubicBezTo>
                    <a:pt x="1045" y="197"/>
                    <a:pt x="678" y="1"/>
                    <a:pt x="403"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48"/>
            <p:cNvSpPr/>
            <p:nvPr/>
          </p:nvSpPr>
          <p:spPr>
            <a:xfrm>
              <a:off x="1113925" y="729875"/>
              <a:ext cx="26125" cy="10025"/>
            </a:xfrm>
            <a:custGeom>
              <a:avLst/>
              <a:gdLst/>
              <a:ahLst/>
              <a:cxnLst/>
              <a:rect l="l" t="t" r="r" b="b"/>
              <a:pathLst>
                <a:path w="1045" h="401" extrusionOk="0">
                  <a:moveTo>
                    <a:pt x="412" y="1"/>
                  </a:moveTo>
                  <a:cubicBezTo>
                    <a:pt x="346" y="1"/>
                    <a:pt x="287" y="14"/>
                    <a:pt x="246" y="42"/>
                  </a:cubicBezTo>
                  <a:cubicBezTo>
                    <a:pt x="0" y="221"/>
                    <a:pt x="351" y="400"/>
                    <a:pt x="624" y="400"/>
                  </a:cubicBezTo>
                  <a:cubicBezTo>
                    <a:pt x="699" y="400"/>
                    <a:pt x="768" y="387"/>
                    <a:pt x="817" y="356"/>
                  </a:cubicBezTo>
                  <a:cubicBezTo>
                    <a:pt x="1045" y="197"/>
                    <a:pt x="673" y="1"/>
                    <a:pt x="412"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48"/>
            <p:cNvSpPr/>
            <p:nvPr/>
          </p:nvSpPr>
          <p:spPr>
            <a:xfrm>
              <a:off x="1032325" y="691775"/>
              <a:ext cx="30300" cy="14950"/>
            </a:xfrm>
            <a:custGeom>
              <a:avLst/>
              <a:gdLst/>
              <a:ahLst/>
              <a:cxnLst/>
              <a:rect l="l" t="t" r="r" b="b"/>
              <a:pathLst>
                <a:path w="1212" h="598" extrusionOk="0">
                  <a:moveTo>
                    <a:pt x="522" y="1"/>
                  </a:moveTo>
                  <a:cubicBezTo>
                    <a:pt x="459" y="1"/>
                    <a:pt x="405" y="9"/>
                    <a:pt x="372" y="26"/>
                  </a:cubicBezTo>
                  <a:cubicBezTo>
                    <a:pt x="286" y="54"/>
                    <a:pt x="229" y="83"/>
                    <a:pt x="172" y="140"/>
                  </a:cubicBezTo>
                  <a:cubicBezTo>
                    <a:pt x="1" y="254"/>
                    <a:pt x="144" y="425"/>
                    <a:pt x="258" y="511"/>
                  </a:cubicBezTo>
                  <a:cubicBezTo>
                    <a:pt x="370" y="559"/>
                    <a:pt x="499" y="598"/>
                    <a:pt x="622" y="598"/>
                  </a:cubicBezTo>
                  <a:cubicBezTo>
                    <a:pt x="718" y="598"/>
                    <a:pt x="810" y="573"/>
                    <a:pt x="885" y="511"/>
                  </a:cubicBezTo>
                  <a:cubicBezTo>
                    <a:pt x="942" y="482"/>
                    <a:pt x="1000" y="425"/>
                    <a:pt x="1028" y="368"/>
                  </a:cubicBezTo>
                  <a:cubicBezTo>
                    <a:pt x="1212" y="138"/>
                    <a:pt x="785" y="1"/>
                    <a:pt x="522"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48"/>
            <p:cNvSpPr/>
            <p:nvPr/>
          </p:nvSpPr>
          <p:spPr>
            <a:xfrm>
              <a:off x="833925" y="815125"/>
              <a:ext cx="24350" cy="9600"/>
            </a:xfrm>
            <a:custGeom>
              <a:avLst/>
              <a:gdLst/>
              <a:ahLst/>
              <a:cxnLst/>
              <a:rect l="l" t="t" r="r" b="b"/>
              <a:pathLst>
                <a:path w="974" h="384" extrusionOk="0">
                  <a:moveTo>
                    <a:pt x="406" y="0"/>
                  </a:moveTo>
                  <a:cubicBezTo>
                    <a:pt x="329" y="0"/>
                    <a:pt x="257" y="17"/>
                    <a:pt x="205" y="56"/>
                  </a:cubicBezTo>
                  <a:cubicBezTo>
                    <a:pt x="0" y="192"/>
                    <a:pt x="338" y="383"/>
                    <a:pt x="600" y="383"/>
                  </a:cubicBezTo>
                  <a:cubicBezTo>
                    <a:pt x="667" y="383"/>
                    <a:pt x="729" y="371"/>
                    <a:pt x="775" y="341"/>
                  </a:cubicBezTo>
                  <a:cubicBezTo>
                    <a:pt x="973" y="188"/>
                    <a:pt x="663" y="0"/>
                    <a:pt x="406"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48"/>
            <p:cNvSpPr/>
            <p:nvPr/>
          </p:nvSpPr>
          <p:spPr>
            <a:xfrm>
              <a:off x="1929250" y="1180300"/>
              <a:ext cx="22550" cy="14575"/>
            </a:xfrm>
            <a:custGeom>
              <a:avLst/>
              <a:gdLst/>
              <a:ahLst/>
              <a:cxnLst/>
              <a:rect l="l" t="t" r="r" b="b"/>
              <a:pathLst>
                <a:path w="902" h="583" extrusionOk="0">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48"/>
            <p:cNvSpPr/>
            <p:nvPr/>
          </p:nvSpPr>
          <p:spPr>
            <a:xfrm>
              <a:off x="1626525" y="1609000"/>
              <a:ext cx="43525" cy="21950"/>
            </a:xfrm>
            <a:custGeom>
              <a:avLst/>
              <a:gdLst/>
              <a:ahLst/>
              <a:cxnLst/>
              <a:rect l="l" t="t" r="r" b="b"/>
              <a:pathLst>
                <a:path w="1741" h="878" extrusionOk="0">
                  <a:moveTo>
                    <a:pt x="753" y="0"/>
                  </a:moveTo>
                  <a:cubicBezTo>
                    <a:pt x="557" y="0"/>
                    <a:pt x="371" y="57"/>
                    <a:pt x="257" y="200"/>
                  </a:cubicBezTo>
                  <a:lnTo>
                    <a:pt x="229" y="200"/>
                  </a:lnTo>
                  <a:lnTo>
                    <a:pt x="229" y="229"/>
                  </a:lnTo>
                  <a:cubicBezTo>
                    <a:pt x="0" y="485"/>
                    <a:pt x="428" y="828"/>
                    <a:pt x="771" y="856"/>
                  </a:cubicBezTo>
                  <a:cubicBezTo>
                    <a:pt x="842" y="871"/>
                    <a:pt x="913" y="878"/>
                    <a:pt x="985" y="878"/>
                  </a:cubicBezTo>
                  <a:cubicBezTo>
                    <a:pt x="1056" y="878"/>
                    <a:pt x="1127" y="871"/>
                    <a:pt x="1199" y="856"/>
                  </a:cubicBezTo>
                  <a:cubicBezTo>
                    <a:pt x="1627" y="742"/>
                    <a:pt x="1741" y="371"/>
                    <a:pt x="1313" y="143"/>
                  </a:cubicBezTo>
                  <a:cubicBezTo>
                    <a:pt x="1156" y="57"/>
                    <a:pt x="949" y="0"/>
                    <a:pt x="753" y="0"/>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48"/>
            <p:cNvSpPr/>
            <p:nvPr/>
          </p:nvSpPr>
          <p:spPr>
            <a:xfrm>
              <a:off x="1630500" y="1545875"/>
              <a:ext cx="38675" cy="15275"/>
            </a:xfrm>
            <a:custGeom>
              <a:avLst/>
              <a:gdLst/>
              <a:ahLst/>
              <a:cxnLst/>
              <a:rect l="l" t="t" r="r" b="b"/>
              <a:pathLst>
                <a:path w="1547" h="611" extrusionOk="0">
                  <a:moveTo>
                    <a:pt x="629" y="1"/>
                  </a:moveTo>
                  <a:cubicBezTo>
                    <a:pt x="521" y="1"/>
                    <a:pt x="423" y="22"/>
                    <a:pt x="355" y="72"/>
                  </a:cubicBezTo>
                  <a:cubicBezTo>
                    <a:pt x="1" y="315"/>
                    <a:pt x="523" y="610"/>
                    <a:pt x="921" y="610"/>
                  </a:cubicBezTo>
                  <a:cubicBezTo>
                    <a:pt x="1036" y="610"/>
                    <a:pt x="1140" y="586"/>
                    <a:pt x="1211" y="528"/>
                  </a:cubicBezTo>
                  <a:cubicBezTo>
                    <a:pt x="1546" y="282"/>
                    <a:pt x="1023" y="1"/>
                    <a:pt x="629"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48"/>
            <p:cNvSpPr/>
            <p:nvPr/>
          </p:nvSpPr>
          <p:spPr>
            <a:xfrm>
              <a:off x="1675925" y="1544925"/>
              <a:ext cx="15425" cy="6250"/>
            </a:xfrm>
            <a:custGeom>
              <a:avLst/>
              <a:gdLst/>
              <a:ahLst/>
              <a:cxnLst/>
              <a:rect l="l" t="t" r="r" b="b"/>
              <a:pathLst>
                <a:path w="617" h="250" extrusionOk="0">
                  <a:moveTo>
                    <a:pt x="235" y="1"/>
                  </a:moveTo>
                  <a:cubicBezTo>
                    <a:pt x="197" y="1"/>
                    <a:pt x="162" y="8"/>
                    <a:pt x="136" y="24"/>
                  </a:cubicBezTo>
                  <a:cubicBezTo>
                    <a:pt x="0" y="137"/>
                    <a:pt x="222" y="250"/>
                    <a:pt x="377" y="250"/>
                  </a:cubicBezTo>
                  <a:cubicBezTo>
                    <a:pt x="418" y="250"/>
                    <a:pt x="454" y="242"/>
                    <a:pt x="478" y="224"/>
                  </a:cubicBezTo>
                  <a:cubicBezTo>
                    <a:pt x="617" y="131"/>
                    <a:pt x="399" y="1"/>
                    <a:pt x="235" y="1"/>
                  </a:cubicBezTo>
                  <a:close/>
                </a:path>
              </a:pathLst>
            </a:custGeom>
            <a:solidFill>
              <a:srgbClr val="BC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3503;p42"/>
          <p:cNvSpPr txBox="1">
            <a:spLocks/>
          </p:cNvSpPr>
          <p:nvPr/>
        </p:nvSpPr>
        <p:spPr>
          <a:xfrm>
            <a:off x="2057200" y="-284287"/>
            <a:ext cx="5311200" cy="1262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800" dirty="0" smtClean="0">
                <a:solidFill>
                  <a:schemeClr val="lt2"/>
                </a:solidFill>
                <a:latin typeface="Chau Philomene One"/>
                <a:ea typeface="Chau Philomene One"/>
                <a:cs typeface="Chau Philomene One"/>
                <a:sym typeface="Chau Philomene One"/>
              </a:rPr>
              <a:t>04 LSTM MODEL</a:t>
            </a:r>
            <a:endParaRPr lang="en" sz="2800" dirty="0">
              <a:solidFill>
                <a:schemeClr val="lt2"/>
              </a:solidFill>
              <a:latin typeface="Chau Philomene One"/>
              <a:ea typeface="Chau Philomene One"/>
              <a:cs typeface="Chau Philomene One"/>
              <a:sym typeface="Chau Philomene One"/>
            </a:endParaRPr>
          </a:p>
        </p:txBody>
      </p:sp>
      <p:sp>
        <p:nvSpPr>
          <p:cNvPr id="2" name="Rectangle 1"/>
          <p:cNvSpPr/>
          <p:nvPr/>
        </p:nvSpPr>
        <p:spPr>
          <a:xfrm>
            <a:off x="294793" y="2566275"/>
            <a:ext cx="8573957" cy="2554545"/>
          </a:xfrm>
          <a:prstGeom prst="rect">
            <a:avLst/>
          </a:prstGeom>
        </p:spPr>
        <p:txBody>
          <a:bodyPr wrap="square">
            <a:spAutoFit/>
          </a:bodyPr>
          <a:lstStyle/>
          <a:p>
            <a:pPr algn="ctr"/>
            <a:r>
              <a:rPr lang="en-US" sz="1600" dirty="0" smtClean="0">
                <a:solidFill>
                  <a:schemeClr val="dk1"/>
                </a:solidFill>
                <a:latin typeface="Roboto"/>
                <a:ea typeface="Roboto"/>
                <a:cs typeface="Roboto"/>
                <a:sym typeface="Chau Philomene One"/>
              </a:rPr>
              <a:t>Our Website employs </a:t>
            </a:r>
            <a:r>
              <a:rPr lang="en-US" sz="1600" dirty="0">
                <a:solidFill>
                  <a:schemeClr val="dk1"/>
                </a:solidFill>
                <a:latin typeface="Roboto"/>
                <a:ea typeface="Roboto"/>
                <a:cs typeface="Roboto"/>
                <a:sym typeface="Chau Philomene One"/>
              </a:rPr>
              <a:t>an LSTM model</a:t>
            </a:r>
            <a:r>
              <a:rPr lang="en-US" altLang="en-US" sz="1600" dirty="0">
                <a:solidFill>
                  <a:schemeClr val="dk1"/>
                </a:solidFill>
                <a:latin typeface="Roboto"/>
                <a:ea typeface="Roboto"/>
                <a:cs typeface="Roboto"/>
              </a:rPr>
              <a:t> , a type of neural network,</a:t>
            </a:r>
            <a:r>
              <a:rPr lang="en-US" sz="1600" dirty="0">
                <a:solidFill>
                  <a:schemeClr val="dk1"/>
                </a:solidFill>
                <a:latin typeface="Roboto"/>
                <a:ea typeface="Roboto"/>
                <a:cs typeface="Roboto"/>
                <a:sym typeface="Chau Philomene One"/>
              </a:rPr>
              <a:t> to predict match outcomes using historical data. </a:t>
            </a:r>
            <a:r>
              <a:rPr lang="en-US" altLang="en-US" sz="1600" dirty="0">
                <a:solidFill>
                  <a:schemeClr val="dk1"/>
                </a:solidFill>
                <a:latin typeface="Roboto"/>
                <a:ea typeface="Roboto"/>
                <a:cs typeface="Roboto"/>
              </a:rPr>
              <a:t>The model </a:t>
            </a:r>
            <a:r>
              <a:rPr lang="en-US" altLang="en-US" sz="1600" dirty="0" smtClean="0">
                <a:solidFill>
                  <a:schemeClr val="dk1"/>
                </a:solidFill>
                <a:latin typeface="Roboto"/>
                <a:ea typeface="Roboto"/>
                <a:cs typeface="Roboto"/>
              </a:rPr>
              <a:t>processes important input </a:t>
            </a:r>
            <a:r>
              <a:rPr lang="en-US" altLang="en-US" sz="1600" dirty="0">
                <a:solidFill>
                  <a:schemeClr val="dk1"/>
                </a:solidFill>
                <a:latin typeface="Roboto"/>
                <a:ea typeface="Roboto"/>
                <a:cs typeface="Roboto"/>
              </a:rPr>
              <a:t>features, </a:t>
            </a:r>
            <a:r>
              <a:rPr lang="en-US" altLang="en-US" sz="1600" dirty="0" smtClean="0">
                <a:solidFill>
                  <a:schemeClr val="dk1"/>
                </a:solidFill>
                <a:latin typeface="Roboto"/>
                <a:ea typeface="Roboto"/>
                <a:cs typeface="Roboto"/>
              </a:rPr>
              <a:t>like batting </a:t>
            </a:r>
            <a:r>
              <a:rPr lang="en-US" altLang="en-US" sz="1600" dirty="0">
                <a:solidFill>
                  <a:schemeClr val="dk1"/>
                </a:solidFill>
                <a:latin typeface="Roboto"/>
                <a:ea typeface="Roboto"/>
                <a:cs typeface="Roboto"/>
              </a:rPr>
              <a:t>team, bowling team, and venue, which are encoded using OneHotEncoder to handle categorical variables. Additionally, features like over and ball, representing the progression of the match, are scaled using StandardScaler to normalize the values. </a:t>
            </a:r>
            <a:r>
              <a:rPr lang="en-US" altLang="en-US" sz="1600" dirty="0" smtClean="0">
                <a:solidFill>
                  <a:schemeClr val="dk1"/>
                </a:solidFill>
                <a:latin typeface="Roboto"/>
                <a:ea typeface="Roboto"/>
                <a:cs typeface="Roboto"/>
              </a:rPr>
              <a:t/>
            </a:r>
            <a:br>
              <a:rPr lang="en-US" altLang="en-US" sz="1600" dirty="0" smtClean="0">
                <a:solidFill>
                  <a:schemeClr val="dk1"/>
                </a:solidFill>
                <a:latin typeface="Roboto"/>
                <a:ea typeface="Roboto"/>
                <a:cs typeface="Roboto"/>
              </a:rPr>
            </a:br>
            <a:r>
              <a:rPr lang="en-US" altLang="en-US" sz="1600" dirty="0" smtClean="0">
                <a:solidFill>
                  <a:schemeClr val="dk1"/>
                </a:solidFill>
                <a:latin typeface="Roboto"/>
                <a:ea typeface="Roboto"/>
                <a:cs typeface="Roboto"/>
              </a:rPr>
              <a:t/>
            </a:r>
            <a:br>
              <a:rPr lang="en-US" altLang="en-US" sz="1600" dirty="0" smtClean="0">
                <a:solidFill>
                  <a:schemeClr val="dk1"/>
                </a:solidFill>
                <a:latin typeface="Roboto"/>
                <a:ea typeface="Roboto"/>
                <a:cs typeface="Roboto"/>
              </a:rPr>
            </a:br>
            <a:r>
              <a:rPr lang="en-US" altLang="en-US" sz="1600" dirty="0" smtClean="0">
                <a:solidFill>
                  <a:schemeClr val="dk1"/>
                </a:solidFill>
                <a:latin typeface="Roboto"/>
                <a:ea typeface="Roboto"/>
                <a:cs typeface="Roboto"/>
              </a:rPr>
              <a:t>The </a:t>
            </a:r>
            <a:r>
              <a:rPr lang="en-US" altLang="en-US" sz="1600" dirty="0">
                <a:solidFill>
                  <a:schemeClr val="dk1"/>
                </a:solidFill>
                <a:latin typeface="Roboto"/>
                <a:ea typeface="Roboto"/>
                <a:cs typeface="Roboto"/>
              </a:rPr>
              <a:t>LSTM model is designed to capture sequential </a:t>
            </a:r>
            <a:r>
              <a:rPr lang="en-US" altLang="en-US" sz="1600" dirty="0" smtClean="0">
                <a:solidFill>
                  <a:schemeClr val="dk1"/>
                </a:solidFill>
                <a:latin typeface="Roboto"/>
                <a:ea typeface="Roboto"/>
                <a:cs typeface="Roboto"/>
              </a:rPr>
              <a:t>dependencies, </a:t>
            </a:r>
            <a:r>
              <a:rPr lang="en-US" altLang="en-US" sz="1600" dirty="0">
                <a:solidFill>
                  <a:schemeClr val="dk1"/>
                </a:solidFill>
                <a:latin typeface="Roboto"/>
                <a:ea typeface="Roboto"/>
                <a:cs typeface="Roboto"/>
              </a:rPr>
              <a:t>which is essential for understanding the dynamic nature of cricket matches. </a:t>
            </a:r>
            <a:r>
              <a:rPr lang="en-US" sz="1600" dirty="0" smtClean="0">
                <a:solidFill>
                  <a:schemeClr val="dk1"/>
                </a:solidFill>
                <a:latin typeface="Roboto"/>
                <a:ea typeface="Roboto"/>
                <a:cs typeface="Roboto"/>
                <a:sym typeface="Chau Philomene One"/>
              </a:rPr>
              <a:t>Users </a:t>
            </a:r>
            <a:r>
              <a:rPr lang="en-US" sz="1600" dirty="0">
                <a:solidFill>
                  <a:schemeClr val="dk1"/>
                </a:solidFill>
                <a:latin typeface="Roboto"/>
                <a:ea typeface="Roboto"/>
                <a:cs typeface="Roboto"/>
                <a:sym typeface="Chau Philomene One"/>
              </a:rPr>
              <a:t>receive forecasts for team scores, run rates, and wickets through an interactive interface, enabling accurate predictions for upcoming IPL matches.</a:t>
            </a:r>
            <a:endParaRPr lang="en-IN" sz="1600" dirty="0">
              <a:solidFill>
                <a:schemeClr val="dk1"/>
              </a:solidFill>
              <a:latin typeface="Roboto"/>
              <a:ea typeface="Roboto"/>
              <a:cs typeface="Roboto"/>
              <a:sym typeface="Chau Philomene One"/>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2833" y="500875"/>
            <a:ext cx="3611707" cy="2127180"/>
          </a:xfrm>
          <a:prstGeom prst="rect">
            <a:avLst/>
          </a:prstGeom>
        </p:spPr>
      </p:pic>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29"/>
        <p:cNvGrpSpPr/>
        <p:nvPr/>
      </p:nvGrpSpPr>
      <p:grpSpPr>
        <a:xfrm>
          <a:off x="0" y="0"/>
          <a:ext cx="0" cy="0"/>
          <a:chOff x="0" y="0"/>
          <a:chExt cx="0" cy="0"/>
        </a:xfrm>
      </p:grpSpPr>
      <p:sp>
        <p:nvSpPr>
          <p:cNvPr id="4148" name="Google Shape;4148;p55"/>
          <p:cNvSpPr/>
          <p:nvPr/>
        </p:nvSpPr>
        <p:spPr>
          <a:xfrm>
            <a:off x="7275" y="1286600"/>
            <a:ext cx="22750" cy="12275"/>
          </a:xfrm>
          <a:custGeom>
            <a:avLst/>
            <a:gdLst/>
            <a:ahLst/>
            <a:cxnLst/>
            <a:rect l="l" t="t" r="r" b="b"/>
            <a:pathLst>
              <a:path w="910" h="491" extrusionOk="0">
                <a:moveTo>
                  <a:pt x="440" y="1"/>
                </a:moveTo>
                <a:cubicBezTo>
                  <a:pt x="216" y="1"/>
                  <a:pt x="1" y="130"/>
                  <a:pt x="197" y="326"/>
                </a:cubicBezTo>
                <a:cubicBezTo>
                  <a:pt x="302" y="432"/>
                  <a:pt x="440" y="490"/>
                  <a:pt x="597" y="490"/>
                </a:cubicBezTo>
                <a:cubicBezTo>
                  <a:pt x="651" y="490"/>
                  <a:pt x="708" y="483"/>
                  <a:pt x="767" y="469"/>
                </a:cubicBezTo>
                <a:cubicBezTo>
                  <a:pt x="824" y="469"/>
                  <a:pt x="853" y="412"/>
                  <a:pt x="881" y="354"/>
                </a:cubicBezTo>
                <a:cubicBezTo>
                  <a:pt x="881" y="354"/>
                  <a:pt x="881" y="354"/>
                  <a:pt x="881" y="326"/>
                </a:cubicBezTo>
                <a:cubicBezTo>
                  <a:pt x="910" y="240"/>
                  <a:pt x="824" y="212"/>
                  <a:pt x="767" y="155"/>
                </a:cubicBezTo>
                <a:cubicBezTo>
                  <a:pt x="714" y="48"/>
                  <a:pt x="575" y="1"/>
                  <a:pt x="44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55"/>
          <p:cNvSpPr/>
          <p:nvPr/>
        </p:nvSpPr>
        <p:spPr>
          <a:xfrm>
            <a:off x="-113375" y="1289025"/>
            <a:ext cx="30000" cy="17850"/>
          </a:xfrm>
          <a:custGeom>
            <a:avLst/>
            <a:gdLst/>
            <a:ahLst/>
            <a:cxnLst/>
            <a:rect l="l" t="t" r="r" b="b"/>
            <a:pathLst>
              <a:path w="1200" h="714" extrusionOk="0">
                <a:moveTo>
                  <a:pt x="315" y="1"/>
                </a:moveTo>
                <a:cubicBezTo>
                  <a:pt x="229" y="1"/>
                  <a:pt x="115" y="1"/>
                  <a:pt x="1" y="58"/>
                </a:cubicBezTo>
                <a:cubicBezTo>
                  <a:pt x="258" y="115"/>
                  <a:pt x="543" y="200"/>
                  <a:pt x="800" y="257"/>
                </a:cubicBezTo>
                <a:cubicBezTo>
                  <a:pt x="828" y="372"/>
                  <a:pt x="885" y="514"/>
                  <a:pt x="1000" y="714"/>
                </a:cubicBezTo>
                <a:cubicBezTo>
                  <a:pt x="1199" y="543"/>
                  <a:pt x="1114" y="343"/>
                  <a:pt x="942" y="200"/>
                </a:cubicBezTo>
                <a:cubicBezTo>
                  <a:pt x="942" y="200"/>
                  <a:pt x="942" y="172"/>
                  <a:pt x="942" y="172"/>
                </a:cubicBezTo>
                <a:cubicBezTo>
                  <a:pt x="885" y="143"/>
                  <a:pt x="885" y="143"/>
                  <a:pt x="857" y="115"/>
                </a:cubicBezTo>
                <a:lnTo>
                  <a:pt x="828" y="115"/>
                </a:lnTo>
                <a:cubicBezTo>
                  <a:pt x="686" y="29"/>
                  <a:pt x="514" y="1"/>
                  <a:pt x="315"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55"/>
          <p:cNvSpPr/>
          <p:nvPr/>
        </p:nvSpPr>
        <p:spPr>
          <a:xfrm rot="10800000" flipH="1">
            <a:off x="-15287" y="499725"/>
            <a:ext cx="22550" cy="14575"/>
          </a:xfrm>
          <a:custGeom>
            <a:avLst/>
            <a:gdLst/>
            <a:ahLst/>
            <a:cxnLst/>
            <a:rect l="l" t="t" r="r" b="b"/>
            <a:pathLst>
              <a:path w="902" h="583" extrusionOk="0">
                <a:moveTo>
                  <a:pt x="410" y="1"/>
                </a:moveTo>
                <a:cubicBezTo>
                  <a:pt x="281" y="1"/>
                  <a:pt x="174" y="43"/>
                  <a:pt x="217" y="172"/>
                </a:cubicBezTo>
                <a:cubicBezTo>
                  <a:pt x="0" y="329"/>
                  <a:pt x="383" y="583"/>
                  <a:pt x="659" y="583"/>
                </a:cubicBezTo>
                <a:cubicBezTo>
                  <a:pt x="782" y="583"/>
                  <a:pt x="884" y="532"/>
                  <a:pt x="902" y="400"/>
                </a:cubicBezTo>
                <a:cubicBezTo>
                  <a:pt x="902" y="257"/>
                  <a:pt x="845" y="172"/>
                  <a:pt x="731" y="86"/>
                </a:cubicBezTo>
                <a:cubicBezTo>
                  <a:pt x="688" y="43"/>
                  <a:pt x="538" y="1"/>
                  <a:pt x="410" y="1"/>
                </a:cubicBezTo>
                <a:close/>
              </a:path>
            </a:pathLst>
          </a:custGeom>
          <a:solidFill>
            <a:srgbClr val="E4D8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03;p42"/>
          <p:cNvSpPr txBox="1">
            <a:spLocks/>
          </p:cNvSpPr>
          <p:nvPr/>
        </p:nvSpPr>
        <p:spPr>
          <a:xfrm>
            <a:off x="358140" y="277890"/>
            <a:ext cx="5803675" cy="1578949"/>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200" dirty="0" smtClean="0">
                <a:solidFill>
                  <a:schemeClr val="lt2"/>
                </a:solidFill>
                <a:latin typeface="Chau Philomene One"/>
                <a:ea typeface="Chau Philomene One"/>
                <a:cs typeface="Chau Philomene One"/>
                <a:sym typeface="Chau Philomene One"/>
              </a:rPr>
              <a:t>05 FUTURE ENHANCEMENTS</a:t>
            </a:r>
            <a:endParaRPr lang="en" sz="3200" dirty="0">
              <a:solidFill>
                <a:schemeClr val="lt2"/>
              </a:solidFill>
              <a:latin typeface="Chau Philomene One"/>
              <a:ea typeface="Chau Philomene One"/>
              <a:cs typeface="Chau Philomene One"/>
              <a:sym typeface="Chau Philomene One"/>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589" y="0"/>
            <a:ext cx="2383155" cy="1856840"/>
          </a:xfrm>
          <a:prstGeom prst="rect">
            <a:avLst/>
          </a:prstGeom>
        </p:spPr>
      </p:pic>
      <p:sp>
        <p:nvSpPr>
          <p:cNvPr id="3" name="Rectangle 2"/>
          <p:cNvSpPr/>
          <p:nvPr/>
        </p:nvSpPr>
        <p:spPr>
          <a:xfrm>
            <a:off x="190500" y="1627406"/>
            <a:ext cx="8671560" cy="3293209"/>
          </a:xfrm>
          <a:prstGeom prst="rect">
            <a:avLst/>
          </a:prstGeom>
        </p:spPr>
        <p:txBody>
          <a:bodyPr wrap="square">
            <a:spAutoFit/>
          </a:bodyPr>
          <a:lstStyle/>
          <a:p>
            <a:r>
              <a:rPr lang="en-US" sz="1600" dirty="0">
                <a:solidFill>
                  <a:schemeClr val="dk1"/>
                </a:solidFill>
                <a:latin typeface="Roboto"/>
                <a:ea typeface="Roboto"/>
                <a:cs typeface="Roboto"/>
              </a:rPr>
              <a:t>Future Enhancements for the IPL Prediction </a:t>
            </a:r>
            <a:r>
              <a:rPr lang="en-US" sz="1600" dirty="0" smtClean="0">
                <a:solidFill>
                  <a:schemeClr val="dk1"/>
                </a:solidFill>
                <a:latin typeface="Roboto"/>
                <a:ea typeface="Roboto"/>
                <a:cs typeface="Roboto"/>
              </a:rPr>
              <a:t>Website</a:t>
            </a:r>
            <a:br>
              <a:rPr lang="en-US" sz="1600" dirty="0" smtClean="0">
                <a:solidFill>
                  <a:schemeClr val="dk1"/>
                </a:solidFill>
                <a:latin typeface="Roboto"/>
                <a:ea typeface="Roboto"/>
                <a:cs typeface="Roboto"/>
              </a:rPr>
            </a:br>
            <a:endParaRPr lang="en-US" sz="1600" dirty="0">
              <a:solidFill>
                <a:schemeClr val="dk1"/>
              </a:solidFill>
              <a:latin typeface="Roboto"/>
              <a:ea typeface="Roboto"/>
              <a:cs typeface="Roboto"/>
            </a:endParaRPr>
          </a:p>
          <a:p>
            <a:pPr algn="ctr"/>
            <a:r>
              <a:rPr lang="en-US" sz="1600" dirty="0" smtClean="0">
                <a:solidFill>
                  <a:schemeClr val="dk1"/>
                </a:solidFill>
                <a:latin typeface="Roboto"/>
                <a:ea typeface="Roboto"/>
                <a:cs typeface="Roboto"/>
              </a:rPr>
              <a:t> </a:t>
            </a:r>
            <a:r>
              <a:rPr lang="en-US" sz="1600" b="1" dirty="0" smtClean="0">
                <a:solidFill>
                  <a:schemeClr val="dk1"/>
                </a:solidFill>
                <a:latin typeface="Roboto"/>
                <a:ea typeface="Roboto"/>
                <a:cs typeface="Roboto"/>
              </a:rPr>
              <a:t>Mobile </a:t>
            </a:r>
            <a:r>
              <a:rPr lang="en-US" sz="1600" b="1" dirty="0">
                <a:solidFill>
                  <a:schemeClr val="dk1"/>
                </a:solidFill>
                <a:latin typeface="Roboto"/>
                <a:ea typeface="Roboto"/>
                <a:cs typeface="Roboto"/>
              </a:rPr>
              <a:t>App </a:t>
            </a:r>
            <a:r>
              <a:rPr lang="en-US" sz="1600" b="1" dirty="0" smtClean="0">
                <a:solidFill>
                  <a:schemeClr val="dk1"/>
                </a:solidFill>
                <a:latin typeface="Roboto"/>
                <a:ea typeface="Roboto"/>
                <a:cs typeface="Roboto"/>
              </a:rPr>
              <a:t>Extension</a:t>
            </a:r>
          </a:p>
          <a:p>
            <a:pPr algn="ctr"/>
            <a:r>
              <a:rPr lang="en-US" sz="1600" dirty="0" smtClean="0">
                <a:solidFill>
                  <a:schemeClr val="dk1"/>
                </a:solidFill>
                <a:latin typeface="Roboto"/>
                <a:ea typeface="Roboto"/>
                <a:cs typeface="Roboto"/>
              </a:rPr>
              <a:t>A </a:t>
            </a:r>
            <a:r>
              <a:rPr lang="en-US" sz="1600" dirty="0">
                <a:solidFill>
                  <a:schemeClr val="dk1"/>
                </a:solidFill>
                <a:latin typeface="Roboto"/>
                <a:ea typeface="Roboto"/>
                <a:cs typeface="Roboto"/>
              </a:rPr>
              <a:t>mobile app using React Native will provide users with easy access to predictions and match updates on Android and </a:t>
            </a:r>
            <a:r>
              <a:rPr lang="en-US" sz="1600" dirty="0" err="1">
                <a:solidFill>
                  <a:schemeClr val="dk1"/>
                </a:solidFill>
                <a:latin typeface="Roboto"/>
                <a:ea typeface="Roboto"/>
                <a:cs typeface="Roboto"/>
              </a:rPr>
              <a:t>iOS</a:t>
            </a:r>
            <a:r>
              <a:rPr lang="en-US" sz="1600" dirty="0">
                <a:solidFill>
                  <a:schemeClr val="dk1"/>
                </a:solidFill>
                <a:latin typeface="Roboto"/>
                <a:ea typeface="Roboto"/>
                <a:cs typeface="Roboto"/>
              </a:rPr>
              <a:t>, enhancing the user experience with on-the-go functionality</a:t>
            </a:r>
            <a:r>
              <a:rPr lang="en-US" sz="1600" dirty="0" smtClean="0">
                <a:solidFill>
                  <a:schemeClr val="dk1"/>
                </a:solidFill>
                <a:latin typeface="Roboto"/>
                <a:ea typeface="Roboto"/>
                <a:cs typeface="Roboto"/>
              </a:rPr>
              <a:t>.</a:t>
            </a:r>
          </a:p>
          <a:p>
            <a:pPr algn="ctr"/>
            <a:endParaRPr lang="en-US" sz="1600" dirty="0">
              <a:solidFill>
                <a:schemeClr val="dk1"/>
              </a:solidFill>
              <a:latin typeface="Roboto"/>
              <a:ea typeface="Roboto"/>
              <a:cs typeface="Roboto"/>
            </a:endParaRPr>
          </a:p>
          <a:p>
            <a:pPr algn="ctr"/>
            <a:r>
              <a:rPr lang="en-US" sz="1600" dirty="0" smtClean="0">
                <a:solidFill>
                  <a:schemeClr val="dk1"/>
                </a:solidFill>
                <a:latin typeface="Roboto"/>
                <a:ea typeface="Roboto"/>
                <a:cs typeface="Roboto"/>
              </a:rPr>
              <a:t> </a:t>
            </a:r>
            <a:r>
              <a:rPr lang="en-US" sz="1600" b="1" dirty="0" smtClean="0">
                <a:solidFill>
                  <a:schemeClr val="dk1"/>
                </a:solidFill>
                <a:latin typeface="Roboto"/>
                <a:ea typeface="Roboto"/>
                <a:cs typeface="Roboto"/>
              </a:rPr>
              <a:t>Over </a:t>
            </a:r>
            <a:r>
              <a:rPr lang="en-US" sz="1600" b="1" dirty="0">
                <a:solidFill>
                  <a:schemeClr val="dk1"/>
                </a:solidFill>
                <a:latin typeface="Roboto"/>
                <a:ea typeface="Roboto"/>
                <a:cs typeface="Roboto"/>
              </a:rPr>
              <a:t>and Ball-Specific Score Prediction</a:t>
            </a:r>
            <a:br>
              <a:rPr lang="en-US" sz="1600" b="1" dirty="0">
                <a:solidFill>
                  <a:schemeClr val="dk1"/>
                </a:solidFill>
                <a:latin typeface="Roboto"/>
                <a:ea typeface="Roboto"/>
                <a:cs typeface="Roboto"/>
              </a:rPr>
            </a:br>
            <a:r>
              <a:rPr lang="en-US" sz="1600" dirty="0">
                <a:solidFill>
                  <a:schemeClr val="dk1"/>
                </a:solidFill>
                <a:latin typeface="Roboto"/>
                <a:ea typeface="Roboto"/>
                <a:cs typeface="Roboto"/>
              </a:rPr>
              <a:t>Users can view predicted scores for specific overs and balls, offering real-time insights and tracking match momentum</a:t>
            </a:r>
            <a:r>
              <a:rPr lang="en-US" sz="1600" dirty="0" smtClean="0">
                <a:solidFill>
                  <a:schemeClr val="dk1"/>
                </a:solidFill>
                <a:latin typeface="Roboto"/>
                <a:ea typeface="Roboto"/>
                <a:cs typeface="Roboto"/>
              </a:rPr>
              <a:t>.</a:t>
            </a:r>
          </a:p>
          <a:p>
            <a:pPr algn="ctr"/>
            <a:endParaRPr lang="en-US" sz="1600" dirty="0">
              <a:solidFill>
                <a:schemeClr val="dk1"/>
              </a:solidFill>
              <a:latin typeface="Roboto"/>
              <a:ea typeface="Roboto"/>
              <a:cs typeface="Roboto"/>
            </a:endParaRPr>
          </a:p>
          <a:p>
            <a:pPr algn="ctr"/>
            <a:r>
              <a:rPr lang="en-US" sz="1600" dirty="0" smtClean="0">
                <a:solidFill>
                  <a:schemeClr val="dk1"/>
                </a:solidFill>
                <a:latin typeface="Roboto"/>
                <a:ea typeface="Roboto"/>
                <a:cs typeface="Roboto"/>
              </a:rPr>
              <a:t> </a:t>
            </a:r>
            <a:r>
              <a:rPr lang="en-US" sz="1600" b="1" dirty="0" smtClean="0">
                <a:solidFill>
                  <a:schemeClr val="dk1"/>
                </a:solidFill>
                <a:latin typeface="Roboto"/>
                <a:ea typeface="Roboto"/>
                <a:cs typeface="Roboto"/>
              </a:rPr>
              <a:t>Player-Specific </a:t>
            </a:r>
            <a:r>
              <a:rPr lang="en-US" sz="1600" b="1" dirty="0">
                <a:solidFill>
                  <a:schemeClr val="dk1"/>
                </a:solidFill>
                <a:latin typeface="Roboto"/>
                <a:ea typeface="Roboto"/>
                <a:cs typeface="Roboto"/>
              </a:rPr>
              <a:t>Impact Analysis</a:t>
            </a:r>
            <a:br>
              <a:rPr lang="en-US" sz="1600" b="1" dirty="0">
                <a:solidFill>
                  <a:schemeClr val="dk1"/>
                </a:solidFill>
                <a:latin typeface="Roboto"/>
                <a:ea typeface="Roboto"/>
                <a:cs typeface="Roboto"/>
              </a:rPr>
            </a:br>
            <a:r>
              <a:rPr lang="en-US" sz="1600" dirty="0">
                <a:solidFill>
                  <a:schemeClr val="dk1"/>
                </a:solidFill>
                <a:latin typeface="Roboto"/>
                <a:ea typeface="Roboto"/>
                <a:cs typeface="Roboto"/>
              </a:rPr>
              <a:t>The system will analyze player stats like batting averages and strike rates to improve prediction accuracy using advanced machine learning based on player performance history.</a:t>
            </a:r>
          </a:p>
        </p:txBody>
      </p:sp>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71"/>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81618" y="3008518"/>
            <a:ext cx="5153744" cy="1190791"/>
          </a:xfrm>
          <a:prstGeom prst="rect">
            <a:avLst/>
          </a:prstGeom>
        </p:spPr>
      </p:pic>
      <p:sp>
        <p:nvSpPr>
          <p:cNvPr id="4472" name="Google Shape;4472;p70"/>
          <p:cNvSpPr txBox="1">
            <a:spLocks noGrp="1"/>
          </p:cNvSpPr>
          <p:nvPr>
            <p:ph type="title"/>
          </p:nvPr>
        </p:nvSpPr>
        <p:spPr>
          <a:xfrm>
            <a:off x="484457" y="1290117"/>
            <a:ext cx="8313179" cy="24454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990"/>
              <a:buFont typeface="Arial"/>
              <a:buNone/>
            </a:pPr>
            <a:r>
              <a:rPr lang="en-IN" sz="8000" dirty="0" smtClean="0"/>
              <a:t>Thank you!</a:t>
            </a:r>
            <a:endParaRPr sz="8000" dirty="0"/>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Your Training Plan by Slidesgo">
  <a:themeElements>
    <a:clrScheme name="Simple Light">
      <a:dk1>
        <a:srgbClr val="595959"/>
      </a:dk1>
      <a:lt1>
        <a:srgbClr val="F9F6F2"/>
      </a:lt1>
      <a:dk2>
        <a:srgbClr val="FFFFFF"/>
      </a:dk2>
      <a:lt2>
        <a:srgbClr val="E78F5A"/>
      </a:lt2>
      <a:accent1>
        <a:srgbClr val="F9E3AF"/>
      </a:accent1>
      <a:accent2>
        <a:srgbClr val="697680"/>
      </a:accent2>
      <a:accent3>
        <a:srgbClr val="BDCED8"/>
      </a:accent3>
      <a:accent4>
        <a:srgbClr val="FCF7C5"/>
      </a:accent4>
      <a:accent5>
        <a:srgbClr val="E9B08D"/>
      </a:accent5>
      <a:accent6>
        <a:srgbClr val="E4D8CA"/>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221</Words>
  <Application>Microsoft Office PowerPoint</Application>
  <PresentationFormat>On-screen Show (16:9)</PresentationFormat>
  <Paragraphs>22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Red Hat Text</vt:lpstr>
      <vt:lpstr>Arial</vt:lpstr>
      <vt:lpstr>Chau Philomene One</vt:lpstr>
      <vt:lpstr>Rockwell Condensed</vt:lpstr>
      <vt:lpstr>Roboto</vt:lpstr>
      <vt:lpstr>Your Training Plan by Slidesgo</vt:lpstr>
      <vt:lpstr>IPL MATCH OUTCOME PREDICTION USING DEEP LEARNING AND MERN STACK</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MATCH OUTCOME PREDICTION USING DEEP LEARNING AND MERN STACK</dc:title>
  <cp:lastModifiedBy>Microsoft account</cp:lastModifiedBy>
  <cp:revision>15</cp:revision>
  <dcterms:modified xsi:type="dcterms:W3CDTF">2024-12-11T06:59:22Z</dcterms:modified>
</cp:coreProperties>
</file>