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734547244094486"/>
          <c:y val="3.4335875984251966E-2"/>
          <c:w val="0.7251594488188976"/>
          <c:h val="0.82534645669291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2.8</c:v>
                </c:pt>
                <c:pt idx="3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841728"/>
        <c:axId val="184843264"/>
      </c:barChart>
      <c:catAx>
        <c:axId val="184841728"/>
        <c:scaling>
          <c:orientation val="minMax"/>
        </c:scaling>
        <c:delete val="0"/>
        <c:axPos val="b"/>
        <c:majorTickMark val="out"/>
        <c:minorTickMark val="none"/>
        <c:tickLblPos val="nextTo"/>
        <c:crossAx val="184843264"/>
        <c:crosses val="autoZero"/>
        <c:auto val="1"/>
        <c:lblAlgn val="ctr"/>
        <c:lblOffset val="100"/>
        <c:noMultiLvlLbl val="0"/>
      </c:catAx>
      <c:valAx>
        <c:axId val="184843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4841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542158792650921"/>
          <c:y val="0.32302239173228348"/>
          <c:w val="0.17207841207349081"/>
          <c:h val="0.307079970472440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60597112860892"/>
          <c:y val="6.5585875984251973E-2"/>
          <c:w val="0.69735203412073488"/>
          <c:h val="0.8253464566929134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38592"/>
        <c:axId val="134552960"/>
      </c:lineChart>
      <c:catAx>
        <c:axId val="138238592"/>
        <c:scaling>
          <c:orientation val="minMax"/>
        </c:scaling>
        <c:delete val="0"/>
        <c:axPos val="b"/>
        <c:majorTickMark val="out"/>
        <c:minorTickMark val="none"/>
        <c:tickLblPos val="nextTo"/>
        <c:crossAx val="134552960"/>
        <c:crosses val="autoZero"/>
        <c:auto val="1"/>
        <c:lblAlgn val="ctr"/>
        <c:lblOffset val="100"/>
        <c:noMultiLvlLbl val="0"/>
      </c:catAx>
      <c:valAx>
        <c:axId val="134552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8238592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82B0A-0A0B-4ED9-AD61-3657E3B256ED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2F570-DA51-4C28-B144-5CDB089A1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9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2F570-DA51-4C28-B144-5CDB089A123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6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6D2-6656-40AD-9268-87626478B074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76CF-F968-493E-BC4D-EE5BD1479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07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6D2-6656-40AD-9268-87626478B074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76CF-F968-493E-BC4D-EE5BD1479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9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6D2-6656-40AD-9268-87626478B074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76CF-F968-493E-BC4D-EE5BD1479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96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6D2-6656-40AD-9268-87626478B074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76CF-F968-493E-BC4D-EE5BD1479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76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6D2-6656-40AD-9268-87626478B074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76CF-F968-493E-BC4D-EE5BD1479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2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6D2-6656-40AD-9268-87626478B074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76CF-F968-493E-BC4D-EE5BD1479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38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6D2-6656-40AD-9268-87626478B074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76CF-F968-493E-BC4D-EE5BD1479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3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6D2-6656-40AD-9268-87626478B074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76CF-F968-493E-BC4D-EE5BD1479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6D2-6656-40AD-9268-87626478B074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76CF-F968-493E-BC4D-EE5BD1479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4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6D2-6656-40AD-9268-87626478B074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76CF-F968-493E-BC4D-EE5BD1479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0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6D2-6656-40AD-9268-87626478B074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76CF-F968-493E-BC4D-EE5BD1479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9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E6D2-6656-40AD-9268-87626478B074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76CF-F968-493E-BC4D-EE5BD1479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5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772400" cy="1296144"/>
          </a:xfrm>
        </p:spPr>
        <p:txBody>
          <a:bodyPr/>
          <a:lstStyle/>
          <a:p>
            <a:r>
              <a:rPr lang="en-US" dirty="0" smtClean="0"/>
              <a:t>Chart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4077072"/>
            <a:ext cx="6400800" cy="1752600"/>
          </a:xfrm>
        </p:spPr>
        <p:txBody>
          <a:bodyPr/>
          <a:lstStyle/>
          <a:p>
            <a:r>
              <a:rPr lang="en-US" dirty="0" smtClean="0"/>
              <a:t>, </a:t>
            </a:r>
            <a:endParaRPr lang="en-I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7164602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60340293"/>
              </p:ext>
            </p:extLst>
          </p:nvPr>
        </p:nvGraphicFramePr>
        <p:xfrm>
          <a:off x="1691680" y="141277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17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</dc:title>
  <dc:creator>DELL</dc:creator>
  <cp:lastModifiedBy>DELL</cp:lastModifiedBy>
  <cp:revision>2</cp:revision>
  <dcterms:created xsi:type="dcterms:W3CDTF">2022-12-24T05:17:43Z</dcterms:created>
  <dcterms:modified xsi:type="dcterms:W3CDTF">2022-12-24T05:26:58Z</dcterms:modified>
</cp:coreProperties>
</file>