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6145-5FEC-44B3-9D50-90F1146656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312-EE90-48D5-9A1A-447ED1AF1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Invest in/For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bought a stock for </a:t>
            </a:r>
            <a:r>
              <a:rPr lang="en-GB" b="1" dirty="0" smtClean="0"/>
              <a:t>₹100 per share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It </a:t>
            </a:r>
            <a:r>
              <a:rPr lang="en-GB" b="1" dirty="0" smtClean="0"/>
              <a:t>rises 10% per day</a:t>
            </a:r>
            <a:r>
              <a:rPr lang="en-GB" dirty="0" smtClean="0"/>
              <a:t> for </a:t>
            </a:r>
            <a:r>
              <a:rPr lang="en-GB" b="1" dirty="0" smtClean="0"/>
              <a:t>30 days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On the </a:t>
            </a:r>
            <a:r>
              <a:rPr lang="en-GB" b="1" dirty="0" smtClean="0"/>
              <a:t>31st day, it crashes 90% in one day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A=P(1+r)n</a:t>
            </a:r>
          </a:p>
          <a:p>
            <a:pPr lvl="1"/>
            <a:r>
              <a:rPr lang="en-GB" b="1" dirty="0" smtClean="0"/>
              <a:t>A</a:t>
            </a:r>
            <a:r>
              <a:rPr lang="en-GB" dirty="0" smtClean="0"/>
              <a:t> = Final amount</a:t>
            </a:r>
          </a:p>
          <a:p>
            <a:pPr lvl="1"/>
            <a:r>
              <a:rPr lang="en-GB" b="1" dirty="0" smtClean="0"/>
              <a:t>P</a:t>
            </a:r>
            <a:r>
              <a:rPr lang="en-GB" dirty="0" smtClean="0"/>
              <a:t> = Initial price (₹100)</a:t>
            </a:r>
          </a:p>
          <a:p>
            <a:pPr lvl="1"/>
            <a:r>
              <a:rPr lang="en-GB" b="1" dirty="0" smtClean="0"/>
              <a:t>r</a:t>
            </a:r>
            <a:r>
              <a:rPr lang="en-GB" dirty="0" smtClean="0"/>
              <a:t> = Growth rate per day (10% or 0.1)</a:t>
            </a:r>
          </a:p>
          <a:p>
            <a:pPr lvl="1"/>
            <a:r>
              <a:rPr lang="en-GB" b="1" dirty="0" smtClean="0"/>
              <a:t>n</a:t>
            </a:r>
            <a:r>
              <a:rPr lang="en-GB" dirty="0" smtClean="0"/>
              <a:t> = Number of days (30)</a:t>
            </a:r>
          </a:p>
          <a:p>
            <a:r>
              <a:rPr lang="en-GB" dirty="0" smtClean="0"/>
              <a:t>Profit: </a:t>
            </a:r>
            <a:r>
              <a:rPr lang="pt-BR" dirty="0" smtClean="0"/>
              <a:t>A=1,745×0.10 =₹174.5</a:t>
            </a:r>
          </a:p>
          <a:p>
            <a:r>
              <a:rPr lang="pt-BR" dirty="0" smtClean="0"/>
              <a:t>Loss: </a:t>
            </a:r>
            <a:r>
              <a:rPr lang="en-US" dirty="0" smtClean="0"/>
              <a:t>Loss=1,745×0.90 =₹1,570.5 total = 1745-1570 = 174.5</a:t>
            </a:r>
          </a:p>
          <a:p>
            <a:pPr>
              <a:buNone/>
            </a:pPr>
            <a:endParaRPr lang="en-US" strike="dblStrike" cap="al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Insurance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Life is unpredictable</a:t>
            </a:r>
          </a:p>
          <a:p>
            <a:r>
              <a:rPr lang="en-GB" b="1" dirty="0" smtClean="0"/>
              <a:t>Medical emergencies can drain savings</a:t>
            </a:r>
            <a:r>
              <a:rPr lang="en-GB" dirty="0" smtClean="0"/>
              <a:t> and push families into debt.</a:t>
            </a:r>
          </a:p>
          <a:p>
            <a:r>
              <a:rPr lang="en-GB" b="1" dirty="0" smtClean="0"/>
              <a:t>Medical inflation is 10-15% per year</a:t>
            </a:r>
            <a:r>
              <a:rPr lang="en-GB" dirty="0" smtClean="0"/>
              <a:t>—treatment costs will only rise. A </a:t>
            </a:r>
            <a:r>
              <a:rPr lang="en-GB" b="1" dirty="0" smtClean="0"/>
              <a:t>₹5 lakh health cover today</a:t>
            </a:r>
            <a:r>
              <a:rPr lang="en-GB" dirty="0" smtClean="0"/>
              <a:t> may not be enough in 10 years—insurance helps </a:t>
            </a:r>
            <a:r>
              <a:rPr lang="en-GB" b="1" dirty="0" smtClean="0"/>
              <a:t>keep up with inflation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Protects savings from unexpected medical emergencies.</a:t>
            </a:r>
          </a:p>
          <a:p>
            <a:r>
              <a:rPr lang="en-GB" dirty="0" smtClean="0"/>
              <a:t>Some policies </a:t>
            </a:r>
            <a:r>
              <a:rPr lang="en-GB" b="1" dirty="0" smtClean="0"/>
              <a:t>offer cashless hospitalization</a:t>
            </a:r>
            <a:r>
              <a:rPr lang="en-GB" dirty="0" smtClean="0"/>
              <a:t>, reducing immediate financial stress.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Pays a </a:t>
            </a:r>
            <a:r>
              <a:rPr lang="en-GB" b="1" dirty="0" smtClean="0"/>
              <a:t>lump sum to your family</a:t>
            </a:r>
            <a:r>
              <a:rPr lang="en-GB" dirty="0" smtClean="0"/>
              <a:t> if you pass away. Ensures </a:t>
            </a:r>
            <a:r>
              <a:rPr lang="en-GB" b="1" dirty="0" smtClean="0"/>
              <a:t>financial stability</a:t>
            </a:r>
            <a:r>
              <a:rPr lang="en-GB" dirty="0" smtClean="0"/>
              <a:t> for dependents (spouse, children, parents).Helps </a:t>
            </a:r>
            <a:r>
              <a:rPr lang="en-GB" b="1" dirty="0" smtClean="0"/>
              <a:t>cover loans, education costs, and daily expenses</a:t>
            </a:r>
            <a:r>
              <a:rPr lang="en-GB" dirty="0" smtClean="0"/>
              <a:t> in your absence.</a:t>
            </a:r>
          </a:p>
          <a:p>
            <a:endParaRPr lang="en-GB" dirty="0"/>
          </a:p>
          <a:p>
            <a:r>
              <a:rPr lang="en-GB" dirty="0" smtClean="0"/>
              <a:t>Premiums paid for </a:t>
            </a:r>
            <a:r>
              <a:rPr lang="en-GB" b="1" dirty="0" smtClean="0"/>
              <a:t>health insurance qualify for tax deductions</a:t>
            </a:r>
            <a:r>
              <a:rPr lang="en-GB" dirty="0" smtClean="0"/>
              <a:t> under </a:t>
            </a:r>
            <a:r>
              <a:rPr lang="en-GB" b="1" dirty="0" smtClean="0"/>
              <a:t>Section 80D</a:t>
            </a:r>
            <a:r>
              <a:rPr lang="en-GB" dirty="0" smtClean="0"/>
              <a:t> (India).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Few strategies while opting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Assess Your Needs</a:t>
            </a:r>
            <a:r>
              <a:rPr lang="en-GB" dirty="0" smtClean="0"/>
              <a:t> – Evaluate your medical history, family needs, and expected healthcare expenses.</a:t>
            </a:r>
          </a:p>
          <a:p>
            <a:r>
              <a:rPr lang="en-GB" b="1" dirty="0" smtClean="0"/>
              <a:t>Check the Network</a:t>
            </a:r>
            <a:r>
              <a:rPr lang="en-GB" dirty="0" smtClean="0"/>
              <a:t> – Ensure your preferred doctors, hospitals, and specialists are included in the insurer's network.</a:t>
            </a:r>
          </a:p>
          <a:p>
            <a:r>
              <a:rPr lang="en-GB" b="1" dirty="0" smtClean="0"/>
              <a:t>Review Claim Settlement Ratio</a:t>
            </a:r>
            <a:r>
              <a:rPr lang="en-GB" dirty="0" smtClean="0"/>
              <a:t> – Choose an insurer with a high claim settlement ratio for hassle-free claim approval.</a:t>
            </a:r>
          </a:p>
          <a:p>
            <a:r>
              <a:rPr lang="en-GB" b="1" dirty="0" smtClean="0"/>
              <a:t>Look for No-Claim Bonus</a:t>
            </a:r>
            <a:r>
              <a:rPr lang="en-GB" dirty="0" smtClean="0"/>
              <a:t> – Some insurers offer a bonus or discount for every claim-free year, reducing future premiums.</a:t>
            </a:r>
          </a:p>
          <a:p>
            <a:r>
              <a:rPr lang="en-GB" b="1" dirty="0" smtClean="0"/>
              <a:t>Check Waiting Periods</a:t>
            </a:r>
            <a:r>
              <a:rPr lang="en-GB" dirty="0" smtClean="0"/>
              <a:t> – Understand the waiting period for pre-existing diseases, maternity, and specific treatments.</a:t>
            </a:r>
          </a:p>
          <a:p>
            <a:r>
              <a:rPr lang="en-GB" b="1" dirty="0" smtClean="0"/>
              <a:t>Read Exclusions Carefully</a:t>
            </a:r>
            <a:r>
              <a:rPr lang="en-GB" dirty="0" smtClean="0"/>
              <a:t> – Be aware of what is not covered, such as specific diseases, alternative treatments, or lifestyle-related conditions.</a:t>
            </a:r>
          </a:p>
          <a:p>
            <a:r>
              <a:rPr lang="en-GB" b="1" dirty="0" smtClean="0"/>
              <a:t>Compare Online &amp; Read Reviews</a:t>
            </a:r>
            <a:r>
              <a:rPr lang="en-GB" dirty="0" smtClean="0"/>
              <a:t> – Use online tools to compare plans and read customer feedback to gauge service quality.</a:t>
            </a:r>
          </a:p>
          <a:p>
            <a:r>
              <a:rPr lang="en-GB" b="1" dirty="0" smtClean="0"/>
              <a:t>Check Amount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12-03 at 15.15.50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0"/>
            <a:ext cx="4786346" cy="67254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FY203-24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9626" y="2138915"/>
            <a:ext cx="7144748" cy="344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Popular Investment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Mutual Funds:</a:t>
            </a:r>
          </a:p>
          <a:p>
            <a:r>
              <a:rPr lang="en-GB" dirty="0" smtClean="0"/>
              <a:t>Stock Market:</a:t>
            </a:r>
          </a:p>
          <a:p>
            <a:r>
              <a:rPr lang="en-GB" smtClean="0"/>
              <a:t>FD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369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Invest in/For You</vt:lpstr>
      <vt:lpstr>Puzzle</vt:lpstr>
      <vt:lpstr>Puzzle Answer</vt:lpstr>
      <vt:lpstr>Importance of Insurance </vt:lpstr>
      <vt:lpstr>Term Insurance</vt:lpstr>
      <vt:lpstr>Few strategies while opting Insurance</vt:lpstr>
      <vt:lpstr>Slide 7</vt:lpstr>
      <vt:lpstr>FY203-24</vt:lpstr>
      <vt:lpstr>Popular Investment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 in/For You</dc:title>
  <dc:creator>KRISHNARAO AMPERAYANI</dc:creator>
  <cp:lastModifiedBy>KRISHNARAO AMPERAYANI</cp:lastModifiedBy>
  <cp:revision>44</cp:revision>
  <dcterms:created xsi:type="dcterms:W3CDTF">2025-02-13T04:47:43Z</dcterms:created>
  <dcterms:modified xsi:type="dcterms:W3CDTF">2025-02-13T12:11:44Z</dcterms:modified>
</cp:coreProperties>
</file>