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6008-49F8-45E7-AF62-86C331CE299F}" type="datetimeFigureOut">
              <a:rPr lang="en-US" smtClean="0"/>
              <a:t>1/22/2021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BB03-7A9D-48FD-9B13-3FC2084B05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6008-49F8-45E7-AF62-86C331CE299F}" type="datetimeFigureOut">
              <a:rPr lang="en-US" smtClean="0"/>
              <a:t>1/22/2021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BB03-7A9D-48FD-9B13-3FC2084B05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6008-49F8-45E7-AF62-86C331CE299F}" type="datetimeFigureOut">
              <a:rPr lang="en-US" smtClean="0"/>
              <a:t>1/22/2021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BB03-7A9D-48FD-9B13-3FC2084B05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6008-49F8-45E7-AF62-86C331CE299F}" type="datetimeFigureOut">
              <a:rPr lang="en-US" smtClean="0"/>
              <a:t>1/22/2021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BB03-7A9D-48FD-9B13-3FC2084B05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6008-49F8-45E7-AF62-86C331CE299F}" type="datetimeFigureOut">
              <a:rPr lang="en-US" smtClean="0"/>
              <a:t>1/22/2021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BB03-7A9D-48FD-9B13-3FC2084B05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6008-49F8-45E7-AF62-86C331CE299F}" type="datetimeFigureOut">
              <a:rPr lang="en-US" smtClean="0"/>
              <a:t>1/22/2021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BB03-7A9D-48FD-9B13-3FC2084B05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6008-49F8-45E7-AF62-86C331CE299F}" type="datetimeFigureOut">
              <a:rPr lang="en-US" smtClean="0"/>
              <a:t>1/22/2021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BB03-7A9D-48FD-9B13-3FC2084B05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6008-49F8-45E7-AF62-86C331CE299F}" type="datetimeFigureOut">
              <a:rPr lang="en-US" smtClean="0"/>
              <a:t>1/22/2021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BB03-7A9D-48FD-9B13-3FC2084B05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6008-49F8-45E7-AF62-86C331CE299F}" type="datetimeFigureOut">
              <a:rPr lang="en-US" smtClean="0"/>
              <a:t>1/22/2021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BB03-7A9D-48FD-9B13-3FC2084B05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6008-49F8-45E7-AF62-86C331CE299F}" type="datetimeFigureOut">
              <a:rPr lang="en-US" smtClean="0"/>
              <a:t>1/22/2021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BB03-7A9D-48FD-9B13-3FC2084B05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6008-49F8-45E7-AF62-86C331CE299F}" type="datetimeFigureOut">
              <a:rPr lang="en-US" smtClean="0"/>
              <a:t>1/22/2021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BB03-7A9D-48FD-9B13-3FC2084B05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96008-49F8-45E7-AF62-86C331CE299F}" type="datetimeFigureOut">
              <a:rPr lang="en-US" smtClean="0"/>
              <a:t>1/22/2021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EBB03-7A9D-48FD-9B13-3FC2084B050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Engravers MT" pitchFamily="18" charset="0"/>
              </a:rPr>
              <a:t>Carbon Eater</a:t>
            </a:r>
            <a:endParaRPr lang="en-IN" dirty="0">
              <a:solidFill>
                <a:srgbClr val="FF0000"/>
              </a:solidFill>
              <a:latin typeface="Engravers M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gency FB" pitchFamily="34" charset="0"/>
              </a:rPr>
              <a:t>Almost eats Carbon from any source of emissions and produces clean air</a:t>
            </a:r>
            <a:endParaRPr lang="en-IN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00FF"/>
                </a:solidFill>
              </a:rPr>
              <a:t>Detailed Description</a:t>
            </a:r>
            <a:endParaRPr lang="en-IN" dirty="0">
              <a:solidFill>
                <a:srgbClr val="CC00FF"/>
              </a:solidFill>
            </a:endParaRPr>
          </a:p>
        </p:txBody>
      </p:sp>
      <p:pic>
        <p:nvPicPr>
          <p:cNvPr id="4" name="Content Placeholder 3" descr="main bod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90" y="1785926"/>
            <a:ext cx="6591709" cy="4429156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Major Carbon Eater</a:t>
            </a:r>
            <a:br>
              <a:rPr lang="en-US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{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Ma.C.E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}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picture in previous slide is of the prime structure of Carbon eater. </a:t>
            </a:r>
          </a:p>
          <a:p>
            <a:r>
              <a:rPr lang="en-US" dirty="0" smtClean="0"/>
              <a:t>It has Suction fans which help in sucking larger amounts of air. These fans will be operated with Solar energy or DC energy.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unpure</a:t>
            </a:r>
            <a:r>
              <a:rPr lang="en-US" dirty="0" smtClean="0"/>
              <a:t> air will be carried away through pipe lines to process the air away from the source to central gas/ air processing unit.</a:t>
            </a:r>
          </a:p>
          <a:p>
            <a:r>
              <a:rPr lang="en-US" dirty="0" err="1" smtClean="0"/>
              <a:t>Hepa</a:t>
            </a:r>
            <a:r>
              <a:rPr lang="en-US" dirty="0" smtClean="0"/>
              <a:t> grade filters will be used to absorb carbon.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Main Part 0.2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 descr="other design of main par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220" y="1600200"/>
            <a:ext cx="4771559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Minor Carbon Eater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{M.C.E}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design is the next version or smaller version of main one.</a:t>
            </a:r>
          </a:p>
          <a:p>
            <a:r>
              <a:rPr lang="en-US" dirty="0" smtClean="0"/>
              <a:t>The top of the M.C.E. has solar panels/ DC source.</a:t>
            </a:r>
          </a:p>
          <a:p>
            <a:r>
              <a:rPr lang="en-US" dirty="0" smtClean="0"/>
              <a:t>This will also be working similar to the previous version. Maximum efficiency will be reduced compared to the previous version.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Rotary Carbon Eater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Rotary version.PNG"/>
          <p:cNvPicPr>
            <a:picLocks noGrp="1" noChangeAspect="1"/>
          </p:cNvPicPr>
          <p:nvPr>
            <p:ph idx="1"/>
          </p:nvPr>
        </p:nvPicPr>
        <p:blipFill>
          <a:blip r:embed="rId2"/>
          <a:srcRect r="16794"/>
          <a:stretch>
            <a:fillRect/>
          </a:stretch>
        </p:blipFill>
        <p:spPr>
          <a:xfrm>
            <a:off x="5643570" y="2143116"/>
            <a:ext cx="3143272" cy="4714884"/>
          </a:xfrm>
        </p:spPr>
      </p:pic>
      <p:sp>
        <p:nvSpPr>
          <p:cNvPr id="5" name="TextBox 4"/>
          <p:cNvSpPr txBox="1"/>
          <p:nvPr/>
        </p:nvSpPr>
        <p:spPr>
          <a:xfrm>
            <a:off x="357158" y="2357430"/>
            <a:ext cx="542928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This was designed to place on Rotary of roads.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working is same as the previous ones.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main advantage of this is it is 95% more effective as compared to previous versions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Purpose</a:t>
            </a:r>
            <a:endParaRPr lang="en-IN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Purpose of these machines was to reduce the pollution of vehicles at point source.</a:t>
            </a:r>
          </a:p>
          <a:p>
            <a:r>
              <a:rPr lang="en-US" dirty="0" smtClean="0"/>
              <a:t>It can also be used in Rocket launch sites and can absorb rocket soot.</a:t>
            </a:r>
          </a:p>
          <a:p>
            <a:endParaRPr lang="en-US" dirty="0"/>
          </a:p>
          <a:p>
            <a:r>
              <a:rPr lang="en-US" dirty="0" smtClean="0"/>
              <a:t>It can reduce </a:t>
            </a:r>
            <a:r>
              <a:rPr lang="en-US" dirty="0" err="1" smtClean="0"/>
              <a:t>infact</a:t>
            </a:r>
            <a:r>
              <a:rPr lang="en-US" dirty="0" smtClean="0"/>
              <a:t> eliminate the carbon content in local atmosphere. </a:t>
            </a:r>
            <a:endParaRPr lang="en-IN" dirty="0"/>
          </a:p>
        </p:txBody>
      </p:sp>
      <p:pic>
        <p:nvPicPr>
          <p:cNvPr id="1026" name="Picture 2" descr="C:\Users\Balu\AppData\Local\Microsoft\Windows\Temporary Internet Files\Content.IE5\AD5Y4F8H\saturn_v_rocket_vector_100_by_rogelead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3643314"/>
            <a:ext cx="802904" cy="7581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Purpose</a:t>
            </a:r>
            <a:endParaRPr lang="en-IN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To reduce the pollutants in atmosphere. </a:t>
            </a:r>
          </a:p>
          <a:p>
            <a:r>
              <a:rPr lang="en-US" dirty="0" smtClean="0"/>
              <a:t>To reduce carbon dioxide, carbon monoxide and whatever dust or smoke particles, carbon eaters are hungry for all the bad substances in air.</a:t>
            </a:r>
          </a:p>
          <a:p>
            <a:r>
              <a:rPr lang="en-US" dirty="0" smtClean="0"/>
              <a:t>Many of the lives can be saved by reducing pollution in atmosphere. </a:t>
            </a:r>
          </a:p>
          <a:p>
            <a:r>
              <a:rPr lang="en-US" dirty="0" smtClean="0"/>
              <a:t>It was mainly designed for vehicular traffic, but it can be used in industries, Rocket launches etc.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299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Carbon Eater</vt:lpstr>
      <vt:lpstr>Detailed Description</vt:lpstr>
      <vt:lpstr>Major Carbon Eater {Ma.C.E}</vt:lpstr>
      <vt:lpstr>Main Part 0.2</vt:lpstr>
      <vt:lpstr>Minor Carbon Eater {M.C.E}</vt:lpstr>
      <vt:lpstr>Rotary Carbon Eater</vt:lpstr>
      <vt:lpstr>Purpose</vt:lpstr>
      <vt:lpstr>Purpose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Eater</dc:title>
  <dc:creator>Balu</dc:creator>
  <cp:lastModifiedBy>Balu</cp:lastModifiedBy>
  <cp:revision>2</cp:revision>
  <dcterms:created xsi:type="dcterms:W3CDTF">2021-01-22T02:23:01Z</dcterms:created>
  <dcterms:modified xsi:type="dcterms:W3CDTF">2021-01-22T03:14:04Z</dcterms:modified>
</cp:coreProperties>
</file>