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98" r:id="rId5"/>
    <p:sldId id="299" r:id="rId6"/>
    <p:sldId id="295" r:id="rId7"/>
    <p:sldId id="302" r:id="rId8"/>
    <p:sldId id="303" r:id="rId9"/>
    <p:sldId id="296" r:id="rId10"/>
    <p:sldId id="304" r:id="rId11"/>
    <p:sldId id="260" r:id="rId12"/>
  </p:sldIdLst>
  <p:sldSz cx="9144000" cy="6858000" type="screen4x3"/>
  <p:notesSz cx="9144000" cy="6858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4660"/>
  </p:normalViewPr>
  <p:slideViewPr>
    <p:cSldViewPr>
      <p:cViewPr>
        <p:scale>
          <a:sx n="62" d="100"/>
          <a:sy n="62" d="100"/>
        </p:scale>
        <p:origin x="-1626" y="-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94" y="6681272"/>
            <a:ext cx="9130665" cy="170180"/>
          </a:xfrm>
          <a:custGeom>
            <a:avLst/>
            <a:gdLst/>
            <a:ahLst/>
            <a:cxnLst/>
            <a:rect l="l" t="t" r="r" b="b"/>
            <a:pathLst>
              <a:path w="9130665" h="170179">
                <a:moveTo>
                  <a:pt x="0" y="0"/>
                </a:moveTo>
                <a:lnTo>
                  <a:pt x="9130131" y="0"/>
                </a:lnTo>
                <a:lnTo>
                  <a:pt x="9130131" y="169910"/>
                </a:lnTo>
                <a:lnTo>
                  <a:pt x="0" y="169910"/>
                </a:lnTo>
                <a:lnTo>
                  <a:pt x="0" y="0"/>
                </a:lnTo>
                <a:close/>
              </a:path>
            </a:pathLst>
          </a:custGeom>
          <a:solidFill>
            <a:srgbClr val="4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3576723"/>
            <a:ext cx="3686175" cy="3098800"/>
          </a:xfrm>
          <a:custGeom>
            <a:avLst/>
            <a:gdLst/>
            <a:ahLst/>
            <a:cxnLst/>
            <a:rect l="l" t="t" r="r" b="b"/>
            <a:pathLst>
              <a:path w="3686175" h="3098800">
                <a:moveTo>
                  <a:pt x="75759" y="1295400"/>
                </a:moveTo>
                <a:lnTo>
                  <a:pt x="0" y="1295400"/>
                </a:lnTo>
                <a:lnTo>
                  <a:pt x="0" y="889000"/>
                </a:lnTo>
                <a:lnTo>
                  <a:pt x="50572" y="889000"/>
                </a:lnTo>
                <a:lnTo>
                  <a:pt x="73660" y="825500"/>
                </a:lnTo>
                <a:lnTo>
                  <a:pt x="100945" y="762000"/>
                </a:lnTo>
                <a:lnTo>
                  <a:pt x="130330" y="711200"/>
                </a:lnTo>
                <a:lnTo>
                  <a:pt x="197494" y="584200"/>
                </a:lnTo>
                <a:lnTo>
                  <a:pt x="235274" y="520700"/>
                </a:lnTo>
                <a:lnTo>
                  <a:pt x="275152" y="457200"/>
                </a:lnTo>
                <a:lnTo>
                  <a:pt x="317130" y="393700"/>
                </a:lnTo>
                <a:lnTo>
                  <a:pt x="359108" y="342900"/>
                </a:lnTo>
                <a:lnTo>
                  <a:pt x="403184" y="279400"/>
                </a:lnTo>
                <a:lnTo>
                  <a:pt x="447261" y="228600"/>
                </a:lnTo>
                <a:lnTo>
                  <a:pt x="493436" y="177800"/>
                </a:lnTo>
                <a:lnTo>
                  <a:pt x="537512" y="127000"/>
                </a:lnTo>
                <a:lnTo>
                  <a:pt x="583688" y="76200"/>
                </a:lnTo>
                <a:lnTo>
                  <a:pt x="627764" y="25400"/>
                </a:lnTo>
                <a:lnTo>
                  <a:pt x="671841" y="0"/>
                </a:lnTo>
                <a:lnTo>
                  <a:pt x="730609" y="12700"/>
                </a:lnTo>
                <a:lnTo>
                  <a:pt x="789378" y="50800"/>
                </a:lnTo>
                <a:lnTo>
                  <a:pt x="846048" y="76200"/>
                </a:lnTo>
                <a:lnTo>
                  <a:pt x="900619" y="114300"/>
                </a:lnTo>
                <a:lnTo>
                  <a:pt x="957289" y="152400"/>
                </a:lnTo>
                <a:lnTo>
                  <a:pt x="1009761" y="190500"/>
                </a:lnTo>
                <a:lnTo>
                  <a:pt x="1064331" y="228600"/>
                </a:lnTo>
                <a:lnTo>
                  <a:pt x="1116803" y="266700"/>
                </a:lnTo>
                <a:lnTo>
                  <a:pt x="1822027" y="266700"/>
                </a:lnTo>
                <a:lnTo>
                  <a:pt x="1843016" y="292100"/>
                </a:lnTo>
                <a:lnTo>
                  <a:pt x="1922774" y="406400"/>
                </a:lnTo>
                <a:lnTo>
                  <a:pt x="1960554" y="457200"/>
                </a:lnTo>
                <a:lnTo>
                  <a:pt x="1989098" y="508000"/>
                </a:lnTo>
                <a:lnTo>
                  <a:pt x="753697" y="508000"/>
                </a:lnTo>
                <a:lnTo>
                  <a:pt x="720115" y="558800"/>
                </a:lnTo>
                <a:lnTo>
                  <a:pt x="688632" y="596900"/>
                </a:lnTo>
                <a:lnTo>
                  <a:pt x="657149" y="647700"/>
                </a:lnTo>
                <a:lnTo>
                  <a:pt x="625665" y="685800"/>
                </a:lnTo>
                <a:lnTo>
                  <a:pt x="596281" y="736600"/>
                </a:lnTo>
                <a:lnTo>
                  <a:pt x="541710" y="838200"/>
                </a:lnTo>
                <a:lnTo>
                  <a:pt x="516524" y="876300"/>
                </a:lnTo>
                <a:lnTo>
                  <a:pt x="470348" y="977900"/>
                </a:lnTo>
                <a:lnTo>
                  <a:pt x="426272" y="1079500"/>
                </a:lnTo>
                <a:lnTo>
                  <a:pt x="388492" y="1181100"/>
                </a:lnTo>
                <a:lnTo>
                  <a:pt x="354910" y="1282700"/>
                </a:lnTo>
                <a:lnTo>
                  <a:pt x="168109" y="1282700"/>
                </a:lnTo>
                <a:lnTo>
                  <a:pt x="75759" y="1295400"/>
                </a:lnTo>
                <a:close/>
              </a:path>
              <a:path w="3686175" h="3098800">
                <a:moveTo>
                  <a:pt x="1822027" y="266700"/>
                </a:moveTo>
                <a:lnTo>
                  <a:pt x="1116803" y="266700"/>
                </a:lnTo>
                <a:lnTo>
                  <a:pt x="1280516" y="152400"/>
                </a:lnTo>
                <a:lnTo>
                  <a:pt x="1393856" y="88900"/>
                </a:lnTo>
                <a:lnTo>
                  <a:pt x="1450526" y="50800"/>
                </a:lnTo>
                <a:lnTo>
                  <a:pt x="1509294" y="25400"/>
                </a:lnTo>
                <a:lnTo>
                  <a:pt x="1570162" y="0"/>
                </a:lnTo>
                <a:lnTo>
                  <a:pt x="1618436" y="38100"/>
                </a:lnTo>
                <a:lnTo>
                  <a:pt x="1666710" y="88900"/>
                </a:lnTo>
                <a:lnTo>
                  <a:pt x="1712886" y="139700"/>
                </a:lnTo>
                <a:lnTo>
                  <a:pt x="1801039" y="241300"/>
                </a:lnTo>
                <a:lnTo>
                  <a:pt x="1822027" y="266700"/>
                </a:lnTo>
                <a:close/>
              </a:path>
              <a:path w="3686175" h="3098800">
                <a:moveTo>
                  <a:pt x="0" y="1816100"/>
                </a:moveTo>
                <a:lnTo>
                  <a:pt x="0" y="1384300"/>
                </a:lnTo>
                <a:lnTo>
                  <a:pt x="426272" y="1384300"/>
                </a:lnTo>
                <a:lnTo>
                  <a:pt x="443063" y="1320800"/>
                </a:lnTo>
                <a:lnTo>
                  <a:pt x="461953" y="1257300"/>
                </a:lnTo>
                <a:lnTo>
                  <a:pt x="503930" y="1143000"/>
                </a:lnTo>
                <a:lnTo>
                  <a:pt x="524919" y="1092200"/>
                </a:lnTo>
                <a:lnTo>
                  <a:pt x="571094" y="990600"/>
                </a:lnTo>
                <a:lnTo>
                  <a:pt x="646654" y="838200"/>
                </a:lnTo>
                <a:lnTo>
                  <a:pt x="673940" y="787400"/>
                </a:lnTo>
                <a:lnTo>
                  <a:pt x="703324" y="736600"/>
                </a:lnTo>
                <a:lnTo>
                  <a:pt x="732708" y="698500"/>
                </a:lnTo>
                <a:lnTo>
                  <a:pt x="762093" y="647700"/>
                </a:lnTo>
                <a:lnTo>
                  <a:pt x="825059" y="571500"/>
                </a:lnTo>
                <a:lnTo>
                  <a:pt x="812466" y="546100"/>
                </a:lnTo>
                <a:lnTo>
                  <a:pt x="795675" y="533400"/>
                </a:lnTo>
                <a:lnTo>
                  <a:pt x="776785" y="520700"/>
                </a:lnTo>
                <a:lnTo>
                  <a:pt x="753697" y="508000"/>
                </a:lnTo>
                <a:lnTo>
                  <a:pt x="1484108" y="508000"/>
                </a:lnTo>
                <a:lnTo>
                  <a:pt x="1465218" y="520700"/>
                </a:lnTo>
                <a:lnTo>
                  <a:pt x="1448427" y="533400"/>
                </a:lnTo>
                <a:lnTo>
                  <a:pt x="1431636" y="558800"/>
                </a:lnTo>
                <a:lnTo>
                  <a:pt x="1419042" y="571500"/>
                </a:lnTo>
                <a:lnTo>
                  <a:pt x="1454723" y="622300"/>
                </a:lnTo>
                <a:lnTo>
                  <a:pt x="1488305" y="660400"/>
                </a:lnTo>
                <a:lnTo>
                  <a:pt x="1551270" y="762000"/>
                </a:lnTo>
                <a:lnTo>
                  <a:pt x="1580656" y="812800"/>
                </a:lnTo>
                <a:lnTo>
                  <a:pt x="1607942" y="850900"/>
                </a:lnTo>
                <a:lnTo>
                  <a:pt x="1620534" y="876300"/>
                </a:lnTo>
                <a:lnTo>
                  <a:pt x="1127298" y="876300"/>
                </a:lnTo>
                <a:lnTo>
                  <a:pt x="1093716" y="914400"/>
                </a:lnTo>
                <a:lnTo>
                  <a:pt x="1030749" y="1016000"/>
                </a:lnTo>
                <a:lnTo>
                  <a:pt x="971981" y="1130300"/>
                </a:lnTo>
                <a:lnTo>
                  <a:pt x="944695" y="1181100"/>
                </a:lnTo>
                <a:lnTo>
                  <a:pt x="898520" y="1308100"/>
                </a:lnTo>
                <a:lnTo>
                  <a:pt x="877529" y="1371600"/>
                </a:lnTo>
                <a:lnTo>
                  <a:pt x="858641" y="1435100"/>
                </a:lnTo>
                <a:lnTo>
                  <a:pt x="841850" y="1498600"/>
                </a:lnTo>
                <a:lnTo>
                  <a:pt x="827158" y="1574800"/>
                </a:lnTo>
                <a:lnTo>
                  <a:pt x="814565" y="1638300"/>
                </a:lnTo>
                <a:lnTo>
                  <a:pt x="804070" y="1714500"/>
                </a:lnTo>
                <a:lnTo>
                  <a:pt x="797774" y="1790700"/>
                </a:lnTo>
                <a:lnTo>
                  <a:pt x="155516" y="1790700"/>
                </a:lnTo>
                <a:lnTo>
                  <a:pt x="42177" y="1803400"/>
                </a:lnTo>
                <a:lnTo>
                  <a:pt x="0" y="1816100"/>
                </a:lnTo>
                <a:close/>
              </a:path>
              <a:path w="3686175" h="3098800">
                <a:moveTo>
                  <a:pt x="1880796" y="1282700"/>
                </a:moveTo>
                <a:lnTo>
                  <a:pt x="1805236" y="1054100"/>
                </a:lnTo>
                <a:lnTo>
                  <a:pt x="1784248" y="1003300"/>
                </a:lnTo>
                <a:lnTo>
                  <a:pt x="1742270" y="914400"/>
                </a:lnTo>
                <a:lnTo>
                  <a:pt x="1719182" y="863600"/>
                </a:lnTo>
                <a:lnTo>
                  <a:pt x="1693996" y="812800"/>
                </a:lnTo>
                <a:lnTo>
                  <a:pt x="1668809" y="774700"/>
                </a:lnTo>
                <a:lnTo>
                  <a:pt x="1643623" y="723900"/>
                </a:lnTo>
                <a:lnTo>
                  <a:pt x="1614238" y="685800"/>
                </a:lnTo>
                <a:lnTo>
                  <a:pt x="1584854" y="635000"/>
                </a:lnTo>
                <a:lnTo>
                  <a:pt x="1553371" y="596900"/>
                </a:lnTo>
                <a:lnTo>
                  <a:pt x="1519789" y="558800"/>
                </a:lnTo>
                <a:lnTo>
                  <a:pt x="1484108" y="508000"/>
                </a:lnTo>
                <a:lnTo>
                  <a:pt x="1989098" y="508000"/>
                </a:lnTo>
                <a:lnTo>
                  <a:pt x="1996235" y="520700"/>
                </a:lnTo>
                <a:lnTo>
                  <a:pt x="2063399" y="635000"/>
                </a:lnTo>
                <a:lnTo>
                  <a:pt x="2094882" y="698500"/>
                </a:lnTo>
                <a:lnTo>
                  <a:pt x="2124266" y="749300"/>
                </a:lnTo>
                <a:lnTo>
                  <a:pt x="2178837" y="876300"/>
                </a:lnTo>
                <a:lnTo>
                  <a:pt x="2489472" y="914400"/>
                </a:lnTo>
                <a:lnTo>
                  <a:pt x="2592317" y="939800"/>
                </a:lnTo>
                <a:lnTo>
                  <a:pt x="2789612" y="990600"/>
                </a:lnTo>
                <a:lnTo>
                  <a:pt x="3075059" y="1104900"/>
                </a:lnTo>
                <a:lnTo>
                  <a:pt x="3167410" y="1155700"/>
                </a:lnTo>
                <a:lnTo>
                  <a:pt x="3257660" y="1193800"/>
                </a:lnTo>
                <a:lnTo>
                  <a:pt x="3345815" y="1257300"/>
                </a:lnTo>
                <a:lnTo>
                  <a:pt x="3367853" y="1270000"/>
                </a:lnTo>
                <a:lnTo>
                  <a:pt x="1975246" y="1270000"/>
                </a:lnTo>
                <a:lnTo>
                  <a:pt x="1880796" y="1282700"/>
                </a:lnTo>
                <a:close/>
              </a:path>
              <a:path w="3686175" h="3098800">
                <a:moveTo>
                  <a:pt x="1456822" y="1866900"/>
                </a:moveTo>
                <a:lnTo>
                  <a:pt x="1452624" y="1739900"/>
                </a:lnTo>
                <a:lnTo>
                  <a:pt x="1446328" y="1676400"/>
                </a:lnTo>
                <a:lnTo>
                  <a:pt x="1437932" y="1612900"/>
                </a:lnTo>
                <a:lnTo>
                  <a:pt x="1427438" y="1549400"/>
                </a:lnTo>
                <a:lnTo>
                  <a:pt x="1412746" y="1485900"/>
                </a:lnTo>
                <a:lnTo>
                  <a:pt x="1395955" y="1422400"/>
                </a:lnTo>
                <a:lnTo>
                  <a:pt x="1377065" y="1358900"/>
                </a:lnTo>
                <a:lnTo>
                  <a:pt x="1356076" y="1295400"/>
                </a:lnTo>
                <a:lnTo>
                  <a:pt x="1330889" y="1231900"/>
                </a:lnTo>
                <a:lnTo>
                  <a:pt x="1303604" y="1168400"/>
                </a:lnTo>
                <a:lnTo>
                  <a:pt x="1274220" y="1104900"/>
                </a:lnTo>
                <a:lnTo>
                  <a:pt x="1242736" y="1054100"/>
                </a:lnTo>
                <a:lnTo>
                  <a:pt x="1207055" y="990600"/>
                </a:lnTo>
                <a:lnTo>
                  <a:pt x="1169276" y="927100"/>
                </a:lnTo>
                <a:lnTo>
                  <a:pt x="1127298" y="876300"/>
                </a:lnTo>
                <a:lnTo>
                  <a:pt x="1620534" y="876300"/>
                </a:lnTo>
                <a:lnTo>
                  <a:pt x="1658313" y="952500"/>
                </a:lnTo>
                <a:lnTo>
                  <a:pt x="1681402" y="1003300"/>
                </a:lnTo>
                <a:lnTo>
                  <a:pt x="1702391" y="1054100"/>
                </a:lnTo>
                <a:lnTo>
                  <a:pt x="1744369" y="1168400"/>
                </a:lnTo>
                <a:lnTo>
                  <a:pt x="1780050" y="1270000"/>
                </a:lnTo>
                <a:lnTo>
                  <a:pt x="1811533" y="1371600"/>
                </a:lnTo>
                <a:lnTo>
                  <a:pt x="2073893" y="1371600"/>
                </a:lnTo>
                <a:lnTo>
                  <a:pt x="2159947" y="1384300"/>
                </a:lnTo>
                <a:lnTo>
                  <a:pt x="2243902" y="1384300"/>
                </a:lnTo>
                <a:lnTo>
                  <a:pt x="2407615" y="1409700"/>
                </a:lnTo>
                <a:lnTo>
                  <a:pt x="2487371" y="1435100"/>
                </a:lnTo>
                <a:lnTo>
                  <a:pt x="2567130" y="1447800"/>
                </a:lnTo>
                <a:lnTo>
                  <a:pt x="2646888" y="1473200"/>
                </a:lnTo>
                <a:lnTo>
                  <a:pt x="2722445" y="1498600"/>
                </a:lnTo>
                <a:lnTo>
                  <a:pt x="2798007" y="1536700"/>
                </a:lnTo>
                <a:lnTo>
                  <a:pt x="2873567" y="1562100"/>
                </a:lnTo>
                <a:lnTo>
                  <a:pt x="2947025" y="1600200"/>
                </a:lnTo>
                <a:lnTo>
                  <a:pt x="3018390" y="1638300"/>
                </a:lnTo>
                <a:lnTo>
                  <a:pt x="3087653" y="1676400"/>
                </a:lnTo>
                <a:lnTo>
                  <a:pt x="3058268" y="1752600"/>
                </a:lnTo>
                <a:lnTo>
                  <a:pt x="3046375" y="1778000"/>
                </a:lnTo>
                <a:lnTo>
                  <a:pt x="1924873" y="1778000"/>
                </a:lnTo>
                <a:lnTo>
                  <a:pt x="1857708" y="1790700"/>
                </a:lnTo>
                <a:lnTo>
                  <a:pt x="1790544" y="1790700"/>
                </a:lnTo>
                <a:lnTo>
                  <a:pt x="1521887" y="1841500"/>
                </a:lnTo>
                <a:lnTo>
                  <a:pt x="1456822" y="1866900"/>
                </a:lnTo>
                <a:close/>
              </a:path>
              <a:path w="3686175" h="3098800">
                <a:moveTo>
                  <a:pt x="2875666" y="3098800"/>
                </a:moveTo>
                <a:lnTo>
                  <a:pt x="2457988" y="3098800"/>
                </a:lnTo>
                <a:lnTo>
                  <a:pt x="2437000" y="3009900"/>
                </a:lnTo>
                <a:lnTo>
                  <a:pt x="2413912" y="2908300"/>
                </a:lnTo>
                <a:lnTo>
                  <a:pt x="2384528" y="2806700"/>
                </a:lnTo>
                <a:lnTo>
                  <a:pt x="2350945" y="2717800"/>
                </a:lnTo>
                <a:lnTo>
                  <a:pt x="2497865" y="2616200"/>
                </a:lnTo>
                <a:lnTo>
                  <a:pt x="2569229" y="2552700"/>
                </a:lnTo>
                <a:lnTo>
                  <a:pt x="2703557" y="2425700"/>
                </a:lnTo>
                <a:lnTo>
                  <a:pt x="2766524" y="2362200"/>
                </a:lnTo>
                <a:lnTo>
                  <a:pt x="2827391" y="2286000"/>
                </a:lnTo>
                <a:lnTo>
                  <a:pt x="2884061" y="2222500"/>
                </a:lnTo>
                <a:lnTo>
                  <a:pt x="2938632" y="2146300"/>
                </a:lnTo>
                <a:lnTo>
                  <a:pt x="2989005" y="2070100"/>
                </a:lnTo>
                <a:lnTo>
                  <a:pt x="3035181" y="1993900"/>
                </a:lnTo>
                <a:lnTo>
                  <a:pt x="3077158" y="1917700"/>
                </a:lnTo>
                <a:lnTo>
                  <a:pt x="3114938" y="1854200"/>
                </a:lnTo>
                <a:lnTo>
                  <a:pt x="3146421" y="1778000"/>
                </a:lnTo>
                <a:lnTo>
                  <a:pt x="3173707" y="1714500"/>
                </a:lnTo>
                <a:lnTo>
                  <a:pt x="3196794" y="1638300"/>
                </a:lnTo>
                <a:lnTo>
                  <a:pt x="3127531" y="1600200"/>
                </a:lnTo>
                <a:lnTo>
                  <a:pt x="3056169" y="1549400"/>
                </a:lnTo>
                <a:lnTo>
                  <a:pt x="2982709" y="1511300"/>
                </a:lnTo>
                <a:lnTo>
                  <a:pt x="2907149" y="1473200"/>
                </a:lnTo>
                <a:lnTo>
                  <a:pt x="2831589" y="1447800"/>
                </a:lnTo>
                <a:lnTo>
                  <a:pt x="2753931" y="1409700"/>
                </a:lnTo>
                <a:lnTo>
                  <a:pt x="2592317" y="1358900"/>
                </a:lnTo>
                <a:lnTo>
                  <a:pt x="2508361" y="1346200"/>
                </a:lnTo>
                <a:lnTo>
                  <a:pt x="2424406" y="1320800"/>
                </a:lnTo>
                <a:lnTo>
                  <a:pt x="2159947" y="1282700"/>
                </a:lnTo>
                <a:lnTo>
                  <a:pt x="2067596" y="1282700"/>
                </a:lnTo>
                <a:lnTo>
                  <a:pt x="1975246" y="1270000"/>
                </a:lnTo>
                <a:lnTo>
                  <a:pt x="3367853" y="1270000"/>
                </a:lnTo>
                <a:lnTo>
                  <a:pt x="3433966" y="1308100"/>
                </a:lnTo>
                <a:lnTo>
                  <a:pt x="3520022" y="1371600"/>
                </a:lnTo>
                <a:lnTo>
                  <a:pt x="3601878" y="1435100"/>
                </a:lnTo>
                <a:lnTo>
                  <a:pt x="3685834" y="1498600"/>
                </a:lnTo>
                <a:lnTo>
                  <a:pt x="3658546" y="1600200"/>
                </a:lnTo>
                <a:lnTo>
                  <a:pt x="3595582" y="1790700"/>
                </a:lnTo>
                <a:lnTo>
                  <a:pt x="3557802" y="1879600"/>
                </a:lnTo>
                <a:lnTo>
                  <a:pt x="3517923" y="1981200"/>
                </a:lnTo>
                <a:lnTo>
                  <a:pt x="3471746" y="2070100"/>
                </a:lnTo>
                <a:lnTo>
                  <a:pt x="3423471" y="2159000"/>
                </a:lnTo>
                <a:lnTo>
                  <a:pt x="3371001" y="2247900"/>
                </a:lnTo>
                <a:lnTo>
                  <a:pt x="3316428" y="2336800"/>
                </a:lnTo>
                <a:lnTo>
                  <a:pt x="3257660" y="2425700"/>
                </a:lnTo>
                <a:lnTo>
                  <a:pt x="3194695" y="2501900"/>
                </a:lnTo>
                <a:lnTo>
                  <a:pt x="3129630" y="2578100"/>
                </a:lnTo>
                <a:lnTo>
                  <a:pt x="3060367" y="2667000"/>
                </a:lnTo>
                <a:lnTo>
                  <a:pt x="2986906" y="2743200"/>
                </a:lnTo>
                <a:lnTo>
                  <a:pt x="2911347" y="2806700"/>
                </a:lnTo>
                <a:lnTo>
                  <a:pt x="2833688" y="2882900"/>
                </a:lnTo>
                <a:lnTo>
                  <a:pt x="2846281" y="2933700"/>
                </a:lnTo>
                <a:lnTo>
                  <a:pt x="2867268" y="3048000"/>
                </a:lnTo>
                <a:lnTo>
                  <a:pt x="2875666" y="3098800"/>
                </a:lnTo>
                <a:close/>
              </a:path>
              <a:path w="3686175" h="3098800">
                <a:moveTo>
                  <a:pt x="426272" y="1384300"/>
                </a:moveTo>
                <a:lnTo>
                  <a:pt x="90451" y="1384300"/>
                </a:lnTo>
                <a:lnTo>
                  <a:pt x="145022" y="1371600"/>
                </a:lnTo>
                <a:lnTo>
                  <a:pt x="367503" y="1371600"/>
                </a:lnTo>
                <a:lnTo>
                  <a:pt x="426272" y="1384300"/>
                </a:lnTo>
                <a:close/>
              </a:path>
              <a:path w="3686175" h="3098800">
                <a:moveTo>
                  <a:pt x="2363539" y="3098800"/>
                </a:moveTo>
                <a:lnTo>
                  <a:pt x="1937466" y="3098800"/>
                </a:lnTo>
                <a:lnTo>
                  <a:pt x="1916477" y="3022600"/>
                </a:lnTo>
                <a:lnTo>
                  <a:pt x="1891291" y="2933700"/>
                </a:lnTo>
                <a:lnTo>
                  <a:pt x="1864005" y="2857500"/>
                </a:lnTo>
                <a:lnTo>
                  <a:pt x="1830423" y="2781300"/>
                </a:lnTo>
                <a:lnTo>
                  <a:pt x="1792643" y="2705100"/>
                </a:lnTo>
                <a:lnTo>
                  <a:pt x="1752764" y="2628900"/>
                </a:lnTo>
                <a:lnTo>
                  <a:pt x="1708688" y="2565400"/>
                </a:lnTo>
                <a:lnTo>
                  <a:pt x="1658313" y="2489200"/>
                </a:lnTo>
                <a:lnTo>
                  <a:pt x="1840917" y="2413000"/>
                </a:lnTo>
                <a:lnTo>
                  <a:pt x="1958455" y="2349500"/>
                </a:lnTo>
                <a:lnTo>
                  <a:pt x="2017223" y="2324100"/>
                </a:lnTo>
                <a:lnTo>
                  <a:pt x="2073893" y="2286000"/>
                </a:lnTo>
                <a:lnTo>
                  <a:pt x="2183035" y="2209800"/>
                </a:lnTo>
                <a:lnTo>
                  <a:pt x="2235507" y="2171700"/>
                </a:lnTo>
                <a:lnTo>
                  <a:pt x="2285880" y="2120900"/>
                </a:lnTo>
                <a:lnTo>
                  <a:pt x="2334154" y="2082800"/>
                </a:lnTo>
                <a:lnTo>
                  <a:pt x="2380328" y="2032000"/>
                </a:lnTo>
                <a:lnTo>
                  <a:pt x="2424406" y="1981200"/>
                </a:lnTo>
                <a:lnTo>
                  <a:pt x="2466384" y="1917700"/>
                </a:lnTo>
                <a:lnTo>
                  <a:pt x="2504164" y="1866900"/>
                </a:lnTo>
                <a:lnTo>
                  <a:pt x="2443296" y="1854200"/>
                </a:lnTo>
                <a:lnTo>
                  <a:pt x="2382429" y="1828800"/>
                </a:lnTo>
                <a:lnTo>
                  <a:pt x="2191430" y="1790700"/>
                </a:lnTo>
                <a:lnTo>
                  <a:pt x="2124266" y="1790700"/>
                </a:lnTo>
                <a:lnTo>
                  <a:pt x="2059201" y="1778000"/>
                </a:lnTo>
                <a:lnTo>
                  <a:pt x="3046375" y="1778000"/>
                </a:lnTo>
                <a:lnTo>
                  <a:pt x="3022587" y="1828800"/>
                </a:lnTo>
                <a:lnTo>
                  <a:pt x="2984805" y="1905000"/>
                </a:lnTo>
                <a:lnTo>
                  <a:pt x="2942830" y="1968500"/>
                </a:lnTo>
                <a:lnTo>
                  <a:pt x="2898753" y="2044700"/>
                </a:lnTo>
                <a:lnTo>
                  <a:pt x="2850479" y="2108200"/>
                </a:lnTo>
                <a:lnTo>
                  <a:pt x="2800106" y="2171700"/>
                </a:lnTo>
                <a:lnTo>
                  <a:pt x="2690964" y="2311400"/>
                </a:lnTo>
                <a:lnTo>
                  <a:pt x="2632195" y="2362200"/>
                </a:lnTo>
                <a:lnTo>
                  <a:pt x="2571328" y="2425700"/>
                </a:lnTo>
                <a:lnTo>
                  <a:pt x="2508361" y="2476500"/>
                </a:lnTo>
                <a:lnTo>
                  <a:pt x="2443296" y="2540000"/>
                </a:lnTo>
                <a:lnTo>
                  <a:pt x="2378231" y="2590800"/>
                </a:lnTo>
                <a:lnTo>
                  <a:pt x="2308968" y="2628900"/>
                </a:lnTo>
                <a:lnTo>
                  <a:pt x="2239705" y="2679700"/>
                </a:lnTo>
                <a:lnTo>
                  <a:pt x="2260694" y="2730500"/>
                </a:lnTo>
                <a:lnTo>
                  <a:pt x="2279583" y="2781300"/>
                </a:lnTo>
                <a:lnTo>
                  <a:pt x="2313166" y="2882900"/>
                </a:lnTo>
                <a:lnTo>
                  <a:pt x="2327858" y="2933700"/>
                </a:lnTo>
                <a:lnTo>
                  <a:pt x="2340451" y="2984500"/>
                </a:lnTo>
                <a:lnTo>
                  <a:pt x="2353044" y="3048000"/>
                </a:lnTo>
                <a:lnTo>
                  <a:pt x="2363539" y="3098800"/>
                </a:lnTo>
                <a:close/>
              </a:path>
              <a:path w="3686175" h="3098800">
                <a:moveTo>
                  <a:pt x="791477" y="1866900"/>
                </a:moveTo>
                <a:lnTo>
                  <a:pt x="753697" y="1854200"/>
                </a:lnTo>
                <a:lnTo>
                  <a:pt x="713818" y="1841500"/>
                </a:lnTo>
                <a:lnTo>
                  <a:pt x="671841" y="1841500"/>
                </a:lnTo>
                <a:lnTo>
                  <a:pt x="627764" y="1828800"/>
                </a:lnTo>
                <a:lnTo>
                  <a:pt x="531216" y="1803400"/>
                </a:lnTo>
                <a:lnTo>
                  <a:pt x="430469" y="1790700"/>
                </a:lnTo>
                <a:lnTo>
                  <a:pt x="797774" y="1790700"/>
                </a:lnTo>
                <a:lnTo>
                  <a:pt x="791477" y="1866900"/>
                </a:lnTo>
                <a:close/>
              </a:path>
              <a:path w="3686175" h="3098800">
                <a:moveTo>
                  <a:pt x="317130" y="3098800"/>
                </a:moveTo>
                <a:lnTo>
                  <a:pt x="0" y="3098800"/>
                </a:lnTo>
                <a:lnTo>
                  <a:pt x="0" y="2146300"/>
                </a:lnTo>
                <a:lnTo>
                  <a:pt x="54770" y="2197100"/>
                </a:lnTo>
                <a:lnTo>
                  <a:pt x="126132" y="2247900"/>
                </a:lnTo>
                <a:lnTo>
                  <a:pt x="199593" y="2298700"/>
                </a:lnTo>
                <a:lnTo>
                  <a:pt x="275152" y="2349500"/>
                </a:lnTo>
                <a:lnTo>
                  <a:pt x="352811" y="2387600"/>
                </a:lnTo>
                <a:lnTo>
                  <a:pt x="512326" y="2463800"/>
                </a:lnTo>
                <a:lnTo>
                  <a:pt x="592083" y="2489200"/>
                </a:lnTo>
                <a:lnTo>
                  <a:pt x="545906" y="2565400"/>
                </a:lnTo>
                <a:lnTo>
                  <a:pt x="501831" y="2628900"/>
                </a:lnTo>
                <a:lnTo>
                  <a:pt x="461953" y="2705100"/>
                </a:lnTo>
                <a:lnTo>
                  <a:pt x="426272" y="2781300"/>
                </a:lnTo>
                <a:lnTo>
                  <a:pt x="392690" y="2857500"/>
                </a:lnTo>
                <a:lnTo>
                  <a:pt x="363305" y="2933700"/>
                </a:lnTo>
                <a:lnTo>
                  <a:pt x="338119" y="3022600"/>
                </a:lnTo>
                <a:lnTo>
                  <a:pt x="317130" y="3098800"/>
                </a:lnTo>
                <a:close/>
              </a:path>
              <a:path w="3686175" h="3098800">
                <a:moveTo>
                  <a:pt x="1326689" y="3098800"/>
                </a:moveTo>
                <a:lnTo>
                  <a:pt x="930003" y="3098800"/>
                </a:lnTo>
                <a:lnTo>
                  <a:pt x="982475" y="3048000"/>
                </a:lnTo>
                <a:lnTo>
                  <a:pt x="1032848" y="2997200"/>
                </a:lnTo>
                <a:lnTo>
                  <a:pt x="1081123" y="2933700"/>
                </a:lnTo>
                <a:lnTo>
                  <a:pt x="1125199" y="2870200"/>
                </a:lnTo>
                <a:lnTo>
                  <a:pt x="1169276" y="2933700"/>
                </a:lnTo>
                <a:lnTo>
                  <a:pt x="1219647" y="2997200"/>
                </a:lnTo>
                <a:lnTo>
                  <a:pt x="1272121" y="3048000"/>
                </a:lnTo>
                <a:lnTo>
                  <a:pt x="1326689" y="3098800"/>
                </a:lnTo>
                <a:close/>
              </a:path>
            </a:pathLst>
          </a:custGeom>
          <a:solidFill>
            <a:srgbClr val="FB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681270"/>
            <a:ext cx="2896870" cy="170180"/>
          </a:xfrm>
          <a:custGeom>
            <a:avLst/>
            <a:gdLst/>
            <a:ahLst/>
            <a:cxnLst/>
            <a:rect l="l" t="t" r="r" b="b"/>
            <a:pathLst>
              <a:path w="2896870" h="170179">
                <a:moveTo>
                  <a:pt x="2896652" y="169910"/>
                </a:moveTo>
                <a:lnTo>
                  <a:pt x="2481074" y="169910"/>
                </a:lnTo>
                <a:lnTo>
                  <a:pt x="2470577" y="86004"/>
                </a:lnTo>
                <a:lnTo>
                  <a:pt x="2457986" y="2097"/>
                </a:lnTo>
                <a:lnTo>
                  <a:pt x="2875664" y="2097"/>
                </a:lnTo>
                <a:lnTo>
                  <a:pt x="2888255" y="83906"/>
                </a:lnTo>
                <a:lnTo>
                  <a:pt x="2896652" y="169910"/>
                </a:lnTo>
                <a:close/>
              </a:path>
              <a:path w="2896870" h="170179">
                <a:moveTo>
                  <a:pt x="2388723" y="169910"/>
                </a:moveTo>
                <a:lnTo>
                  <a:pt x="1966848" y="169910"/>
                </a:lnTo>
                <a:lnTo>
                  <a:pt x="1954253" y="83906"/>
                </a:lnTo>
                <a:lnTo>
                  <a:pt x="1937462" y="2097"/>
                </a:lnTo>
                <a:lnTo>
                  <a:pt x="2363537" y="2097"/>
                </a:lnTo>
                <a:lnTo>
                  <a:pt x="2378229" y="83906"/>
                </a:lnTo>
                <a:lnTo>
                  <a:pt x="2388723" y="169910"/>
                </a:lnTo>
                <a:close/>
              </a:path>
              <a:path w="2896870" h="170179">
                <a:moveTo>
                  <a:pt x="1538676" y="169910"/>
                </a:moveTo>
                <a:lnTo>
                  <a:pt x="722210" y="169910"/>
                </a:lnTo>
                <a:lnTo>
                  <a:pt x="776781" y="130055"/>
                </a:lnTo>
                <a:lnTo>
                  <a:pt x="881727" y="46148"/>
                </a:lnTo>
                <a:lnTo>
                  <a:pt x="930001" y="2097"/>
                </a:lnTo>
                <a:lnTo>
                  <a:pt x="1326687" y="2097"/>
                </a:lnTo>
                <a:lnTo>
                  <a:pt x="1377063" y="46148"/>
                </a:lnTo>
                <a:lnTo>
                  <a:pt x="1482005" y="130055"/>
                </a:lnTo>
                <a:lnTo>
                  <a:pt x="1538676" y="169910"/>
                </a:lnTo>
                <a:close/>
              </a:path>
              <a:path w="2896870" h="170179">
                <a:moveTo>
                  <a:pt x="287743" y="169910"/>
                </a:moveTo>
                <a:lnTo>
                  <a:pt x="0" y="169910"/>
                </a:lnTo>
                <a:lnTo>
                  <a:pt x="0" y="0"/>
                </a:lnTo>
                <a:lnTo>
                  <a:pt x="317126" y="0"/>
                </a:lnTo>
                <a:lnTo>
                  <a:pt x="300335" y="83906"/>
                </a:lnTo>
                <a:lnTo>
                  <a:pt x="287743" y="169910"/>
                </a:lnTo>
                <a:close/>
              </a:path>
            </a:pathLst>
          </a:custGeom>
          <a:solidFill>
            <a:srgbClr val="7C5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82472" y="388273"/>
            <a:ext cx="3654425" cy="2857500"/>
          </a:xfrm>
          <a:custGeom>
            <a:avLst/>
            <a:gdLst/>
            <a:ahLst/>
            <a:cxnLst/>
            <a:rect l="l" t="t" r="r" b="b"/>
            <a:pathLst>
              <a:path w="3654425" h="2857500">
                <a:moveTo>
                  <a:pt x="1269822" y="2857500"/>
                </a:moveTo>
                <a:lnTo>
                  <a:pt x="1055737" y="2857500"/>
                </a:lnTo>
                <a:lnTo>
                  <a:pt x="944496" y="2844800"/>
                </a:lnTo>
                <a:lnTo>
                  <a:pt x="906716" y="2755900"/>
                </a:lnTo>
                <a:lnTo>
                  <a:pt x="873134" y="2667000"/>
                </a:lnTo>
                <a:lnTo>
                  <a:pt x="843750" y="2565400"/>
                </a:lnTo>
                <a:lnTo>
                  <a:pt x="816464" y="2463800"/>
                </a:lnTo>
                <a:lnTo>
                  <a:pt x="795475" y="2362200"/>
                </a:lnTo>
                <a:lnTo>
                  <a:pt x="776585" y="2273300"/>
                </a:lnTo>
                <a:lnTo>
                  <a:pt x="761893" y="2159000"/>
                </a:lnTo>
                <a:lnTo>
                  <a:pt x="751399" y="2057400"/>
                </a:lnTo>
                <a:lnTo>
                  <a:pt x="743003" y="1955800"/>
                </a:lnTo>
                <a:lnTo>
                  <a:pt x="740904" y="1854200"/>
                </a:lnTo>
                <a:lnTo>
                  <a:pt x="743003" y="1739900"/>
                </a:lnTo>
                <a:lnTo>
                  <a:pt x="749300" y="1638300"/>
                </a:lnTo>
                <a:lnTo>
                  <a:pt x="757695" y="1536700"/>
                </a:lnTo>
                <a:lnTo>
                  <a:pt x="772388" y="1435100"/>
                </a:lnTo>
                <a:lnTo>
                  <a:pt x="789179" y="1333500"/>
                </a:lnTo>
                <a:lnTo>
                  <a:pt x="812266" y="1231900"/>
                </a:lnTo>
                <a:lnTo>
                  <a:pt x="738806" y="1168400"/>
                </a:lnTo>
                <a:lnTo>
                  <a:pt x="669542" y="1104900"/>
                </a:lnTo>
                <a:lnTo>
                  <a:pt x="602378" y="1028700"/>
                </a:lnTo>
                <a:lnTo>
                  <a:pt x="537313" y="952500"/>
                </a:lnTo>
                <a:lnTo>
                  <a:pt x="476445" y="889000"/>
                </a:lnTo>
                <a:lnTo>
                  <a:pt x="417677" y="812800"/>
                </a:lnTo>
                <a:lnTo>
                  <a:pt x="363106" y="736600"/>
                </a:lnTo>
                <a:lnTo>
                  <a:pt x="310634" y="660400"/>
                </a:lnTo>
                <a:lnTo>
                  <a:pt x="260261" y="584200"/>
                </a:lnTo>
                <a:lnTo>
                  <a:pt x="214085" y="495300"/>
                </a:lnTo>
                <a:lnTo>
                  <a:pt x="172108" y="419100"/>
                </a:lnTo>
                <a:lnTo>
                  <a:pt x="132229" y="342900"/>
                </a:lnTo>
                <a:lnTo>
                  <a:pt x="94449" y="254000"/>
                </a:lnTo>
                <a:lnTo>
                  <a:pt x="60867" y="165100"/>
                </a:lnTo>
                <a:lnTo>
                  <a:pt x="29384" y="76200"/>
                </a:lnTo>
                <a:lnTo>
                  <a:pt x="0" y="0"/>
                </a:lnTo>
                <a:lnTo>
                  <a:pt x="455457" y="0"/>
                </a:lnTo>
                <a:lnTo>
                  <a:pt x="484841" y="76200"/>
                </a:lnTo>
                <a:lnTo>
                  <a:pt x="518423" y="165100"/>
                </a:lnTo>
                <a:lnTo>
                  <a:pt x="554104" y="228600"/>
                </a:lnTo>
                <a:lnTo>
                  <a:pt x="593983" y="304800"/>
                </a:lnTo>
                <a:lnTo>
                  <a:pt x="638059" y="381000"/>
                </a:lnTo>
                <a:lnTo>
                  <a:pt x="684235" y="457200"/>
                </a:lnTo>
                <a:lnTo>
                  <a:pt x="734608" y="520700"/>
                </a:lnTo>
                <a:lnTo>
                  <a:pt x="787080" y="596900"/>
                </a:lnTo>
                <a:lnTo>
                  <a:pt x="843750" y="660400"/>
                </a:lnTo>
                <a:lnTo>
                  <a:pt x="902518" y="723900"/>
                </a:lnTo>
                <a:lnTo>
                  <a:pt x="963386" y="787400"/>
                </a:lnTo>
                <a:lnTo>
                  <a:pt x="1026352" y="850900"/>
                </a:lnTo>
                <a:lnTo>
                  <a:pt x="1093516" y="914400"/>
                </a:lnTo>
                <a:lnTo>
                  <a:pt x="1160681" y="965200"/>
                </a:lnTo>
                <a:lnTo>
                  <a:pt x="1229944" y="1016000"/>
                </a:lnTo>
                <a:lnTo>
                  <a:pt x="1301306" y="1066800"/>
                </a:lnTo>
                <a:lnTo>
                  <a:pt x="1274020" y="1155700"/>
                </a:lnTo>
                <a:lnTo>
                  <a:pt x="1248834" y="1231900"/>
                </a:lnTo>
                <a:lnTo>
                  <a:pt x="1225746" y="1320800"/>
                </a:lnTo>
                <a:lnTo>
                  <a:pt x="1206856" y="1397000"/>
                </a:lnTo>
                <a:lnTo>
                  <a:pt x="1192164" y="1485900"/>
                </a:lnTo>
                <a:lnTo>
                  <a:pt x="1179571" y="1574800"/>
                </a:lnTo>
                <a:lnTo>
                  <a:pt x="1171175" y="1651000"/>
                </a:lnTo>
                <a:lnTo>
                  <a:pt x="1166977" y="1739900"/>
                </a:lnTo>
                <a:lnTo>
                  <a:pt x="1164878" y="1828800"/>
                </a:lnTo>
                <a:lnTo>
                  <a:pt x="1166977" y="1917700"/>
                </a:lnTo>
                <a:lnTo>
                  <a:pt x="1171175" y="2006600"/>
                </a:lnTo>
                <a:lnTo>
                  <a:pt x="1179571" y="2095500"/>
                </a:lnTo>
                <a:lnTo>
                  <a:pt x="1206856" y="2260600"/>
                </a:lnTo>
                <a:lnTo>
                  <a:pt x="1248834" y="2425700"/>
                </a:lnTo>
                <a:lnTo>
                  <a:pt x="3654151" y="2425700"/>
                </a:lnTo>
                <a:lnTo>
                  <a:pt x="3654151" y="2476500"/>
                </a:lnTo>
                <a:lnTo>
                  <a:pt x="2535448" y="2476500"/>
                </a:lnTo>
                <a:lnTo>
                  <a:pt x="2445196" y="2527300"/>
                </a:lnTo>
                <a:lnTo>
                  <a:pt x="2357043" y="2565400"/>
                </a:lnTo>
                <a:lnTo>
                  <a:pt x="2264692" y="2616200"/>
                </a:lnTo>
                <a:lnTo>
                  <a:pt x="2077892" y="2692400"/>
                </a:lnTo>
                <a:lnTo>
                  <a:pt x="1981343" y="2717800"/>
                </a:lnTo>
                <a:lnTo>
                  <a:pt x="1884794" y="2755900"/>
                </a:lnTo>
                <a:lnTo>
                  <a:pt x="1786147" y="2781300"/>
                </a:lnTo>
                <a:lnTo>
                  <a:pt x="1685401" y="2794000"/>
                </a:lnTo>
                <a:lnTo>
                  <a:pt x="1582556" y="2819400"/>
                </a:lnTo>
                <a:lnTo>
                  <a:pt x="1269822" y="2857500"/>
                </a:lnTo>
                <a:close/>
              </a:path>
              <a:path w="3654425" h="2857500">
                <a:moveTo>
                  <a:pt x="1320196" y="2336800"/>
                </a:moveTo>
                <a:lnTo>
                  <a:pt x="1299207" y="2235200"/>
                </a:lnTo>
                <a:lnTo>
                  <a:pt x="1282416" y="2146300"/>
                </a:lnTo>
                <a:lnTo>
                  <a:pt x="1269822" y="2057400"/>
                </a:lnTo>
                <a:lnTo>
                  <a:pt x="1261427" y="1968500"/>
                </a:lnTo>
                <a:lnTo>
                  <a:pt x="1257229" y="1879600"/>
                </a:lnTo>
                <a:lnTo>
                  <a:pt x="1257229" y="1803400"/>
                </a:lnTo>
                <a:lnTo>
                  <a:pt x="1261427" y="1714500"/>
                </a:lnTo>
                <a:lnTo>
                  <a:pt x="1267724" y="1625600"/>
                </a:lnTo>
                <a:lnTo>
                  <a:pt x="1276119" y="1549400"/>
                </a:lnTo>
                <a:lnTo>
                  <a:pt x="1288712" y="1473200"/>
                </a:lnTo>
                <a:lnTo>
                  <a:pt x="1303404" y="1397000"/>
                </a:lnTo>
                <a:lnTo>
                  <a:pt x="1341184" y="1244600"/>
                </a:lnTo>
                <a:lnTo>
                  <a:pt x="1412546" y="1028700"/>
                </a:lnTo>
                <a:lnTo>
                  <a:pt x="1341184" y="977900"/>
                </a:lnTo>
                <a:lnTo>
                  <a:pt x="1274020" y="939800"/>
                </a:lnTo>
                <a:lnTo>
                  <a:pt x="1206856" y="889000"/>
                </a:lnTo>
                <a:lnTo>
                  <a:pt x="1141791" y="838200"/>
                </a:lnTo>
                <a:lnTo>
                  <a:pt x="1020056" y="723900"/>
                </a:lnTo>
                <a:lnTo>
                  <a:pt x="963386" y="660400"/>
                </a:lnTo>
                <a:lnTo>
                  <a:pt x="908815" y="596900"/>
                </a:lnTo>
                <a:lnTo>
                  <a:pt x="856343" y="533400"/>
                </a:lnTo>
                <a:lnTo>
                  <a:pt x="759794" y="406400"/>
                </a:lnTo>
                <a:lnTo>
                  <a:pt x="715718" y="330200"/>
                </a:lnTo>
                <a:lnTo>
                  <a:pt x="673740" y="266700"/>
                </a:lnTo>
                <a:lnTo>
                  <a:pt x="635960" y="190500"/>
                </a:lnTo>
                <a:lnTo>
                  <a:pt x="600279" y="114300"/>
                </a:lnTo>
                <a:lnTo>
                  <a:pt x="566697" y="38100"/>
                </a:lnTo>
                <a:lnTo>
                  <a:pt x="648554" y="0"/>
                </a:lnTo>
                <a:lnTo>
                  <a:pt x="2229011" y="0"/>
                </a:lnTo>
                <a:lnTo>
                  <a:pt x="2220615" y="50800"/>
                </a:lnTo>
                <a:lnTo>
                  <a:pt x="2214319" y="101600"/>
                </a:lnTo>
                <a:lnTo>
                  <a:pt x="2211800" y="139700"/>
                </a:lnTo>
                <a:lnTo>
                  <a:pt x="1590951" y="139700"/>
                </a:lnTo>
                <a:lnTo>
                  <a:pt x="1519589" y="152400"/>
                </a:lnTo>
                <a:lnTo>
                  <a:pt x="1448227" y="152400"/>
                </a:lnTo>
                <a:lnTo>
                  <a:pt x="1374766" y="165100"/>
                </a:lnTo>
                <a:lnTo>
                  <a:pt x="1303404" y="190500"/>
                </a:lnTo>
                <a:lnTo>
                  <a:pt x="1234141" y="203200"/>
                </a:lnTo>
                <a:lnTo>
                  <a:pt x="1164878" y="228600"/>
                </a:lnTo>
                <a:lnTo>
                  <a:pt x="1202658" y="279400"/>
                </a:lnTo>
                <a:lnTo>
                  <a:pt x="1244636" y="330200"/>
                </a:lnTo>
                <a:lnTo>
                  <a:pt x="1288712" y="381000"/>
                </a:lnTo>
                <a:lnTo>
                  <a:pt x="1334888" y="431800"/>
                </a:lnTo>
                <a:lnTo>
                  <a:pt x="1383162" y="469900"/>
                </a:lnTo>
                <a:lnTo>
                  <a:pt x="1433535" y="520700"/>
                </a:lnTo>
                <a:lnTo>
                  <a:pt x="1486007" y="558800"/>
                </a:lnTo>
                <a:lnTo>
                  <a:pt x="1595149" y="635000"/>
                </a:lnTo>
                <a:lnTo>
                  <a:pt x="1651819" y="673100"/>
                </a:lnTo>
                <a:lnTo>
                  <a:pt x="1710587" y="711200"/>
                </a:lnTo>
                <a:lnTo>
                  <a:pt x="1767257" y="736600"/>
                </a:lnTo>
                <a:lnTo>
                  <a:pt x="1828125" y="762000"/>
                </a:lnTo>
                <a:lnTo>
                  <a:pt x="1886893" y="800100"/>
                </a:lnTo>
                <a:lnTo>
                  <a:pt x="1945662" y="812800"/>
                </a:lnTo>
                <a:lnTo>
                  <a:pt x="2006530" y="838200"/>
                </a:lnTo>
                <a:lnTo>
                  <a:pt x="1970849" y="889000"/>
                </a:lnTo>
                <a:lnTo>
                  <a:pt x="1935168" y="952500"/>
                </a:lnTo>
                <a:lnTo>
                  <a:pt x="1872201" y="1066800"/>
                </a:lnTo>
                <a:lnTo>
                  <a:pt x="1844916" y="1117600"/>
                </a:lnTo>
                <a:lnTo>
                  <a:pt x="1819729" y="1181100"/>
                </a:lnTo>
                <a:lnTo>
                  <a:pt x="1794543" y="1231900"/>
                </a:lnTo>
                <a:lnTo>
                  <a:pt x="1773554" y="1295400"/>
                </a:lnTo>
                <a:lnTo>
                  <a:pt x="1754664" y="1358900"/>
                </a:lnTo>
                <a:lnTo>
                  <a:pt x="1737873" y="1422400"/>
                </a:lnTo>
                <a:lnTo>
                  <a:pt x="1723181" y="1485900"/>
                </a:lnTo>
                <a:lnTo>
                  <a:pt x="1700093" y="1625600"/>
                </a:lnTo>
                <a:lnTo>
                  <a:pt x="1693796" y="1689100"/>
                </a:lnTo>
                <a:lnTo>
                  <a:pt x="1689599" y="1765300"/>
                </a:lnTo>
                <a:lnTo>
                  <a:pt x="1687500" y="1828800"/>
                </a:lnTo>
                <a:lnTo>
                  <a:pt x="3654151" y="1828800"/>
                </a:lnTo>
                <a:lnTo>
                  <a:pt x="3654151" y="1841500"/>
                </a:lnTo>
                <a:lnTo>
                  <a:pt x="2535448" y="1841500"/>
                </a:lnTo>
                <a:lnTo>
                  <a:pt x="2401119" y="1943100"/>
                </a:lnTo>
                <a:lnTo>
                  <a:pt x="2331856" y="1981200"/>
                </a:lnTo>
                <a:lnTo>
                  <a:pt x="2260494" y="2032000"/>
                </a:lnTo>
                <a:lnTo>
                  <a:pt x="2117770" y="2108200"/>
                </a:lnTo>
                <a:lnTo>
                  <a:pt x="1966651" y="2184400"/>
                </a:lnTo>
                <a:lnTo>
                  <a:pt x="1813433" y="2235200"/>
                </a:lnTo>
                <a:lnTo>
                  <a:pt x="1653918" y="2286000"/>
                </a:lnTo>
                <a:lnTo>
                  <a:pt x="1320196" y="2336800"/>
                </a:lnTo>
                <a:close/>
              </a:path>
              <a:path w="3654425" h="2857500">
                <a:moveTo>
                  <a:pt x="2871268" y="215900"/>
                </a:moveTo>
                <a:lnTo>
                  <a:pt x="2869170" y="152400"/>
                </a:lnTo>
                <a:lnTo>
                  <a:pt x="2867071" y="101600"/>
                </a:lnTo>
                <a:lnTo>
                  <a:pt x="2862873" y="50800"/>
                </a:lnTo>
                <a:lnTo>
                  <a:pt x="2856576" y="0"/>
                </a:lnTo>
                <a:lnTo>
                  <a:pt x="3654151" y="0"/>
                </a:lnTo>
                <a:lnTo>
                  <a:pt x="3654151" y="127000"/>
                </a:lnTo>
                <a:lnTo>
                  <a:pt x="3362407" y="127000"/>
                </a:lnTo>
                <a:lnTo>
                  <a:pt x="3314132" y="139700"/>
                </a:lnTo>
                <a:lnTo>
                  <a:pt x="3215485" y="139700"/>
                </a:lnTo>
                <a:lnTo>
                  <a:pt x="3165114" y="152400"/>
                </a:lnTo>
                <a:lnTo>
                  <a:pt x="3116840" y="152400"/>
                </a:lnTo>
                <a:lnTo>
                  <a:pt x="3066464" y="165100"/>
                </a:lnTo>
                <a:lnTo>
                  <a:pt x="3018190" y="177800"/>
                </a:lnTo>
                <a:lnTo>
                  <a:pt x="2967817" y="190500"/>
                </a:lnTo>
                <a:lnTo>
                  <a:pt x="2871268" y="215900"/>
                </a:lnTo>
                <a:close/>
              </a:path>
              <a:path w="3654425" h="2857500">
                <a:moveTo>
                  <a:pt x="3654151" y="152400"/>
                </a:moveTo>
                <a:lnTo>
                  <a:pt x="3605877" y="139700"/>
                </a:lnTo>
                <a:lnTo>
                  <a:pt x="3509328" y="139700"/>
                </a:lnTo>
                <a:lnTo>
                  <a:pt x="3412780" y="127000"/>
                </a:lnTo>
                <a:lnTo>
                  <a:pt x="3654151" y="127000"/>
                </a:lnTo>
                <a:lnTo>
                  <a:pt x="3654151" y="152400"/>
                </a:lnTo>
                <a:close/>
              </a:path>
              <a:path w="3654425" h="2857500">
                <a:moveTo>
                  <a:pt x="2205923" y="215900"/>
                </a:moveTo>
                <a:lnTo>
                  <a:pt x="2157649" y="203200"/>
                </a:lnTo>
                <a:lnTo>
                  <a:pt x="2107276" y="190500"/>
                </a:lnTo>
                <a:lnTo>
                  <a:pt x="2050606" y="177800"/>
                </a:lnTo>
                <a:lnTo>
                  <a:pt x="1930970" y="152400"/>
                </a:lnTo>
                <a:lnTo>
                  <a:pt x="1865905" y="152400"/>
                </a:lnTo>
                <a:lnTo>
                  <a:pt x="1731576" y="139700"/>
                </a:lnTo>
                <a:lnTo>
                  <a:pt x="2211800" y="139700"/>
                </a:lnTo>
                <a:lnTo>
                  <a:pt x="2210121" y="165100"/>
                </a:lnTo>
                <a:lnTo>
                  <a:pt x="2205923" y="215900"/>
                </a:lnTo>
                <a:close/>
              </a:path>
              <a:path w="3654425" h="2857500">
                <a:moveTo>
                  <a:pt x="3654151" y="1828800"/>
                </a:moveTo>
                <a:lnTo>
                  <a:pt x="3393890" y="1828800"/>
                </a:lnTo>
                <a:lnTo>
                  <a:pt x="3391791" y="1765300"/>
                </a:lnTo>
                <a:lnTo>
                  <a:pt x="3387593" y="1689100"/>
                </a:lnTo>
                <a:lnTo>
                  <a:pt x="3381296" y="1625600"/>
                </a:lnTo>
                <a:lnTo>
                  <a:pt x="3372901" y="1562100"/>
                </a:lnTo>
                <a:lnTo>
                  <a:pt x="3362407" y="1498600"/>
                </a:lnTo>
                <a:lnTo>
                  <a:pt x="3347717" y="1435100"/>
                </a:lnTo>
                <a:lnTo>
                  <a:pt x="3330925" y="1371600"/>
                </a:lnTo>
                <a:lnTo>
                  <a:pt x="3312033" y="1308100"/>
                </a:lnTo>
                <a:lnTo>
                  <a:pt x="3291045" y="1244600"/>
                </a:lnTo>
                <a:lnTo>
                  <a:pt x="3240674" y="1117600"/>
                </a:lnTo>
                <a:lnTo>
                  <a:pt x="3211287" y="1066800"/>
                </a:lnTo>
                <a:lnTo>
                  <a:pt x="3179804" y="1003300"/>
                </a:lnTo>
                <a:lnTo>
                  <a:pt x="3146222" y="952500"/>
                </a:lnTo>
                <a:lnTo>
                  <a:pt x="3110541" y="901700"/>
                </a:lnTo>
                <a:lnTo>
                  <a:pt x="3072761" y="838200"/>
                </a:lnTo>
                <a:lnTo>
                  <a:pt x="3150420" y="812800"/>
                </a:lnTo>
                <a:lnTo>
                  <a:pt x="3225979" y="774700"/>
                </a:lnTo>
                <a:lnTo>
                  <a:pt x="3301539" y="749300"/>
                </a:lnTo>
                <a:lnTo>
                  <a:pt x="3375000" y="698500"/>
                </a:lnTo>
                <a:lnTo>
                  <a:pt x="3448463" y="660400"/>
                </a:lnTo>
                <a:lnTo>
                  <a:pt x="3519823" y="622300"/>
                </a:lnTo>
                <a:lnTo>
                  <a:pt x="3586987" y="571500"/>
                </a:lnTo>
                <a:lnTo>
                  <a:pt x="3654151" y="508000"/>
                </a:lnTo>
                <a:lnTo>
                  <a:pt x="3654151" y="1828800"/>
                </a:lnTo>
                <a:close/>
              </a:path>
              <a:path w="3654425" h="2857500">
                <a:moveTo>
                  <a:pt x="3393890" y="1828800"/>
                </a:moveTo>
                <a:lnTo>
                  <a:pt x="1687500" y="1828800"/>
                </a:lnTo>
                <a:lnTo>
                  <a:pt x="1750466" y="1816100"/>
                </a:lnTo>
                <a:lnTo>
                  <a:pt x="1876399" y="1765300"/>
                </a:lnTo>
                <a:lnTo>
                  <a:pt x="1937266" y="1739900"/>
                </a:lnTo>
                <a:lnTo>
                  <a:pt x="1996035" y="1701800"/>
                </a:lnTo>
                <a:lnTo>
                  <a:pt x="2054804" y="1676400"/>
                </a:lnTo>
                <a:lnTo>
                  <a:pt x="2168143" y="1600200"/>
                </a:lnTo>
                <a:lnTo>
                  <a:pt x="2220615" y="1562100"/>
                </a:lnTo>
                <a:lnTo>
                  <a:pt x="2273087" y="1511300"/>
                </a:lnTo>
                <a:lnTo>
                  <a:pt x="2323461" y="1473200"/>
                </a:lnTo>
                <a:lnTo>
                  <a:pt x="2415811" y="1384300"/>
                </a:lnTo>
                <a:lnTo>
                  <a:pt x="2459888" y="1333500"/>
                </a:lnTo>
                <a:lnTo>
                  <a:pt x="2499767" y="1282700"/>
                </a:lnTo>
                <a:lnTo>
                  <a:pt x="2537546" y="1231900"/>
                </a:lnTo>
                <a:lnTo>
                  <a:pt x="2621502" y="1333500"/>
                </a:lnTo>
                <a:lnTo>
                  <a:pt x="2665578" y="1371600"/>
                </a:lnTo>
                <a:lnTo>
                  <a:pt x="2711754" y="1422400"/>
                </a:lnTo>
                <a:lnTo>
                  <a:pt x="2762127" y="1473200"/>
                </a:lnTo>
                <a:lnTo>
                  <a:pt x="2812500" y="1511300"/>
                </a:lnTo>
                <a:lnTo>
                  <a:pt x="2864972" y="1549400"/>
                </a:lnTo>
                <a:lnTo>
                  <a:pt x="2919543" y="1600200"/>
                </a:lnTo>
                <a:lnTo>
                  <a:pt x="2974114" y="1638300"/>
                </a:lnTo>
                <a:lnTo>
                  <a:pt x="3030783" y="1663700"/>
                </a:lnTo>
                <a:lnTo>
                  <a:pt x="3089552" y="1701800"/>
                </a:lnTo>
                <a:lnTo>
                  <a:pt x="3148321" y="1727200"/>
                </a:lnTo>
                <a:lnTo>
                  <a:pt x="3209188" y="1765300"/>
                </a:lnTo>
                <a:lnTo>
                  <a:pt x="3330925" y="1816100"/>
                </a:lnTo>
                <a:lnTo>
                  <a:pt x="3393890" y="1828800"/>
                </a:lnTo>
                <a:close/>
              </a:path>
              <a:path w="3654425" h="2857500">
                <a:moveTo>
                  <a:pt x="3654151" y="2311400"/>
                </a:moveTo>
                <a:lnTo>
                  <a:pt x="3576492" y="2311400"/>
                </a:lnTo>
                <a:lnTo>
                  <a:pt x="3498834" y="2298700"/>
                </a:lnTo>
                <a:lnTo>
                  <a:pt x="3423274" y="2273300"/>
                </a:lnTo>
                <a:lnTo>
                  <a:pt x="3347717" y="2260600"/>
                </a:lnTo>
                <a:lnTo>
                  <a:pt x="3274254" y="2235200"/>
                </a:lnTo>
                <a:lnTo>
                  <a:pt x="3060168" y="2159000"/>
                </a:lnTo>
                <a:lnTo>
                  <a:pt x="2990905" y="2120900"/>
                </a:lnTo>
                <a:lnTo>
                  <a:pt x="2923740" y="2095500"/>
                </a:lnTo>
                <a:lnTo>
                  <a:pt x="2789412" y="2019300"/>
                </a:lnTo>
                <a:lnTo>
                  <a:pt x="2724347" y="1968500"/>
                </a:lnTo>
                <a:lnTo>
                  <a:pt x="2659281" y="1930400"/>
                </a:lnTo>
                <a:lnTo>
                  <a:pt x="2596315" y="1879600"/>
                </a:lnTo>
                <a:lnTo>
                  <a:pt x="2535448" y="1841500"/>
                </a:lnTo>
                <a:lnTo>
                  <a:pt x="3654151" y="1841500"/>
                </a:lnTo>
                <a:lnTo>
                  <a:pt x="3654151" y="2311400"/>
                </a:lnTo>
                <a:close/>
              </a:path>
              <a:path w="3654425" h="2857500">
                <a:moveTo>
                  <a:pt x="3654151" y="2425700"/>
                </a:moveTo>
                <a:lnTo>
                  <a:pt x="1339085" y="2425700"/>
                </a:lnTo>
                <a:lnTo>
                  <a:pt x="1603544" y="2387600"/>
                </a:lnTo>
                <a:lnTo>
                  <a:pt x="1687500" y="2362200"/>
                </a:lnTo>
                <a:lnTo>
                  <a:pt x="1771455" y="2349500"/>
                </a:lnTo>
                <a:lnTo>
                  <a:pt x="1853311" y="2324100"/>
                </a:lnTo>
                <a:lnTo>
                  <a:pt x="1935168" y="2286000"/>
                </a:lnTo>
                <a:lnTo>
                  <a:pt x="2014925" y="2260600"/>
                </a:lnTo>
                <a:lnTo>
                  <a:pt x="2170242" y="2184400"/>
                </a:lnTo>
                <a:lnTo>
                  <a:pt x="2321362" y="2108200"/>
                </a:lnTo>
                <a:lnTo>
                  <a:pt x="2394823" y="2057400"/>
                </a:lnTo>
                <a:lnTo>
                  <a:pt x="2537546" y="1955800"/>
                </a:lnTo>
                <a:lnTo>
                  <a:pt x="2602612" y="2006600"/>
                </a:lnTo>
                <a:lnTo>
                  <a:pt x="2667677" y="2044700"/>
                </a:lnTo>
                <a:lnTo>
                  <a:pt x="2730643" y="2082800"/>
                </a:lnTo>
                <a:lnTo>
                  <a:pt x="2795709" y="2120900"/>
                </a:lnTo>
                <a:lnTo>
                  <a:pt x="2858675" y="2159000"/>
                </a:lnTo>
                <a:lnTo>
                  <a:pt x="2923740" y="2197100"/>
                </a:lnTo>
                <a:lnTo>
                  <a:pt x="2988806" y="2222500"/>
                </a:lnTo>
                <a:lnTo>
                  <a:pt x="3053871" y="2260600"/>
                </a:lnTo>
                <a:lnTo>
                  <a:pt x="3121035" y="2286000"/>
                </a:lnTo>
                <a:lnTo>
                  <a:pt x="3190298" y="2311400"/>
                </a:lnTo>
                <a:lnTo>
                  <a:pt x="3259561" y="2324100"/>
                </a:lnTo>
                <a:lnTo>
                  <a:pt x="3333022" y="2349500"/>
                </a:lnTo>
                <a:lnTo>
                  <a:pt x="3408582" y="2362200"/>
                </a:lnTo>
                <a:lnTo>
                  <a:pt x="3488339" y="2387600"/>
                </a:lnTo>
                <a:lnTo>
                  <a:pt x="3568097" y="2400300"/>
                </a:lnTo>
                <a:lnTo>
                  <a:pt x="3654151" y="2413000"/>
                </a:lnTo>
                <a:lnTo>
                  <a:pt x="3654151" y="2425700"/>
                </a:lnTo>
                <a:close/>
              </a:path>
              <a:path w="3654425" h="2857500">
                <a:moveTo>
                  <a:pt x="3654151" y="2832100"/>
                </a:moveTo>
                <a:lnTo>
                  <a:pt x="3578591" y="2832100"/>
                </a:lnTo>
                <a:lnTo>
                  <a:pt x="3356110" y="2794000"/>
                </a:lnTo>
                <a:lnTo>
                  <a:pt x="3282651" y="2768600"/>
                </a:lnTo>
                <a:lnTo>
                  <a:pt x="3211287" y="2755900"/>
                </a:lnTo>
                <a:lnTo>
                  <a:pt x="3139925" y="2730500"/>
                </a:lnTo>
                <a:lnTo>
                  <a:pt x="3001399" y="2692400"/>
                </a:lnTo>
                <a:lnTo>
                  <a:pt x="2862873" y="2628900"/>
                </a:lnTo>
                <a:lnTo>
                  <a:pt x="2728545" y="2578100"/>
                </a:lnTo>
                <a:lnTo>
                  <a:pt x="2598414" y="2501900"/>
                </a:lnTo>
                <a:lnTo>
                  <a:pt x="2535448" y="2476500"/>
                </a:lnTo>
                <a:lnTo>
                  <a:pt x="3654151" y="2476500"/>
                </a:lnTo>
                <a:lnTo>
                  <a:pt x="3654151" y="2832100"/>
                </a:lnTo>
                <a:close/>
              </a:path>
            </a:pathLst>
          </a:custGeom>
          <a:solidFill>
            <a:srgbClr val="FB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" y="1"/>
            <a:ext cx="9137015" cy="394970"/>
          </a:xfrm>
          <a:custGeom>
            <a:avLst/>
            <a:gdLst/>
            <a:ahLst/>
            <a:cxnLst/>
            <a:rect l="l" t="t" r="r" b="b"/>
            <a:pathLst>
              <a:path w="9137015" h="394970">
                <a:moveTo>
                  <a:pt x="0" y="0"/>
                </a:moveTo>
                <a:lnTo>
                  <a:pt x="9136625" y="0"/>
                </a:lnTo>
                <a:lnTo>
                  <a:pt x="9136625" y="394564"/>
                </a:lnTo>
                <a:lnTo>
                  <a:pt x="0" y="394564"/>
                </a:lnTo>
                <a:lnTo>
                  <a:pt x="0" y="0"/>
                </a:lnTo>
                <a:close/>
              </a:path>
            </a:pathLst>
          </a:custGeom>
          <a:solidFill>
            <a:srgbClr val="4A1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446790" y="1"/>
            <a:ext cx="3689985" cy="394970"/>
          </a:xfrm>
          <a:custGeom>
            <a:avLst/>
            <a:gdLst/>
            <a:ahLst/>
            <a:cxnLst/>
            <a:rect l="l" t="t" r="r" b="b"/>
            <a:pathLst>
              <a:path w="3689984" h="394970">
                <a:moveTo>
                  <a:pt x="3689830" y="394564"/>
                </a:moveTo>
                <a:lnTo>
                  <a:pt x="2892255" y="394564"/>
                </a:lnTo>
                <a:lnTo>
                  <a:pt x="2885961" y="344222"/>
                </a:lnTo>
                <a:lnTo>
                  <a:pt x="2875466" y="293876"/>
                </a:lnTo>
                <a:lnTo>
                  <a:pt x="2864972" y="241435"/>
                </a:lnTo>
                <a:lnTo>
                  <a:pt x="2852376" y="191091"/>
                </a:lnTo>
                <a:lnTo>
                  <a:pt x="2837686" y="138649"/>
                </a:lnTo>
                <a:lnTo>
                  <a:pt x="2820895" y="88307"/>
                </a:lnTo>
                <a:lnTo>
                  <a:pt x="2804102" y="35865"/>
                </a:lnTo>
                <a:lnTo>
                  <a:pt x="2790644" y="0"/>
                </a:lnTo>
                <a:lnTo>
                  <a:pt x="3224661" y="0"/>
                </a:lnTo>
                <a:lnTo>
                  <a:pt x="3242770" y="52645"/>
                </a:lnTo>
                <a:lnTo>
                  <a:pt x="3261660" y="119772"/>
                </a:lnTo>
                <a:lnTo>
                  <a:pt x="3549930" y="119772"/>
                </a:lnTo>
                <a:lnTo>
                  <a:pt x="3584888" y="121868"/>
                </a:lnTo>
                <a:lnTo>
                  <a:pt x="3689830" y="132356"/>
                </a:lnTo>
                <a:lnTo>
                  <a:pt x="3689830" y="394564"/>
                </a:lnTo>
                <a:close/>
              </a:path>
              <a:path w="3689984" h="394970">
                <a:moveTo>
                  <a:pt x="3330923" y="23277"/>
                </a:moveTo>
                <a:lnTo>
                  <a:pt x="3323160" y="0"/>
                </a:lnTo>
                <a:lnTo>
                  <a:pt x="3689830" y="0"/>
                </a:lnTo>
                <a:lnTo>
                  <a:pt x="3689830" y="21180"/>
                </a:lnTo>
                <a:lnTo>
                  <a:pt x="3421175" y="21180"/>
                </a:lnTo>
                <a:lnTo>
                  <a:pt x="3330923" y="23277"/>
                </a:lnTo>
                <a:close/>
              </a:path>
              <a:path w="3689984" h="394970">
                <a:moveTo>
                  <a:pt x="3689830" y="37961"/>
                </a:moveTo>
                <a:lnTo>
                  <a:pt x="3601679" y="29572"/>
                </a:lnTo>
                <a:lnTo>
                  <a:pt x="3513524" y="23277"/>
                </a:lnTo>
                <a:lnTo>
                  <a:pt x="3421175" y="21180"/>
                </a:lnTo>
                <a:lnTo>
                  <a:pt x="3689830" y="21180"/>
                </a:lnTo>
                <a:lnTo>
                  <a:pt x="3689830" y="37961"/>
                </a:lnTo>
                <a:close/>
              </a:path>
              <a:path w="3689984" h="394970">
                <a:moveTo>
                  <a:pt x="3549930" y="119772"/>
                </a:moveTo>
                <a:lnTo>
                  <a:pt x="3261660" y="119772"/>
                </a:lnTo>
                <a:lnTo>
                  <a:pt x="3370802" y="115577"/>
                </a:lnTo>
                <a:lnTo>
                  <a:pt x="3479944" y="115577"/>
                </a:lnTo>
                <a:lnTo>
                  <a:pt x="3549930" y="119772"/>
                </a:lnTo>
                <a:close/>
              </a:path>
              <a:path w="3689984" h="394970">
                <a:moveTo>
                  <a:pt x="497432" y="394564"/>
                </a:moveTo>
                <a:lnTo>
                  <a:pt x="37777" y="394564"/>
                </a:lnTo>
                <a:lnTo>
                  <a:pt x="0" y="251923"/>
                </a:lnTo>
                <a:lnTo>
                  <a:pt x="44074" y="214165"/>
                </a:lnTo>
                <a:lnTo>
                  <a:pt x="136425" y="142846"/>
                </a:lnTo>
                <a:lnTo>
                  <a:pt x="184699" y="109284"/>
                </a:lnTo>
                <a:lnTo>
                  <a:pt x="230874" y="77819"/>
                </a:lnTo>
                <a:lnTo>
                  <a:pt x="279149" y="46354"/>
                </a:lnTo>
                <a:lnTo>
                  <a:pt x="352719" y="0"/>
                </a:lnTo>
                <a:lnTo>
                  <a:pt x="1815118" y="0"/>
                </a:lnTo>
                <a:lnTo>
                  <a:pt x="1805704" y="29572"/>
                </a:lnTo>
                <a:lnTo>
                  <a:pt x="1714785" y="29572"/>
                </a:lnTo>
                <a:lnTo>
                  <a:pt x="1624533" y="31668"/>
                </a:lnTo>
                <a:lnTo>
                  <a:pt x="1536378" y="37961"/>
                </a:lnTo>
                <a:lnTo>
                  <a:pt x="1448227" y="46354"/>
                </a:lnTo>
                <a:lnTo>
                  <a:pt x="1364270" y="56842"/>
                </a:lnTo>
                <a:lnTo>
                  <a:pt x="1194261" y="90403"/>
                </a:lnTo>
                <a:lnTo>
                  <a:pt x="1112404" y="113477"/>
                </a:lnTo>
                <a:lnTo>
                  <a:pt x="1030550" y="138649"/>
                </a:lnTo>
                <a:lnTo>
                  <a:pt x="950793" y="165919"/>
                </a:lnTo>
                <a:lnTo>
                  <a:pt x="873132" y="197384"/>
                </a:lnTo>
                <a:lnTo>
                  <a:pt x="795475" y="230946"/>
                </a:lnTo>
                <a:lnTo>
                  <a:pt x="717815" y="266606"/>
                </a:lnTo>
                <a:lnTo>
                  <a:pt x="644354" y="306462"/>
                </a:lnTo>
                <a:lnTo>
                  <a:pt x="497432" y="394564"/>
                </a:lnTo>
                <a:close/>
              </a:path>
              <a:path w="3689984" h="394970">
                <a:moveTo>
                  <a:pt x="2323550" y="123965"/>
                </a:moveTo>
                <a:lnTo>
                  <a:pt x="1876397" y="123965"/>
                </a:lnTo>
                <a:lnTo>
                  <a:pt x="1897388" y="54742"/>
                </a:lnTo>
                <a:lnTo>
                  <a:pt x="1915644" y="0"/>
                </a:lnTo>
                <a:lnTo>
                  <a:pt x="2366066" y="0"/>
                </a:lnTo>
                <a:lnTo>
                  <a:pt x="2352843" y="33766"/>
                </a:lnTo>
                <a:lnTo>
                  <a:pt x="2338151" y="82012"/>
                </a:lnTo>
                <a:lnTo>
                  <a:pt x="2323550" y="123965"/>
                </a:lnTo>
                <a:close/>
              </a:path>
              <a:path w="3689984" h="394970">
                <a:moveTo>
                  <a:pt x="1805037" y="31668"/>
                </a:moveTo>
                <a:lnTo>
                  <a:pt x="1714785" y="29572"/>
                </a:lnTo>
                <a:lnTo>
                  <a:pt x="1805704" y="29572"/>
                </a:lnTo>
                <a:lnTo>
                  <a:pt x="1805037" y="31668"/>
                </a:lnTo>
                <a:close/>
              </a:path>
              <a:path w="3689984" h="394970">
                <a:moveTo>
                  <a:pt x="2262591" y="394564"/>
                </a:moveTo>
                <a:lnTo>
                  <a:pt x="673738" y="394564"/>
                </a:lnTo>
                <a:lnTo>
                  <a:pt x="738803" y="358904"/>
                </a:lnTo>
                <a:lnTo>
                  <a:pt x="805970" y="325341"/>
                </a:lnTo>
                <a:lnTo>
                  <a:pt x="873132" y="293876"/>
                </a:lnTo>
                <a:lnTo>
                  <a:pt x="942395" y="264511"/>
                </a:lnTo>
                <a:lnTo>
                  <a:pt x="1085121" y="214165"/>
                </a:lnTo>
                <a:lnTo>
                  <a:pt x="1156481" y="193188"/>
                </a:lnTo>
                <a:lnTo>
                  <a:pt x="1229942" y="174311"/>
                </a:lnTo>
                <a:lnTo>
                  <a:pt x="1305501" y="157530"/>
                </a:lnTo>
                <a:lnTo>
                  <a:pt x="1383162" y="144942"/>
                </a:lnTo>
                <a:lnTo>
                  <a:pt x="1460818" y="134454"/>
                </a:lnTo>
                <a:lnTo>
                  <a:pt x="1540576" y="126065"/>
                </a:lnTo>
                <a:lnTo>
                  <a:pt x="1622432" y="121868"/>
                </a:lnTo>
                <a:lnTo>
                  <a:pt x="1704291" y="119772"/>
                </a:lnTo>
                <a:lnTo>
                  <a:pt x="1788244" y="119772"/>
                </a:lnTo>
                <a:lnTo>
                  <a:pt x="1876397" y="123965"/>
                </a:lnTo>
                <a:lnTo>
                  <a:pt x="2323550" y="123965"/>
                </a:lnTo>
                <a:lnTo>
                  <a:pt x="2321360" y="130260"/>
                </a:lnTo>
                <a:lnTo>
                  <a:pt x="2306667" y="180602"/>
                </a:lnTo>
                <a:lnTo>
                  <a:pt x="2294074" y="233046"/>
                </a:lnTo>
                <a:lnTo>
                  <a:pt x="2283580" y="285488"/>
                </a:lnTo>
                <a:lnTo>
                  <a:pt x="2262591" y="394564"/>
                </a:lnTo>
                <a:close/>
              </a:path>
            </a:pathLst>
          </a:custGeom>
          <a:solidFill>
            <a:srgbClr val="7C5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978169" y="169490"/>
            <a:ext cx="459759" cy="102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463614" y="115820"/>
            <a:ext cx="89896" cy="1508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79197" y="177163"/>
            <a:ext cx="74485" cy="894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681937" y="243644"/>
            <a:ext cx="26034" cy="23495"/>
          </a:xfrm>
          <a:custGeom>
            <a:avLst/>
            <a:gdLst/>
            <a:ahLst/>
            <a:cxnLst/>
            <a:rect l="l" t="t" r="r" b="b"/>
            <a:pathLst>
              <a:path w="26034" h="23495">
                <a:moveTo>
                  <a:pt x="17979" y="23013"/>
                </a:moveTo>
                <a:lnTo>
                  <a:pt x="7705" y="23013"/>
                </a:lnTo>
                <a:lnTo>
                  <a:pt x="5134" y="20456"/>
                </a:lnTo>
                <a:lnTo>
                  <a:pt x="0" y="10228"/>
                </a:lnTo>
                <a:lnTo>
                  <a:pt x="2568" y="7671"/>
                </a:lnTo>
                <a:lnTo>
                  <a:pt x="5134" y="2557"/>
                </a:lnTo>
                <a:lnTo>
                  <a:pt x="7705" y="0"/>
                </a:lnTo>
                <a:lnTo>
                  <a:pt x="17979" y="0"/>
                </a:lnTo>
                <a:lnTo>
                  <a:pt x="25684" y="7671"/>
                </a:lnTo>
                <a:lnTo>
                  <a:pt x="25684" y="15342"/>
                </a:lnTo>
                <a:lnTo>
                  <a:pt x="17979" y="230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730737" y="174605"/>
            <a:ext cx="161803" cy="920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1284" y="464859"/>
            <a:ext cx="550143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7471" y="2026500"/>
            <a:ext cx="6349057" cy="283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95792" y="643020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038600"/>
            <a:ext cx="8305800" cy="1824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 algn="ctr">
              <a:lnSpc>
                <a:spcPct val="120000"/>
              </a:lnSpc>
              <a:spcBef>
                <a:spcPts val="100"/>
              </a:spcBef>
            </a:pPr>
            <a:r>
              <a:rPr lang="en-GB" sz="2400" u="sng" spc="-5" dirty="0" smtClean="0">
                <a:latin typeface="Verdana"/>
                <a:cs typeface="Verdana"/>
              </a:rPr>
              <a:t>By Group 2</a:t>
            </a:r>
          </a:p>
          <a:p>
            <a:pPr marL="74930" marR="5080" indent="-62865" algn="ctr">
              <a:lnSpc>
                <a:spcPct val="120000"/>
              </a:lnSpc>
              <a:spcBef>
                <a:spcPts val="100"/>
              </a:spcBef>
            </a:pPr>
            <a:r>
              <a:rPr lang="en-GB" sz="2400" spc="-5" dirty="0" err="1" smtClean="0">
                <a:latin typeface="Verdana"/>
                <a:cs typeface="Verdana"/>
              </a:rPr>
              <a:t>Ivanov</a:t>
            </a:r>
            <a:r>
              <a:rPr lang="en-GB" sz="2400" spc="-5" dirty="0" smtClean="0">
                <a:latin typeface="Verdana"/>
                <a:cs typeface="Verdana"/>
              </a:rPr>
              <a:t> </a:t>
            </a:r>
            <a:r>
              <a:rPr lang="en-GB" sz="2400" spc="-5" dirty="0" err="1" smtClean="0">
                <a:latin typeface="Verdana"/>
                <a:cs typeface="Verdana"/>
              </a:rPr>
              <a:t>Stepan</a:t>
            </a:r>
            <a:endParaRPr lang="en-GB" sz="2400" spc="-5" dirty="0" smtClean="0">
              <a:latin typeface="Verdana"/>
              <a:cs typeface="Verdana"/>
            </a:endParaRPr>
          </a:p>
          <a:p>
            <a:pPr marL="74930" marR="5080" indent="-62865" algn="ctr">
              <a:lnSpc>
                <a:spcPct val="120000"/>
              </a:lnSpc>
              <a:spcBef>
                <a:spcPts val="100"/>
              </a:spcBef>
            </a:pPr>
            <a:r>
              <a:rPr lang="en-GB" sz="2400" spc="-5" dirty="0" smtClean="0">
                <a:latin typeface="Verdana"/>
                <a:cs typeface="Verdana"/>
              </a:rPr>
              <a:t>Mohammad </a:t>
            </a:r>
            <a:r>
              <a:rPr lang="en-GB" sz="2400" spc="-5" dirty="0" err="1" smtClean="0">
                <a:latin typeface="Verdana"/>
                <a:cs typeface="Verdana"/>
              </a:rPr>
              <a:t>Kiarash</a:t>
            </a:r>
            <a:endParaRPr lang="en-GB" sz="2400" spc="-5" dirty="0" smtClean="0">
              <a:latin typeface="Verdana"/>
              <a:cs typeface="Verdana"/>
            </a:endParaRPr>
          </a:p>
          <a:p>
            <a:pPr marL="74930" marR="5080" indent="-62865" algn="ctr">
              <a:lnSpc>
                <a:spcPct val="120000"/>
              </a:lnSpc>
              <a:spcBef>
                <a:spcPts val="100"/>
              </a:spcBef>
            </a:pPr>
            <a:r>
              <a:rPr lang="en-GB" sz="2400" spc="-5" dirty="0" err="1" smtClean="0">
                <a:latin typeface="Verdana"/>
                <a:cs typeface="Verdana"/>
              </a:rPr>
              <a:t>Pasumarthy</a:t>
            </a:r>
            <a:r>
              <a:rPr lang="en-GB" sz="2400" spc="-5" dirty="0" smtClean="0">
                <a:latin typeface="Verdana"/>
                <a:cs typeface="Verdana"/>
              </a:rPr>
              <a:t> Krishna Bharat</a:t>
            </a:r>
            <a:endParaRPr lang="en-GB" sz="2400" spc="-5" dirty="0">
              <a:latin typeface="Verdana"/>
              <a:cs typeface="Verdan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990600"/>
            <a:ext cx="7924800" cy="1661993"/>
          </a:xfrm>
        </p:spPr>
        <p:txBody>
          <a:bodyPr/>
          <a:lstStyle/>
          <a:p>
            <a:pPr algn="ctr"/>
            <a:r>
              <a:rPr lang="en-US" sz="3600" b="1" dirty="0" smtClean="0"/>
              <a:t>Critical Review on Reflection presented by Group 1 on Applicability of Risk Management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76FE4-DA2C-425C-B1A7-948CAB69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609600"/>
            <a:ext cx="7954962" cy="36988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Observations from the solutions, on </a:t>
            </a:r>
            <a:r>
              <a:rPr lang="en-US" sz="2400" b="1" kern="1200" dirty="0" err="1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Haimes</a:t>
            </a: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 (2009):</a:t>
            </a:r>
            <a:endParaRPr lang="sv-SE" sz="2400" b="1" kern="1200" dirty="0">
              <a:solidFill>
                <a:srgbClr val="006F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D380BE-B7F2-4FA2-A2E3-867349AF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229600" cy="4949175"/>
          </a:xfrm>
        </p:spPr>
        <p:txBody>
          <a:bodyPr/>
          <a:lstStyle/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 describes</a:t>
            </a:r>
            <a:r>
              <a:rPr lang="en-US" b="1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GB" kern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Haimes</a:t>
            </a:r>
            <a:r>
              <a:rPr lang="en-GB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highlights the importance of defining the risk from a system-based approach.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They listed the five elements that are important in calculating the risk.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They note that </a:t>
            </a:r>
            <a:r>
              <a:rPr lang="en-GB" dirty="0" err="1" smtClean="0"/>
              <a:t>Haimes</a:t>
            </a:r>
            <a:r>
              <a:rPr lang="en-GB" dirty="0" smtClean="0"/>
              <a:t> was clear about the definitions and provided logical examples.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GB" dirty="0" err="1" smtClean="0"/>
              <a:t>Haimes</a:t>
            </a:r>
            <a:r>
              <a:rPr lang="en-GB" dirty="0" smtClean="0"/>
              <a:t> fails to elaborate on the practical implementation of the methodology. 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They were unsure to what extent </a:t>
            </a:r>
            <a:r>
              <a:rPr lang="en-GB" dirty="0" err="1" smtClean="0"/>
              <a:t>Haimes</a:t>
            </a:r>
            <a:r>
              <a:rPr lang="en-GB" dirty="0" smtClean="0"/>
              <a:t>’ approach can be practically applied, but  </a:t>
            </a:r>
            <a:r>
              <a:rPr lang="en-GB" dirty="0" err="1" smtClean="0"/>
              <a:t>Haimes</a:t>
            </a:r>
            <a:r>
              <a:rPr lang="en-GB" dirty="0" smtClean="0"/>
              <a:t>’ approach is likely to improve the accuracy of risk assessment multidisciplinary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GB" dirty="0" smtClean="0"/>
              <a:t>Perhaps specific application examples could be provided to criticize Cox’s and </a:t>
            </a:r>
            <a:r>
              <a:rPr lang="en-GB" dirty="0" err="1" smtClean="0"/>
              <a:t>Haimes</a:t>
            </a:r>
            <a:r>
              <a:rPr lang="en-GB" dirty="0" smtClean="0"/>
              <a:t>’ approaches.</a:t>
            </a:r>
          </a:p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400" dirty="0"/>
          </a:p>
        </p:txBody>
      </p:sp>
      <p:sp>
        <p:nvSpPr>
          <p:cNvPr id="4" name="object 2"/>
          <p:cNvSpPr txBox="1"/>
          <p:nvPr/>
        </p:nvSpPr>
        <p:spPr>
          <a:xfrm>
            <a:off x="8495792" y="6430200"/>
            <a:ext cx="26720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10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2286000"/>
            <a:ext cx="4013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8495792" y="6430200"/>
            <a:ext cx="34340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11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839B3B-49F1-4AA1-9ED2-7B599A72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54962" cy="430213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Structure of solution:</a:t>
            </a:r>
            <a:endParaRPr lang="en-US" sz="2800" b="1" kern="1200" dirty="0">
              <a:solidFill>
                <a:srgbClr val="006F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0544DE-37FC-44A2-B475-4C2D314C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7772400" cy="3556551"/>
          </a:xfrm>
        </p:spPr>
        <p:txBody>
          <a:bodyPr/>
          <a:lstStyle/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GB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of the </a:t>
            </a:r>
            <a:r>
              <a:rPr lang="en-GB" sz="24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GB" sz="24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GB" sz="24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 of each of the papers:</a:t>
            </a:r>
          </a:p>
          <a:p>
            <a:pPr marL="800100" lvl="1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methodologies and validity of calculations</a:t>
            </a:r>
          </a:p>
          <a:p>
            <a:pPr marL="800100" lvl="1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GB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 methodologies outlined in the papers realistic &amp; applicable?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GB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 of the Paper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GB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 of the Paper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v"/>
              <a:defRPr/>
            </a:pPr>
            <a:r>
              <a:rPr lang="en-GB" sz="24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GB" sz="2400" dirty="0"/>
          </a:p>
        </p:txBody>
      </p:sp>
      <p:sp>
        <p:nvSpPr>
          <p:cNvPr id="4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8B6005-39C1-4D1B-84E4-549C17D27929}"/>
              </a:ext>
            </a:extLst>
          </p:cNvPr>
          <p:cNvSpPr txBox="1"/>
          <p:nvPr/>
        </p:nvSpPr>
        <p:spPr>
          <a:xfrm>
            <a:off x="838200" y="2133600"/>
            <a:ext cx="7467600" cy="302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sv-SE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GB" sz="3600" b="1" dirty="0" smtClean="0">
                <a:solidFill>
                  <a:srgbClr val="006FC0"/>
                </a:solidFill>
                <a:latin typeface="Arial" panose="020B0604020202020204" pitchFamily="34" charset="0"/>
              </a:rPr>
              <a:t>What’s Wrong with </a:t>
            </a:r>
          </a:p>
          <a:p>
            <a:pPr algn="ctr"/>
            <a:r>
              <a:rPr lang="en-GB" sz="3600" b="1" dirty="0" smtClean="0">
                <a:solidFill>
                  <a:srgbClr val="006FC0"/>
                </a:solidFill>
                <a:latin typeface="Arial" panose="020B0604020202020204" pitchFamily="34" charset="0"/>
              </a:rPr>
              <a:t>Hazard-Ranking Systems? </a:t>
            </a:r>
          </a:p>
          <a:p>
            <a:pPr algn="ctr"/>
            <a:r>
              <a:rPr lang="en-GB" sz="3600" b="1" dirty="0" smtClean="0">
                <a:solidFill>
                  <a:srgbClr val="006FC0"/>
                </a:solidFill>
                <a:latin typeface="Arial" panose="020B0604020202020204" pitchFamily="34" charset="0"/>
              </a:rPr>
              <a:t>An Expository Note</a:t>
            </a:r>
          </a:p>
          <a:p>
            <a:pPr algn="ctr"/>
            <a:endParaRPr lang="en-GB" sz="3600" b="1" dirty="0" smtClean="0">
              <a:solidFill>
                <a:srgbClr val="006FC0"/>
              </a:solidFill>
              <a:latin typeface="Arial" panose="020B0604020202020204" pitchFamily="34" charset="0"/>
            </a:endParaRPr>
          </a:p>
          <a:p>
            <a:pPr algn="r"/>
            <a:r>
              <a:rPr lang="en-GB" sz="3600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- Cox 2009</a:t>
            </a:r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76FE4-DA2C-425C-B1A7-948CAB69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609600"/>
            <a:ext cx="7954962" cy="36988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Observations from the solutions, on Cox (2009):</a:t>
            </a:r>
            <a:endParaRPr lang="sv-SE" sz="2400" b="1" kern="1200" dirty="0">
              <a:solidFill>
                <a:srgbClr val="006F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D380BE-B7F2-4FA2-A2E3-867349AF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6175"/>
            <a:ext cx="7772400" cy="5254625"/>
          </a:xfrm>
        </p:spPr>
        <p:txBody>
          <a:bodyPr/>
          <a:lstStyle/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 </a:t>
            </a:r>
            <a:r>
              <a:rPr lang="en-US" sz="2400" b="1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</a:t>
            </a:r>
            <a:r>
              <a:rPr lang="en-US" sz="2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Cox criticizes the priority-ranking system by pointing out on its flaws and provides more complicated approaches to make the outcomes more accurate.</a:t>
            </a:r>
            <a:endParaRPr lang="en-GB" sz="24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They </a:t>
            </a:r>
            <a:r>
              <a:rPr lang="en-GB" sz="2400" b="1" dirty="0"/>
              <a:t>note</a:t>
            </a:r>
            <a:r>
              <a:rPr lang="en-GB" sz="2400" dirty="0"/>
              <a:t> his strong focus on real-life applications, applicable to a large audience.</a:t>
            </a:r>
            <a:endParaRPr lang="en-GB" sz="2400" kern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They </a:t>
            </a:r>
            <a:r>
              <a:rPr lang="en-GB" sz="2400" b="1" dirty="0"/>
              <a:t>agree with Cox </a:t>
            </a:r>
            <a:r>
              <a:rPr lang="en-GB" sz="2400" dirty="0"/>
              <a:t>that some of the methods can hardly be implemented on practice due to budget restrictions and calculation difficulties.</a:t>
            </a:r>
          </a:p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They</a:t>
            </a:r>
            <a:r>
              <a:rPr lang="en-GB" sz="2400" b="1" dirty="0"/>
              <a:t> assert </a:t>
            </a:r>
            <a:r>
              <a:rPr lang="en-GB" sz="2400" dirty="0"/>
              <a:t>that Cox do not really</a:t>
            </a:r>
            <a:r>
              <a:rPr lang="en-GB" sz="2400" b="1" dirty="0"/>
              <a:t> </a:t>
            </a:r>
            <a:r>
              <a:rPr lang="en-GB" sz="2400" dirty="0"/>
              <a:t>provide reasons why less accurate simplistic models are still used.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GB" sz="2400" dirty="0"/>
          </a:p>
        </p:txBody>
      </p:sp>
      <p:sp>
        <p:nvSpPr>
          <p:cNvPr id="4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94A07F-65A4-4740-8DF1-EFF94A8F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609600"/>
            <a:ext cx="7954962" cy="36988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Comments </a:t>
            </a: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</a:rPr>
              <a:t>on the solutions, of</a:t>
            </a: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 Cox (2009):</a:t>
            </a:r>
            <a:endParaRPr lang="sv-SE" sz="2400" b="1" kern="1200" dirty="0">
              <a:solidFill>
                <a:srgbClr val="006F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Text Placeholder 2">
            <a:extLst>
              <a:ext uri="{FF2B5EF4-FFF2-40B4-BE49-F238E27FC236}">
                <a16:creationId xmlns="" xmlns:a16="http://schemas.microsoft.com/office/drawing/2014/main" id="{156438C3-7938-4658-836A-C2424C9D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38" y="1219200"/>
            <a:ext cx="7772400" cy="3324225"/>
          </a:xfrm>
        </p:spPr>
        <p:txBody>
          <a:bodyPr/>
          <a:lstStyle/>
          <a:p>
            <a:pPr marL="342900" indent="-342900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1 </a:t>
            </a:r>
            <a:r>
              <a:rPr lang="en-GB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conclusions and suggestions seem legit and logical.</a:t>
            </a:r>
            <a:endParaRPr lang="ru-RU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•"/>
            </a:pPr>
            <a:endParaRPr lang="en-GB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•"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1 </a:t>
            </a:r>
            <a:r>
              <a:rPr lang="en-GB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methodologies</a:t>
            </a: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perhaps specific mathematical application examples or criticism could be provided to criticize Cox’s models, although it is hard considering size limitations of the critical review.</a:t>
            </a:r>
            <a:endParaRPr lang="ru-RU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•"/>
            </a:pPr>
            <a:endParaRPr lang="en-GB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8B6005-39C1-4D1B-84E4-549C17D27929}"/>
              </a:ext>
            </a:extLst>
          </p:cNvPr>
          <p:cNvSpPr txBox="1"/>
          <p:nvPr/>
        </p:nvSpPr>
        <p:spPr>
          <a:xfrm>
            <a:off x="838200" y="2133600"/>
            <a:ext cx="7467600" cy="302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sv-SE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GB" sz="3600" b="1" dirty="0" smtClean="0">
                <a:solidFill>
                  <a:srgbClr val="006FC0"/>
                </a:solidFill>
                <a:latin typeface="Arial" panose="020B0604020202020204" pitchFamily="34" charset="0"/>
              </a:rPr>
              <a:t>Clarifying Types of Uncertainties: When are Models Accurate and Uncertainties Small?</a:t>
            </a:r>
          </a:p>
          <a:p>
            <a:pPr algn="ctr"/>
            <a:endParaRPr lang="en-GB" sz="3600" b="1" dirty="0" smtClean="0">
              <a:solidFill>
                <a:srgbClr val="006FC0"/>
              </a:solidFill>
              <a:latin typeface="Arial" panose="020B0604020202020204" pitchFamily="34" charset="0"/>
            </a:endParaRPr>
          </a:p>
          <a:p>
            <a:pPr algn="r"/>
            <a:r>
              <a:rPr lang="en-GB" sz="3600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- Cox 2011</a:t>
            </a:r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76FE4-DA2C-425C-B1A7-948CAB69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609600"/>
            <a:ext cx="7954962" cy="36988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Observations from the solutions, on Cox (2011):</a:t>
            </a:r>
            <a:endParaRPr lang="sv-SE" sz="2400" b="1" kern="1200" dirty="0">
              <a:solidFill>
                <a:srgbClr val="006F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D380BE-B7F2-4FA2-A2E3-867349AF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7772400" cy="4346896"/>
          </a:xfrm>
        </p:spPr>
        <p:txBody>
          <a:bodyPr/>
          <a:lstStyle/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process of validating the methodologies, it was agreed with Cox approach of validating the input uncertainty impacting output uncertainty.</a:t>
            </a:r>
          </a:p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of Model’s, if its realistic or applicable can be identified based on application in real life situation.</a:t>
            </a:r>
          </a:p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Causality being prioritized considering various time horizons for calculating the accuracy. </a:t>
            </a:r>
          </a:p>
          <a:p>
            <a:pPr marL="342900" indent="-342900" algn="just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valid conclusion was made in the solution stating, uncertainty will me majorly decided based on the decision makers perception to demonstrate its influence on Risk Management. </a:t>
            </a:r>
            <a:endParaRPr lang="en-GB" sz="2400" dirty="0"/>
          </a:p>
        </p:txBody>
      </p:sp>
      <p:sp>
        <p:nvSpPr>
          <p:cNvPr id="6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94A07F-65A4-4740-8DF1-EFF94A8F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609600"/>
            <a:ext cx="7954962" cy="36988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Comments </a:t>
            </a: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</a:rPr>
              <a:t>on the solutions, of</a:t>
            </a:r>
            <a:r>
              <a:rPr lang="en-US" sz="2400" b="1" kern="1200" dirty="0" smtClean="0">
                <a:solidFill>
                  <a:srgbClr val="006FC0"/>
                </a:solidFill>
                <a:latin typeface="Arial" panose="020B0604020202020204" pitchFamily="34" charset="0"/>
                <a:ea typeface="+mn-ea"/>
                <a:cs typeface="+mn-cs"/>
              </a:rPr>
              <a:t> Cox (2011):</a:t>
            </a:r>
            <a:endParaRPr lang="sv-SE" sz="2400" b="1" kern="1200" dirty="0">
              <a:solidFill>
                <a:srgbClr val="006FC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Text Placeholder 2">
            <a:extLst>
              <a:ext uri="{FF2B5EF4-FFF2-40B4-BE49-F238E27FC236}">
                <a16:creationId xmlns="" xmlns:a16="http://schemas.microsoft.com/office/drawing/2014/main" id="{156438C3-7938-4658-836A-C2424C9D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38" y="1219201"/>
            <a:ext cx="7772400" cy="2585323"/>
          </a:xfrm>
        </p:spPr>
        <p:txBody>
          <a:bodyPr/>
          <a:lstStyle/>
          <a:p>
            <a:pPr marL="342900" indent="-342900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contributions were towards getting better clarity on the terms 'Accurate' prediction models and ‘Small’ uncertainty in input mean, instead of going in detail definitions of scientific uncertainty.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•"/>
            </a:pPr>
            <a:endParaRPr lang="ru-RU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Char char="•"/>
            </a:pPr>
            <a:endParaRPr lang="en-GB" alt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8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5792" y="6430200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 smtClean="0">
                <a:solidFill>
                  <a:srgbClr val="8A8A8A"/>
                </a:solidFill>
                <a:latin typeface="Arial"/>
                <a:cs typeface="Arial"/>
              </a:rPr>
              <a:t>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8B6005-39C1-4D1B-84E4-549C17D27929}"/>
              </a:ext>
            </a:extLst>
          </p:cNvPr>
          <p:cNvSpPr txBox="1"/>
          <p:nvPr/>
        </p:nvSpPr>
        <p:spPr>
          <a:xfrm>
            <a:off x="838200" y="2133600"/>
            <a:ext cx="7467600" cy="302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sv-SE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006FC0"/>
                </a:solidFill>
                <a:latin typeface="Arial" panose="020B0604020202020204" pitchFamily="34" charset="0"/>
              </a:rPr>
              <a:t>On the Complex Definition of Risk: A Systems-Based Approach</a:t>
            </a:r>
            <a:endParaRPr lang="en-GB" sz="3600" b="1" dirty="0" smtClean="0">
              <a:solidFill>
                <a:srgbClr val="006FC0"/>
              </a:solidFill>
              <a:latin typeface="Arial" panose="020B0604020202020204" pitchFamily="34" charset="0"/>
            </a:endParaRPr>
          </a:p>
          <a:p>
            <a:pPr algn="ctr"/>
            <a:endParaRPr lang="en-GB" sz="3600" b="1" dirty="0" smtClean="0">
              <a:solidFill>
                <a:srgbClr val="006FC0"/>
              </a:solidFill>
              <a:latin typeface="Arial" panose="020B0604020202020204" pitchFamily="34" charset="0"/>
            </a:endParaRPr>
          </a:p>
          <a:p>
            <a:pPr algn="r"/>
            <a:r>
              <a:rPr lang="en-GB" sz="3600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3600" b="1" i="0" u="none" strike="noStrike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Haimes</a:t>
            </a:r>
            <a:r>
              <a:rPr lang="en-GB" sz="3600" b="1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2009</a:t>
            </a:r>
            <a:endParaRPr lang="en-US" sz="2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158</TotalTime>
  <Words>514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Critical Review on Reflection presented by Group 1 on Applicability of Risk Management</vt:lpstr>
      <vt:lpstr>Structure of solution:</vt:lpstr>
      <vt:lpstr>Slide 3</vt:lpstr>
      <vt:lpstr>Observations from the solutions, on Cox (2009):</vt:lpstr>
      <vt:lpstr>Comments on the solutions, of Cox (2009):</vt:lpstr>
      <vt:lpstr>Slide 6</vt:lpstr>
      <vt:lpstr>Observations from the solutions, on Cox (2011):</vt:lpstr>
      <vt:lpstr>Comments on the solutions, of Cox (2011):</vt:lpstr>
      <vt:lpstr>Slide 9</vt:lpstr>
      <vt:lpstr>Observations from the solutions, on Haimes (2009):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at Högskolan Dalarna</dc:title>
  <dc:creator>Tobias Heldt</dc:creator>
  <cp:lastModifiedBy>Krishna Bharat</cp:lastModifiedBy>
  <cp:revision>70</cp:revision>
  <dcterms:created xsi:type="dcterms:W3CDTF">2018-09-06T08:56:19Z</dcterms:created>
  <dcterms:modified xsi:type="dcterms:W3CDTF">2021-10-07T16:29:52Z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2018-09-05T00:00:00Z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2018-09-06T00:00:00Z</vt:filetime>
  </property>
</Properties>
</file>