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Bhargavi Pabbaraju" initials="KBP" lastIdx="1" clrIdx="0">
    <p:extLst>
      <p:ext uri="{19B8F6BF-5375-455C-9EA6-DF929625EA0E}">
        <p15:presenceInfo xmlns:p15="http://schemas.microsoft.com/office/powerpoint/2012/main" userId="Krishna Bhargavi Pabbaraj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584D-5B34-4141-9C19-6083087CD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Integration Basics with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4D2B8-F4C0-4210-9493-481B30C23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Krishna Bhargavi Pabbaraju</a:t>
            </a:r>
          </a:p>
          <a:p>
            <a:pPr algn="r"/>
            <a:r>
              <a:rPr lang="en-US" dirty="0"/>
              <a:t>W0866008</a:t>
            </a:r>
          </a:p>
          <a:p>
            <a:pPr algn="r"/>
            <a:r>
              <a:rPr lang="en-US" dirty="0"/>
              <a:t>T850-005</a:t>
            </a:r>
          </a:p>
        </p:txBody>
      </p:sp>
    </p:spTree>
    <p:extLst>
      <p:ext uri="{BB962C8B-B14F-4D97-AF65-F5344CB8AC3E}">
        <p14:creationId xmlns:p14="http://schemas.microsoft.com/office/powerpoint/2010/main" val="124806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C3B3-1B4B-41E9-890A-DDB7C6D6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841" y="165756"/>
            <a:ext cx="9905998" cy="1478570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58FE6-967B-4B6F-99ED-65ECAB0C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663" y="1281822"/>
            <a:ext cx="4126166" cy="2082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79724-DA48-4ED8-94E4-1C85819C7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35" r="18724"/>
          <a:stretch/>
        </p:blipFill>
        <p:spPr>
          <a:xfrm>
            <a:off x="1032663" y="3579604"/>
            <a:ext cx="4126165" cy="3112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D4774-5A9E-40B6-BD2E-271EC0583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829" y="4028351"/>
            <a:ext cx="5095783" cy="25056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9432E2-A494-484A-808C-C0489869D160}"/>
              </a:ext>
            </a:extLst>
          </p:cNvPr>
          <p:cNvSpPr/>
          <p:nvPr/>
        </p:nvSpPr>
        <p:spPr>
          <a:xfrm>
            <a:off x="2649583" y="689325"/>
            <a:ext cx="501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https://krishnabhargavip.github.io/krishna.github.io/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24599-0D54-4F3F-A033-6D9C69D894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7" r="4307"/>
          <a:stretch/>
        </p:blipFill>
        <p:spPr>
          <a:xfrm>
            <a:off x="6125669" y="1523269"/>
            <a:ext cx="4733170" cy="190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1BF2-144F-4507-88D4-3345B68B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55A4-D2B9-4250-B35B-C6AF3B94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separate branches for development and deployment</a:t>
            </a:r>
          </a:p>
          <a:p>
            <a:r>
              <a:rPr lang="en-US" dirty="0"/>
              <a:t>Automate build and deployments with GitHub Actions</a:t>
            </a:r>
          </a:p>
          <a:p>
            <a:r>
              <a:rPr lang="en-US" dirty="0"/>
              <a:t>Keep Your GitHub Pages Deployment Secure</a:t>
            </a:r>
          </a:p>
          <a:p>
            <a:r>
              <a:rPr lang="en-US" dirty="0"/>
              <a:t>Run Tests Before Deploying</a:t>
            </a:r>
          </a:p>
          <a:p>
            <a:r>
              <a:rPr lang="en-US" dirty="0"/>
              <a:t>Version Control for Content and Design</a:t>
            </a:r>
          </a:p>
          <a:p>
            <a:r>
              <a:rPr lang="en-US" dirty="0"/>
              <a:t>Monitor and Log Deployments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DBF9-C717-474C-841A-A9CCA0E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Actions and Workflow Limits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1368-B5F8-4A3D-95C4-C855A40C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GitHub Actions</a:t>
            </a:r>
            <a:r>
              <a:rPr lang="en-US" dirty="0"/>
              <a:t> (used in CI/CD workflows), the free tier allows up to </a:t>
            </a:r>
            <a:r>
              <a:rPr lang="en-US" b="1" dirty="0"/>
              <a:t>2,000 minutes</a:t>
            </a:r>
            <a:r>
              <a:rPr lang="en-US" dirty="0"/>
              <a:t> of usage per month for public repositories and </a:t>
            </a:r>
            <a:r>
              <a:rPr lang="en-US" b="1" dirty="0"/>
              <a:t>500 minutes</a:t>
            </a:r>
            <a:r>
              <a:rPr lang="en-US" dirty="0"/>
              <a:t> for private repositories.</a:t>
            </a:r>
          </a:p>
          <a:p>
            <a:r>
              <a:rPr lang="en-US" b="1" dirty="0"/>
              <a:t>Storage</a:t>
            </a:r>
            <a:r>
              <a:rPr lang="en-US" dirty="0"/>
              <a:t> for artifacts and logs is limited, with 500 MB allocated for free accounts.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CC15-7917-4F46-80F8-924B8CF0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98239"/>
            <a:ext cx="9905998" cy="1478570"/>
          </a:xfrm>
        </p:spPr>
        <p:txBody>
          <a:bodyPr/>
          <a:lstStyle/>
          <a:p>
            <a:pPr algn="ctr"/>
            <a:r>
              <a:rPr lang="en-US" cap="none" dirty="0"/>
              <a:t>Any Questions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C7C7ED-C436-47A2-87FD-0FD0D0815C19}"/>
              </a:ext>
            </a:extLst>
          </p:cNvPr>
          <p:cNvSpPr txBox="1">
            <a:spLocks/>
          </p:cNvSpPr>
          <p:nvPr/>
        </p:nvSpPr>
        <p:spPr>
          <a:xfrm>
            <a:off x="8705188" y="5288172"/>
            <a:ext cx="252364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AFDB39A-FA76-4C18-84D3-D241BDD8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1066801"/>
            <a:ext cx="3856037" cy="212028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053915-30EB-4CE7-96DB-84CA5C46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Introduction to CI/CD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Why CI/CD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Workflow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case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Best practices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Actions and Workflow Limits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Q&amp;A session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71B068-1229-48A6-A581-6E8D9D4BC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187083"/>
            <a:ext cx="3856037" cy="2246052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4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EAD0803-73DC-4E07-A900-CABC08C0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CI/CD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50D91A-8091-433B-9001-8AED3802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Continuous integration (CI): </a:t>
            </a:r>
            <a:r>
              <a:rPr lang="en-US" dirty="0"/>
              <a:t>Automatically builds, tests, and integrates code changes within a shared repository</a:t>
            </a:r>
          </a:p>
          <a:p>
            <a:r>
              <a:rPr lang="en-US" b="1" dirty="0"/>
              <a:t>Continuous delivery (CD): </a:t>
            </a:r>
            <a:r>
              <a:rPr lang="en-US" dirty="0"/>
              <a:t>automatically delivers code changes to production-ready environments for approval</a:t>
            </a:r>
          </a:p>
          <a:p>
            <a:r>
              <a:rPr lang="en-US" b="1" dirty="0"/>
              <a:t>Continuous deployment (CD): </a:t>
            </a:r>
            <a:r>
              <a:rPr lang="en-US" dirty="0"/>
              <a:t>automatically deploys code changes to customers directly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3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9C0D-408B-4114-9251-FBD57FFA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CI/CD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86185904-CF4B-4404-8664-E0A4569FB6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89" b="1689"/>
          <a:stretch>
            <a:fillRect/>
          </a:stretch>
        </p:blipFill>
        <p:spPr>
          <a:xfrm>
            <a:off x="1141413" y="2033726"/>
            <a:ext cx="10488612" cy="38862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690E809-5425-4BC3-A6FE-1D1B222DEFAC}"/>
              </a:ext>
            </a:extLst>
          </p:cNvPr>
          <p:cNvSpPr/>
          <p:nvPr/>
        </p:nvSpPr>
        <p:spPr>
          <a:xfrm>
            <a:off x="1036381" y="6361114"/>
            <a:ext cx="5644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https://github.com/resources/articles/devops/ci-cd</a:t>
            </a:r>
          </a:p>
        </p:txBody>
      </p:sp>
    </p:spTree>
    <p:extLst>
      <p:ext uri="{BB962C8B-B14F-4D97-AF65-F5344CB8AC3E}">
        <p14:creationId xmlns:p14="http://schemas.microsoft.com/office/powerpoint/2010/main" val="729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0C3196-DBC8-4B48-B678-CDEB5125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CI/CD?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71C68-C99E-4DDD-8B1D-7E1AF371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Development velocity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Stability and reliability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Business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2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3D42-FAAE-466B-87FC-377FFA06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4973"/>
          </a:xfrm>
        </p:spPr>
        <p:txBody>
          <a:bodyPr/>
          <a:lstStyle/>
          <a:p>
            <a:r>
              <a:rPr lang="en-US" dirty="0"/>
              <a:t>Workflow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931E89-F6D1-45F9-868A-5D5F6C806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192" y="1633491"/>
            <a:ext cx="9616440" cy="49034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166818-5DBD-4429-B419-0EBE05E8C06F}"/>
              </a:ext>
            </a:extLst>
          </p:cNvPr>
          <p:cNvSpPr/>
          <p:nvPr/>
        </p:nvSpPr>
        <p:spPr>
          <a:xfrm>
            <a:off x="1286192" y="6536924"/>
            <a:ext cx="664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https://www.vlinkinfo.com/blog/how-to-build-a-cicd-pipeline/</a:t>
            </a:r>
          </a:p>
        </p:txBody>
      </p:sp>
    </p:spTree>
    <p:extLst>
      <p:ext uri="{BB962C8B-B14F-4D97-AF65-F5344CB8AC3E}">
        <p14:creationId xmlns:p14="http://schemas.microsoft.com/office/powerpoint/2010/main" val="365753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7060-0CE5-49E9-8B1B-A0F88DBD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my portfolio project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73D7D-C717-4B1E-9463-BEFA5663B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317" y="1944608"/>
            <a:ext cx="9944241" cy="42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8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DD3F-5B4D-451A-9780-3AA90E07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D2E9-A4BB-4727-A0F5-2F75B250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65477-356C-4EBC-8FC1-0AC389CE1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" r="14733"/>
          <a:stretch/>
        </p:blipFill>
        <p:spPr>
          <a:xfrm>
            <a:off x="1233886" y="1066799"/>
            <a:ext cx="9721049" cy="43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0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4CB4-052B-4921-B02C-2AF1FA6E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EDF213-82FD-46F2-B87C-F3AE1353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397" y="1157535"/>
            <a:ext cx="8952029" cy="42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91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</TotalTime>
  <Words>253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Tw Cen MT</vt:lpstr>
      <vt:lpstr>Wingdings</vt:lpstr>
      <vt:lpstr>Circuit</vt:lpstr>
      <vt:lpstr>Continuous Integration Basics with GitHub Actions</vt:lpstr>
      <vt:lpstr>AGENDA</vt:lpstr>
      <vt:lpstr>Introduction to CI/CD</vt:lpstr>
      <vt:lpstr>Introduction to CI/CD </vt:lpstr>
      <vt:lpstr>Why CI/CD?</vt:lpstr>
      <vt:lpstr>Workflow </vt:lpstr>
      <vt:lpstr>Example – my portfolio project </vt:lpstr>
      <vt:lpstr>PowerPoint Presentation</vt:lpstr>
      <vt:lpstr>PowerPoint Presentation</vt:lpstr>
      <vt:lpstr>RESULT </vt:lpstr>
      <vt:lpstr>Best practices</vt:lpstr>
      <vt:lpstr>Actions and Workflow Limits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continuos integration CONTINUOUS DEPLOYMENT with github basics</dc:title>
  <dc:creator>Krishna Bhargavi Pabbaraju</dc:creator>
  <cp:lastModifiedBy>Krishna Bhargavi Pabbaraju</cp:lastModifiedBy>
  <cp:revision>17</cp:revision>
  <dcterms:created xsi:type="dcterms:W3CDTF">2024-11-22T17:15:49Z</dcterms:created>
  <dcterms:modified xsi:type="dcterms:W3CDTF">2024-11-27T13:11:30Z</dcterms:modified>
</cp:coreProperties>
</file>