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2"/>
  </p:sldMasterIdLst>
  <p:notesMasterIdLst>
    <p:notesMasterId r:id="rId26"/>
  </p:notesMasterIdLst>
  <p:sldIdLst>
    <p:sldId id="311" r:id="rId3"/>
    <p:sldId id="299" r:id="rId4"/>
    <p:sldId id="326" r:id="rId5"/>
    <p:sldId id="328" r:id="rId6"/>
    <p:sldId id="350" r:id="rId7"/>
    <p:sldId id="331" r:id="rId8"/>
    <p:sldId id="332" r:id="rId9"/>
    <p:sldId id="333" r:id="rId10"/>
    <p:sldId id="334" r:id="rId11"/>
    <p:sldId id="351" r:id="rId12"/>
    <p:sldId id="335" r:id="rId13"/>
    <p:sldId id="346" r:id="rId14"/>
    <p:sldId id="342" r:id="rId15"/>
    <p:sldId id="343" r:id="rId16"/>
    <p:sldId id="347" r:id="rId17"/>
    <p:sldId id="348" r:id="rId18"/>
    <p:sldId id="349" r:id="rId19"/>
    <p:sldId id="344" r:id="rId20"/>
    <p:sldId id="339" r:id="rId21"/>
    <p:sldId id="340" r:id="rId22"/>
    <p:sldId id="341" r:id="rId23"/>
    <p:sldId id="313" r:id="rId24"/>
    <p:sldId id="31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Razvan Atim" initials="RA" lastIdx="0" clrIdx="2">
    <p:extLst>
      <p:ext uri="{19B8F6BF-5375-455C-9EA6-DF929625EA0E}">
        <p15:presenceInfo xmlns:p15="http://schemas.microsoft.com/office/powerpoint/2012/main" userId="959e92c93256f3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7"/>
    <a:srgbClr val="291BDD"/>
    <a:srgbClr val="418AB3"/>
    <a:srgbClr val="734F29"/>
    <a:srgbClr val="D24726"/>
    <a:srgbClr val="FF00FF"/>
    <a:srgbClr val="D2B4A6"/>
    <a:srgbClr val="DD462F"/>
    <a:srgbClr val="AEB785"/>
    <a:srgbClr val="EFD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3" autoAdjust="0"/>
    <p:restoredTop sz="95878" autoAdjust="0"/>
  </p:normalViewPr>
  <p:slideViewPr>
    <p:cSldViewPr snapToGrid="0">
      <p:cViewPr varScale="1">
        <p:scale>
          <a:sx n="64" d="100"/>
          <a:sy n="64" d="100"/>
        </p:scale>
        <p:origin x="420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8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pPr/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72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704" y="5110609"/>
            <a:ext cx="12037454" cy="1137793"/>
          </a:xfrm>
        </p:spPr>
        <p:txBody>
          <a:bodyPr>
            <a:normAutofit/>
          </a:bodyPr>
          <a:lstStyle>
            <a:lvl1pPr marL="0" indent="0" algn="r" defTabSz="914400" rtl="0" eaLnBrk="1" latinLnBrk="0" hangingPunct="1">
              <a:lnSpc>
                <a:spcPct val="150000"/>
              </a:lnSpc>
              <a:spcBef>
                <a:spcPts val="600"/>
              </a:spcBef>
              <a:buNone/>
              <a:defRPr lang="en-US" sz="4000" b="1" kern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 panose="020B0609040504020204" pitchFamily="49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F7939-5452-4250-8935-5DCCC8B2C14D}" type="datetime3">
              <a:rPr lang="en-US" smtClean="0"/>
              <a:pPr/>
              <a:t>19 May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ransition advTm="5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E4F7-1D75-468B-9BB7-C605BFA3D5C7}" type="datetime3">
              <a:rPr lang="en-US" smtClean="0"/>
              <a:pPr/>
              <a:t>19 May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p:transition advTm="5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F04E-39E2-4C35-9B73-3950D79BF0D7}" type="datetime3">
              <a:rPr lang="en-US" smtClean="0"/>
              <a:pPr/>
              <a:t>19 May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9"/>
          <p:cNvSpPr>
            <a:spLocks noGrp="1"/>
          </p:cNvSpPr>
          <p:nvPr>
            <p:ph sz="quarter" idx="14"/>
          </p:nvPr>
        </p:nvSpPr>
        <p:spPr>
          <a:xfrm>
            <a:off x="5378824" y="987298"/>
            <a:ext cx="61722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p:transition advTm="500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4893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F9D9-00C9-48C3-9FA3-1B7ABE67068B}" type="datetime3">
              <a:rPr lang="en-US" smtClean="0"/>
              <a:pPr/>
              <a:t>19 May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p:transition advTm="500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0304" y="1573306"/>
            <a:ext cx="11822806" cy="490476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84F6-078B-44CE-81DE-A3B04F59F5F3}" type="datetime3">
              <a:rPr lang="en-US" smtClean="0"/>
              <a:pPr/>
              <a:t>19 May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p:transition advTm="500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910917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5C11-4639-4CAA-AAB5-23D14FDF007D}" type="datetime3">
              <a:rPr lang="en-US" smtClean="0"/>
              <a:pPr/>
              <a:t>19 May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p:transition advTm="5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35485"/>
            <a:ext cx="12192000" cy="2822515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3" descr="C:\Users\Admin\Desktop\New folder (3)\PPT\AcroLogoTranspara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3479" y="1317808"/>
            <a:ext cx="7485043" cy="151681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246762" y="4621311"/>
            <a:ext cx="11698476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/>
                <a:latin typeface="Arial Black" pitchFamily="34" charset="0"/>
              </a:rPr>
              <a:t>Acropolis Institute of Technology &amp; Research, Indore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498541" y="6454562"/>
            <a:ext cx="368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www.acropolis.in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ransition advTm="5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6B4D52C1-AC35-45F3-96F2-AA0057DDFF5B}" type="datetime3">
              <a:rPr lang="en-US" smtClean="0"/>
              <a:pPr/>
              <a:t>19 May 2024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172571" y="1418447"/>
            <a:ext cx="11846859" cy="511284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BD3373F7-2FB4-4C26-9892-F1445C0D5D57}" type="datetime3">
              <a:rPr lang="en-US" smtClean="0"/>
              <a:pPr/>
              <a:t>19 May 2024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172571" y="1418447"/>
            <a:ext cx="11846859" cy="511284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C79B5758-A1D1-4333-BA9B-F81B704585F2}" type="datetime3">
              <a:rPr lang="en-US" smtClean="0"/>
              <a:pPr/>
              <a:t>19 May 2024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172571" y="1418447"/>
            <a:ext cx="11846859" cy="5112846"/>
          </a:xfrm>
        </p:spPr>
        <p:txBody>
          <a:bodyPr numCol="2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ransition advTm="5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rmAutofit/>
          </a:bodyPr>
          <a:lstStyle>
            <a:lvl1pPr algn="l">
              <a:defRPr lang="en-US" sz="4400" b="1" kern="12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Lucida Console" panose="020B0609040504020204" pitchFamily="49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C3AE-555A-44D4-9802-B795AD814DC9}" type="datetime3">
              <a:rPr lang="en-US" smtClean="0"/>
              <a:pPr/>
              <a:t>19 May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ransition advTm="5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71E4-40FC-4C42-99FA-437E5C3E99F2}" type="datetime3">
              <a:rPr lang="en-US" smtClean="0"/>
              <a:pPr/>
              <a:t>19 May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255307" y="1546225"/>
            <a:ext cx="5675313" cy="4935538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257152" y="1550708"/>
            <a:ext cx="5675313" cy="4935538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ransition advTm="5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42" y="1489075"/>
            <a:ext cx="5661212" cy="641350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3452" y="1489075"/>
            <a:ext cx="5670642" cy="641350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DABC-D267-49C7-83F3-562CC21C6A50}" type="datetime3">
              <a:rPr lang="en-US" smtClean="0"/>
              <a:pPr/>
              <a:t>19 May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3"/>
          </p:nvPr>
        </p:nvSpPr>
        <p:spPr>
          <a:xfrm>
            <a:off x="255307" y="2218765"/>
            <a:ext cx="5675313" cy="4262998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6257152" y="2223248"/>
            <a:ext cx="5675313" cy="4262998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ransition advTm="5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F4D8-52B1-4FD0-BBFA-291FFED02CD6}" type="datetime3">
              <a:rPr lang="en-US" smtClean="0"/>
              <a:pPr/>
              <a:t>19 May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1300766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p:transition advTm="5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4545" y="154547"/>
            <a:ext cx="11835685" cy="15361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304" y="1825625"/>
            <a:ext cx="11822806" cy="465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i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671FDB4-DEDB-490E-8A3C-58818B21F919}" type="datetime3">
              <a:rPr lang="en-US" smtClean="0"/>
              <a:pPr/>
              <a:t>19 May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8665" y="6562416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i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7642" y="6562416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i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3" descr="C:\Users\Admin\Desktop\New folder (3)\PPT\AcroLogoTransparant.pn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0167750" y="6460506"/>
            <a:ext cx="1828800" cy="37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74" r:id="rId4"/>
    <p:sldLayoutId id="214748367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ransition advTm="5000"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accent1">
              <a:lumMod val="75000"/>
            </a:schemeClr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Wingdings" pitchFamily="2" charset="2"/>
        <a:buChar char="v"/>
        <a:defRPr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Wingdings" pitchFamily="2" charset="2"/>
        <a:buChar char="Ø"/>
        <a:defRPr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Wingdings" pitchFamily="2" charset="2"/>
        <a:buChar char="§"/>
        <a:defRPr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Courier New" pitchFamily="49" charset="0"/>
        <a:buChar char="o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ct val="30000"/>
        </a:spcBef>
        <a:buClr>
          <a:srgbClr val="0070C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500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F35A-1761-20B1-B393-B5795805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4650E-9F3E-5F92-F797-50CA24CBFDD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19 May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643D4-1F9E-D205-1819-1C52EB2E0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6443A-D629-2121-BB4C-9FE45C0A0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1CD85E-CE9E-46F1-71E1-70D0066F64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Non Functional Requirement: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Performance</a:t>
            </a:r>
            <a:endParaRPr lang="en-U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Scalability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Security</a:t>
            </a:r>
            <a:endParaRPr lang="en-US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Usability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Compatibility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037637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Proposed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CC14821-7DA6-4ADE-AFD5-D1DA34372F1F}" type="datetime3">
              <a:rPr lang="en-US" smtClean="0"/>
              <a:pPr/>
              <a:t>19 May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228600" lvl="1">
              <a:buFont typeface="Wingdings" pitchFamily="2" charset="2"/>
              <a:buChar char="v"/>
            </a:pPr>
            <a:r>
              <a:rPr lang="en-US" sz="3200" b="1" i="0" dirty="0">
                <a:solidFill>
                  <a:srgbClr val="0D0D0D"/>
                </a:solidFill>
                <a:effectLst/>
              </a:rPr>
              <a:t>Interactive Features: </a:t>
            </a:r>
            <a:r>
              <a:rPr lang="en-US" sz="3200" b="0" i="0" dirty="0">
                <a:solidFill>
                  <a:srgbClr val="0D0D0D"/>
                </a:solidFill>
                <a:effectLst/>
              </a:rPr>
              <a:t>Introduce features such as comments, likes, polls, and interactive quizzes to encourage user engagement and interaction with blog posts.</a:t>
            </a:r>
          </a:p>
          <a:p>
            <a:pPr marL="228600" lvl="1">
              <a:buFont typeface="Wingdings" pitchFamily="2" charset="2"/>
              <a:buChar char="v"/>
            </a:pPr>
            <a:r>
              <a:rPr lang="en-US" sz="3200" b="1" i="0" dirty="0">
                <a:solidFill>
                  <a:srgbClr val="0D0D0D"/>
                </a:solidFill>
                <a:effectLst/>
              </a:rPr>
              <a:t>Multimedia Integration: </a:t>
            </a:r>
            <a:r>
              <a:rPr lang="en-US" sz="3200" b="0" i="0" dirty="0">
                <a:solidFill>
                  <a:srgbClr val="0D0D0D"/>
                </a:solidFill>
                <a:effectLst/>
              </a:rPr>
              <a:t>Allow users to easily incorporate multimedia elements such as images, videos, and GIFs into their blog posts to enhance visual appeal and storytelling.</a:t>
            </a:r>
          </a:p>
          <a:p>
            <a:pPr marL="228600" lvl="1">
              <a:buFont typeface="Wingdings" pitchFamily="2" charset="2"/>
              <a:buChar char="v"/>
            </a:pPr>
            <a:r>
              <a:rPr lang="en-US" sz="3200" b="1" i="0" dirty="0">
                <a:solidFill>
                  <a:srgbClr val="0D0D0D"/>
                </a:solidFill>
                <a:effectLst/>
              </a:rPr>
              <a:t>Personalized Recommendations: </a:t>
            </a:r>
            <a:r>
              <a:rPr lang="en-US" sz="3200" b="0" i="0" dirty="0">
                <a:solidFill>
                  <a:srgbClr val="0D0D0D"/>
                </a:solidFill>
                <a:effectLst/>
              </a:rPr>
              <a:t>Implement algorithms to analyze user preferences and behavior, providing personalized recommendations for blog posts and content tailored to individual interests.</a:t>
            </a:r>
            <a:endParaRPr lang="en-US" sz="3200" dirty="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0A1F-7A2B-C8DE-B61F-E19DDA8C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Proposed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2E3A1-DC42-FF4D-379F-7188165151A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19 May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5A47B-9509-701C-19AA-0BCAE4899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21F90-30FA-D1D0-9DD6-2D05D095F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F0E56-1583-2AD5-EF6E-3F533EDD2D5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</a:rPr>
              <a:t>Community Building Tools: </a:t>
            </a:r>
            <a:r>
              <a:rPr lang="en-US" b="0" i="0" dirty="0">
                <a:solidFill>
                  <a:srgbClr val="0D0D0D"/>
                </a:solidFill>
                <a:effectLst/>
              </a:rPr>
              <a:t>Introduce features such as forums, groups, and messaging systems to facilitate connections and interactions among users, fostering a sense of community within the platform.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</a:rPr>
              <a:t>Social Sharing Integration: </a:t>
            </a:r>
            <a:r>
              <a:rPr lang="en-US" b="0" i="0" dirty="0">
                <a:solidFill>
                  <a:srgbClr val="0D0D0D"/>
                </a:solidFill>
                <a:effectLst/>
              </a:rPr>
              <a:t>Enable seamless integration with social media platforms, allowing users to share their favorite blog posts with their networks and increase exposure and engagement.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29109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FE4B7-1C14-36B3-D252-8E0CE8DC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51F7F-E4DE-A7D2-9BE6-8D9F79D12D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19 May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86A0A-04C5-535E-AB49-762B02EFA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DD65F-4BC5-0BF8-F1D8-365B05052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C39E7-B14B-D0C3-D45F-E1214FBD1B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View Profile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Interactive Blog Post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Search Post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Publish blog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59411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3B1A-8394-8CF5-5E46-DE1BB256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F0C80-A1B2-8BC9-2452-D7D1C58D0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494AE-CDBC-1E48-50F8-BFCF53910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AF1B9-EE58-71AE-B61D-DD203DC1C1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F7955-0409-886C-23D2-35CC77C81FA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19 May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98103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DB15-1B7B-5225-05A7-D9483C8F3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46" y="0"/>
            <a:ext cx="11874322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9C248-C801-50B8-7494-4856F4161E8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19 May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4DB65-C8A0-90AD-DD3C-6F18E0001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4FEF7-3F20-F9C0-26D4-76DE4C045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81C4188-6C6F-E5B9-F817-B6D07B9620B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443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D23A-A198-A22E-D6F8-7B43025F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DE6AB-FE12-1C37-242E-32DD730DC78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19 May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4CAA6-59D2-DDFA-E82D-8E8CCA442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8B2D8-7D86-1C7C-75F0-3B47B2A00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92067-BBB6-D5D4-A0D6-CDCC013E6A2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052823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5B32-6A9C-D47B-3AAC-3FF84963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64537-098B-C133-B8B8-85B2771CA47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19 May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D0F46-213D-744D-F550-E5F951685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D6BED-CEDF-69D8-AD8D-7F4DC2E56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F793F7A-3C26-EBE8-FE07-35F6B629BE2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264"/>
            <a:ext cx="12192000" cy="6836736"/>
          </a:xfrm>
        </p:spPr>
      </p:pic>
    </p:spTree>
    <p:extLst>
      <p:ext uri="{BB962C8B-B14F-4D97-AF65-F5344CB8AC3E}">
        <p14:creationId xmlns:p14="http://schemas.microsoft.com/office/powerpoint/2010/main" val="159954018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A44F-3C15-8BAA-7AF9-48B31FA7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0BBA9-C5AD-C094-6867-F192C4A0BEF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19 May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FB1A4-8DA0-0B2E-E9B4-39EBCBE58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ABA3F-B5D3-CB48-B60A-619CB5201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12660-189E-E53A-A4A7-41B410DAC6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46745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Expected outcome of the project development work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ECF1BBB-D5E3-4D7D-93D8-8901AC810A35}" type="datetime3">
              <a:rPr lang="en-US" smtClean="0"/>
              <a:pPr/>
              <a:t>19 May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287" y="2564296"/>
            <a:ext cx="10757452" cy="189837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PenPulse</a:t>
            </a:r>
            <a:r>
              <a:rPr lang="en-US" dirty="0"/>
              <a:t>: A Blogging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t>Submitted to: </a:t>
            </a:r>
          </a:p>
          <a:p>
            <a:r>
              <a:t>Department of Computer Science and Engineering</a:t>
            </a:r>
          </a:p>
        </p:txBody>
      </p:sp>
    </p:spTree>
  </p:cSld>
  <p:clrMapOvr>
    <a:masterClrMapping/>
  </p:clrMapOvr>
  <p:transition advTm="5000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Conclude your project idea.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B7D0773-A0C8-4514-8B6D-7B894C8639B3}" type="datetime3">
              <a:rPr lang="en-US" smtClean="0"/>
              <a:pPr/>
              <a:t>19 May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C246108-0130-4F52-87A2-01F2FA59185B}" type="datetime3">
              <a:rPr lang="en-US" smtClean="0"/>
              <a:pPr/>
              <a:t>19 May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888" y="1843951"/>
            <a:ext cx="12008224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Q&amp;A</a:t>
            </a:r>
            <a:endParaRPr lang="en-US" sz="20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F91B-BC67-4BC7-96C7-F91DC61F0E32}" type="datetime3">
              <a:rPr lang="en-US" smtClean="0"/>
              <a:pPr/>
              <a:t>19 May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</p:spTree>
  </p:cSld>
  <p:clrMapOvr>
    <a:masterClrMapping/>
  </p:clrMapOvr>
  <p:transition advTm="5000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888" y="1843951"/>
            <a:ext cx="12008224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0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THANKS</a:t>
            </a:r>
            <a:endParaRPr lang="en-US" sz="200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E237-D865-4FE0-814F-8F3601FC4C31}" type="datetime3">
              <a:rPr lang="en-US" smtClean="0"/>
              <a:pPr/>
              <a:t>19 May 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</a:p>
        </p:txBody>
      </p:sp>
    </p:spTree>
  </p:cSld>
  <p:clrMapOvr>
    <a:masterClrMapping/>
  </p:clrMapOvr>
  <p:transition advTm="5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722" y="2402238"/>
            <a:ext cx="5269424" cy="2187227"/>
          </a:xfrm>
        </p:spPr>
        <p:txBody>
          <a:bodyPr anchor="t" anchorCtr="0"/>
          <a:lstStyle/>
          <a:p>
            <a:r>
              <a:rPr sz="3200" dirty="0"/>
              <a:t>Supervised by:</a:t>
            </a:r>
            <a:br>
              <a:rPr sz="3200" dirty="0"/>
            </a:br>
            <a:r>
              <a:rPr sz="3200" dirty="0"/>
              <a:t>Prof. Santosh Varshney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025748"/>
            <a:ext cx="5269424" cy="282760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Team Members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1. </a:t>
            </a:r>
            <a:r>
              <a:rPr lang="en-US" dirty="0" err="1"/>
              <a:t>Jigyansh</a:t>
            </a:r>
            <a:r>
              <a:rPr lang="en-US" dirty="0"/>
              <a:t> </a:t>
            </a:r>
            <a:r>
              <a:rPr lang="en-US" dirty="0" err="1"/>
              <a:t>Sisodiya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2. Jaydeep </a:t>
            </a:r>
            <a:r>
              <a:rPr lang="en-US" dirty="0" err="1"/>
              <a:t>Malvya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3. Krishna Bhawsar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4. Krishna Gupta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14C0-9C57-4BFD-9C3E-891C212384C8}" type="datetime3">
              <a:rPr lang="en-US" smtClean="0"/>
              <a:pPr/>
              <a:t>19 May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advTm="5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Survey of Existing Systems</a:t>
            </a:r>
          </a:p>
          <a:p>
            <a:r>
              <a:rPr lang="en-US" dirty="0"/>
              <a:t>Project Objectives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Solution Proposed</a:t>
            </a:r>
          </a:p>
          <a:p>
            <a:r>
              <a:rPr lang="en-US" dirty="0"/>
              <a:t>Features</a:t>
            </a:r>
          </a:p>
          <a:p>
            <a:r>
              <a:rPr lang="en-US" dirty="0"/>
              <a:t>System architecture</a:t>
            </a:r>
          </a:p>
          <a:p>
            <a:r>
              <a:rPr lang="en-US" dirty="0"/>
              <a:t>User Interface</a:t>
            </a:r>
          </a:p>
          <a:p>
            <a:r>
              <a:rPr lang="en-US" dirty="0"/>
              <a:t>Testing Plan</a:t>
            </a:r>
          </a:p>
          <a:p>
            <a:r>
              <a:rPr lang="en-US" dirty="0"/>
              <a:t>The Outcome  Discussion</a:t>
            </a:r>
          </a:p>
          <a:p>
            <a:r>
              <a:rPr lang="en-US" dirty="0"/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DF74BFE-3616-4FE3-9BB1-3C08FCC53D61}" type="datetime3">
              <a:rPr lang="en-US" smtClean="0"/>
              <a:pPr/>
              <a:t>19 May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8170-E8A0-BBEC-B83B-48D4557B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5F444-DD5D-7686-B0CC-C37D6FE40E9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4D52C1-AC35-45F3-96F2-AA0057DDFF5B}" type="datetime3">
              <a:rPr lang="en-US" smtClean="0"/>
              <a:pPr/>
              <a:t>19 May 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AE4D4-ECCF-4105-035F-9E7E46A0E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DA44A-AB0B-E735-FB65-61DC49F5D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59475-B3DF-F488-5D05-46EDA3951E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W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e're thrilled to present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PenPulse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our innovative blogging platform designed to empower content creators and enhance user engagement. Join us on a journey through the world of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PenPulse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as we uncover how this platform is reshaping the blogging landscape with its intuitive design, versatile features, and cutting-edge technology.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678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To create a interactive and dynamic blogging platform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08B673-7C08-4512-A3B6-F8D71772C357}" type="datetime3">
              <a:rPr lang="en-US" smtClean="0"/>
              <a:pPr/>
              <a:t>19 May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of Existing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Compare at least 5 existing systems/ software relevant to your project along with their characteristics/advantages/disadvantages.</a:t>
            </a:r>
          </a:p>
          <a:p>
            <a:r>
              <a:rPr lang="en-US" dirty="0"/>
              <a:t>The comparison should be such that specific gaps could be identified as to have the final project objectives.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36549DB-313F-474C-8429-8661589D02E3}" type="datetime3">
              <a:rPr lang="en-US" smtClean="0"/>
              <a:pPr/>
              <a:t>19 May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lang="en-US" dirty="0"/>
              <a:t>Enhance user engagement</a:t>
            </a:r>
          </a:p>
          <a:p>
            <a:pPr lvl="1"/>
            <a:r>
              <a:rPr lang="en-US" dirty="0"/>
              <a:t>Fast</a:t>
            </a:r>
          </a:p>
          <a:p>
            <a:pPr lvl="1"/>
            <a:r>
              <a:rPr lang="en-US" dirty="0"/>
              <a:t>Interactive</a:t>
            </a:r>
          </a:p>
          <a:p>
            <a:pPr lvl="1"/>
            <a:r>
              <a:rPr lang="en-US" dirty="0"/>
              <a:t>Improve content discovery</a:t>
            </a:r>
          </a:p>
          <a:p>
            <a:pPr lvl="1"/>
            <a:r>
              <a:rPr lang="en-US" dirty="0"/>
              <a:t>Multimedia integration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5199DD8-BD4A-4CFD-B98A-9353AD2577AB}" type="datetime3">
              <a:rPr lang="en-US" smtClean="0"/>
              <a:pPr/>
              <a:t>19 May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/>
              <a:t>Functional Requirement: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 Registration and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Content Creation and Management</a:t>
            </a:r>
            <a:endParaRPr lang="en-IN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Community Building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Blog Publishing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 Interaction Features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73EE94-23FD-4634-B22A-DDFE7C35FD25}" type="datetime3">
              <a:rPr lang="en-US" smtClean="0"/>
              <a:pPr/>
              <a:t>19 May 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Department of Computer Science Engineering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WelcomeDoc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11884</TotalTime>
  <Words>555</Words>
  <Application>Microsoft Office PowerPoint</Application>
  <PresentationFormat>Widescreen</PresentationFormat>
  <Paragraphs>138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Black</vt:lpstr>
      <vt:lpstr>Calibri</vt:lpstr>
      <vt:lpstr>Courier New</vt:lpstr>
      <vt:lpstr>Lucida Console</vt:lpstr>
      <vt:lpstr>Segoe UI</vt:lpstr>
      <vt:lpstr>Söhne</vt:lpstr>
      <vt:lpstr>Wingdings</vt:lpstr>
      <vt:lpstr>WelcomeDoc</vt:lpstr>
      <vt:lpstr>PowerPoint Presentation</vt:lpstr>
      <vt:lpstr>PenPulse: A Blogging Platform</vt:lpstr>
      <vt:lpstr>Supervised by: Prof. Santosh Varshney</vt:lpstr>
      <vt:lpstr>Project Presentation Outline</vt:lpstr>
      <vt:lpstr>Introduction</vt:lpstr>
      <vt:lpstr>The Problem Statement</vt:lpstr>
      <vt:lpstr>Survey of Existing Systems</vt:lpstr>
      <vt:lpstr>Objectives</vt:lpstr>
      <vt:lpstr>Requirement Analysis</vt:lpstr>
      <vt:lpstr>Requirement Analysis</vt:lpstr>
      <vt:lpstr>Solution Proposed</vt:lpstr>
      <vt:lpstr>Solution Proposed</vt:lpstr>
      <vt:lpstr>Features</vt:lpstr>
      <vt:lpstr>System Architecture</vt:lpstr>
      <vt:lpstr>PowerPoint Presentation</vt:lpstr>
      <vt:lpstr>System Architecture</vt:lpstr>
      <vt:lpstr>PowerPoint Presentation</vt:lpstr>
      <vt:lpstr>User Interface</vt:lpstr>
      <vt:lpstr>The Outcome</vt:lpstr>
      <vt:lpstr>Conclusion</vt:lpstr>
      <vt:lpstr>Acknowledgment</vt:lpstr>
      <vt:lpstr>PowerPoint Presentation</vt:lpstr>
      <vt:lpstr>PowerPoint Presentation</vt:lpstr>
    </vt:vector>
  </TitlesOfParts>
  <Manager>Dr Kamal Kumar Sethi</Manager>
  <Company>Acropolis Institute, Indore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 Format</dc:title>
  <dc:subject>PPT Presentation</dc:subject>
  <dc:creator>Dr Kamal Kumar Sethi</dc:creator>
  <cp:keywords/>
  <cp:lastModifiedBy>Krishna Bhawsar</cp:lastModifiedBy>
  <cp:revision>40</cp:revision>
  <dcterms:created xsi:type="dcterms:W3CDTF">2014-03-28T16:17:36Z</dcterms:created>
  <dcterms:modified xsi:type="dcterms:W3CDTF">2024-05-19T18:04:35Z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