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-852" y="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9450" y="1155700"/>
            <a:ext cx="3995166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Wireframe</a:t>
            </a:r>
            <a:r>
              <a:rPr sz="2800" b="1" spc="-40" dirty="0">
                <a:solidFill>
                  <a:srgbClr val="575757"/>
                </a:solidFill>
                <a:latin typeface="Palatino Linotype"/>
                <a:cs typeface="Palatino Linotype"/>
              </a:rPr>
              <a:t> </a:t>
            </a:r>
            <a:r>
              <a:rPr sz="2800" b="1" spc="-10" dirty="0">
                <a:solidFill>
                  <a:srgbClr val="575757"/>
                </a:solidFill>
                <a:latin typeface="Palatino Linotype"/>
                <a:cs typeface="Palatino Linotype"/>
              </a:rPr>
              <a:t>Document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8" y="17780"/>
            <a:ext cx="70612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400" b="1" spc="-15" dirty="0" smtClean="0">
                <a:solidFill>
                  <a:srgbClr val="575757"/>
                </a:solidFill>
                <a:latin typeface="Palatino Linotype"/>
                <a:cs typeface="Palatino Linotype"/>
              </a:rPr>
              <a:t> 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3850" y="3441700"/>
            <a:ext cx="19812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400" b="1" spc="-5" dirty="0" smtClean="0">
                <a:solidFill>
                  <a:srgbClr val="575757"/>
                </a:solidFill>
                <a:latin typeface="Palatino Linotype"/>
                <a:cs typeface="Palatino Linotype"/>
              </a:rPr>
              <a:t>KRISHNA BIRADAR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1850" y="2298700"/>
            <a:ext cx="617220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75">
                <a:latin typeface="Bahnschrift Light" pitchFamily="34" charset="0"/>
                <a:cs typeface="Palatino Linotype"/>
              </a:rPr>
              <a:t>BA</a:t>
            </a:r>
            <a:r>
              <a:rPr sz="2000" b="1" spc="-85">
                <a:latin typeface="Bahnschrift Light" pitchFamily="34" charset="0"/>
                <a:cs typeface="Palatino Linotype"/>
              </a:rPr>
              <a:t>N</a:t>
            </a:r>
            <a:r>
              <a:rPr sz="2000" b="1" spc="-10">
                <a:latin typeface="Bahnschrift Light" pitchFamily="34" charset="0"/>
                <a:cs typeface="Palatino Linotype"/>
              </a:rPr>
              <a:t>K</a:t>
            </a:r>
            <a:r>
              <a:rPr sz="2000" b="1" spc="-220">
                <a:latin typeface="Bahnschrift Light" pitchFamily="34" charset="0"/>
                <a:cs typeface="Palatino Linotype"/>
              </a:rPr>
              <a:t> </a:t>
            </a:r>
            <a:r>
              <a:rPr lang="en-US" sz="2000" b="1" spc="-220" dirty="0" smtClean="0">
                <a:latin typeface="Bahnschrift Light" pitchFamily="34" charset="0"/>
                <a:cs typeface="Palatino Linotype"/>
              </a:rPr>
              <a:t> </a:t>
            </a:r>
            <a:r>
              <a:rPr sz="2000" b="1" spc="-70" smtClean="0">
                <a:latin typeface="Bahnschrift Light" pitchFamily="34" charset="0"/>
                <a:cs typeface="Palatino Linotype"/>
              </a:rPr>
              <a:t>M</a:t>
            </a:r>
            <a:r>
              <a:rPr sz="2000" b="1" spc="-75" smtClean="0">
                <a:latin typeface="Bahnschrift Light" pitchFamily="34" charset="0"/>
                <a:cs typeface="Palatino Linotype"/>
              </a:rPr>
              <a:t>A</a:t>
            </a:r>
            <a:r>
              <a:rPr sz="2000" b="1" spc="-95" smtClean="0">
                <a:latin typeface="Bahnschrift Light" pitchFamily="34" charset="0"/>
                <a:cs typeface="Palatino Linotype"/>
              </a:rPr>
              <a:t>R</a:t>
            </a:r>
            <a:r>
              <a:rPr sz="2000" b="1" spc="-90" smtClean="0">
                <a:latin typeface="Bahnschrift Light" pitchFamily="34" charset="0"/>
                <a:cs typeface="Palatino Linotype"/>
              </a:rPr>
              <a:t>K</a:t>
            </a:r>
            <a:r>
              <a:rPr sz="2000" b="1" spc="-75" smtClean="0">
                <a:latin typeface="Bahnschrift Light" pitchFamily="34" charset="0"/>
                <a:cs typeface="Palatino Linotype"/>
              </a:rPr>
              <a:t>ET</a:t>
            </a:r>
            <a:r>
              <a:rPr sz="2000" b="1" spc="-80" smtClean="0">
                <a:latin typeface="Bahnschrift Light" pitchFamily="34" charset="0"/>
                <a:cs typeface="Palatino Linotype"/>
              </a:rPr>
              <a:t>IN</a:t>
            </a:r>
            <a:r>
              <a:rPr sz="2000" b="1" spc="-10" smtClean="0">
                <a:latin typeface="Bahnschrift Light" pitchFamily="34" charset="0"/>
                <a:cs typeface="Palatino Linotype"/>
              </a:rPr>
              <a:t>G</a:t>
            </a:r>
            <a:r>
              <a:rPr sz="2000" b="1" spc="-195" smtClean="0">
                <a:latin typeface="Bahnschrift Light" pitchFamily="34" charset="0"/>
                <a:cs typeface="Palatino Linotype"/>
              </a:rPr>
              <a:t> </a:t>
            </a:r>
            <a:r>
              <a:rPr lang="en-US" sz="2000" b="1" spc="-105" dirty="0" smtClean="0">
                <a:latin typeface="Bahnschrift Light" pitchFamily="34" charset="0"/>
                <a:cs typeface="Palatino Linotype"/>
              </a:rPr>
              <a:t> </a:t>
            </a:r>
            <a:r>
              <a:rPr sz="2000" b="1" spc="-100" smtClean="0">
                <a:latin typeface="Bahnschrift Light" pitchFamily="34" charset="0"/>
                <a:cs typeface="Palatino Linotype"/>
              </a:rPr>
              <a:t>A</a:t>
            </a:r>
            <a:r>
              <a:rPr sz="2000" b="1" spc="-130" smtClean="0">
                <a:latin typeface="Bahnschrift Light" pitchFamily="34" charset="0"/>
                <a:cs typeface="Palatino Linotype"/>
              </a:rPr>
              <a:t>N</a:t>
            </a:r>
            <a:r>
              <a:rPr sz="2000" b="1" spc="-100" smtClean="0">
                <a:latin typeface="Bahnschrift Light" pitchFamily="34" charset="0"/>
                <a:cs typeface="Palatino Linotype"/>
              </a:rPr>
              <a:t>AL</a:t>
            </a:r>
            <a:r>
              <a:rPr sz="2000" b="1" spc="-140" smtClean="0">
                <a:latin typeface="Bahnschrift Light" pitchFamily="34" charset="0"/>
                <a:cs typeface="Palatino Linotype"/>
              </a:rPr>
              <a:t>Y</a:t>
            </a:r>
            <a:r>
              <a:rPr sz="2000" b="1" spc="-95" smtClean="0">
                <a:latin typeface="Bahnschrift Light" pitchFamily="34" charset="0"/>
                <a:cs typeface="Palatino Linotype"/>
              </a:rPr>
              <a:t>S</a:t>
            </a:r>
            <a:r>
              <a:rPr sz="2000" b="1" spc="-125" smtClean="0">
                <a:latin typeface="Bahnschrift Light" pitchFamily="34" charset="0"/>
                <a:cs typeface="Palatino Linotype"/>
              </a:rPr>
              <a:t>I</a:t>
            </a:r>
            <a:r>
              <a:rPr sz="2000" b="1" spc="-5" smtClean="0">
                <a:latin typeface="Bahnschrift Light" pitchFamily="34" charset="0"/>
                <a:cs typeface="Palatino Linotype"/>
              </a:rPr>
              <a:t>S</a:t>
            </a:r>
            <a:endParaRPr sz="2000" b="1">
              <a:latin typeface="Bahnschrift Light" pitchFamily="34" charset="0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372" y="72643"/>
            <a:ext cx="1784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Wireframe</a:t>
            </a:r>
            <a:r>
              <a:rPr sz="1400" b="1" spc="-40" dirty="0">
                <a:solidFill>
                  <a:srgbClr val="575757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Palatino Linotype"/>
                <a:cs typeface="Palatino Linotype"/>
              </a:rPr>
              <a:t>Document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781" y="1563751"/>
            <a:ext cx="37325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1.</a:t>
            </a:r>
            <a:r>
              <a:rPr sz="1200" spc="6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range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subscribed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term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349" y="6149085"/>
            <a:ext cx="4631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2.</a:t>
            </a:r>
            <a:r>
              <a:rPr sz="1200" spc="6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Depicts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total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contacted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vs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subscribed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term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2147442"/>
            <a:ext cx="5273040" cy="33451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435" y="6507936"/>
            <a:ext cx="5186679" cy="3345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484" y="17780"/>
            <a:ext cx="1784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Wireframe</a:t>
            </a:r>
            <a:r>
              <a:rPr sz="1400" b="1" spc="-40" dirty="0">
                <a:solidFill>
                  <a:srgbClr val="575757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Palatino Linotype"/>
                <a:cs typeface="Palatino Linotype"/>
              </a:rPr>
              <a:t>Document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813" y="1624710"/>
            <a:ext cx="5106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3.</a:t>
            </a:r>
            <a:r>
              <a:rPr sz="1200" spc="6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Leads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Conversion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 market</a:t>
            </a:r>
            <a:r>
              <a:rPr sz="1200" dirty="0">
                <a:latin typeface="Calibri"/>
                <a:cs typeface="Calibri"/>
              </a:rPr>
              <a:t> Campaign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Customer’s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493" y="5853429"/>
            <a:ext cx="5530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4.</a:t>
            </a:r>
            <a:r>
              <a:rPr sz="1200" spc="6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Total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subscribed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terms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91105"/>
            <a:ext cx="5695950" cy="34213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894" y="6217144"/>
            <a:ext cx="5699759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68554"/>
            <a:ext cx="17703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575757"/>
                </a:solidFill>
                <a:latin typeface="Palatino Linotype"/>
                <a:cs typeface="Palatino Linotype"/>
              </a:rPr>
              <a:t>W</a:t>
            </a:r>
            <a:r>
              <a:rPr sz="1400" b="1" spc="-15" dirty="0">
                <a:solidFill>
                  <a:srgbClr val="575757"/>
                </a:solidFill>
                <a:latin typeface="Palatino Linotype"/>
                <a:cs typeface="Palatino Linotype"/>
              </a:rPr>
              <a:t>i</a:t>
            </a:r>
            <a:r>
              <a:rPr sz="1400" b="1" dirty="0">
                <a:solidFill>
                  <a:srgbClr val="575757"/>
                </a:solidFill>
                <a:latin typeface="Palatino Linotype"/>
                <a:cs typeface="Palatino Linotype"/>
              </a:rPr>
              <a:t>r</a:t>
            </a: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e</a:t>
            </a:r>
            <a:r>
              <a:rPr sz="1400" b="1" dirty="0">
                <a:solidFill>
                  <a:srgbClr val="575757"/>
                </a:solidFill>
                <a:latin typeface="Palatino Linotype"/>
                <a:cs typeface="Palatino Linotype"/>
              </a:rPr>
              <a:t>fr</a:t>
            </a: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ame</a:t>
            </a:r>
            <a:r>
              <a:rPr sz="1400" b="1" spc="-130" dirty="0">
                <a:solidFill>
                  <a:srgbClr val="575757"/>
                </a:solidFill>
                <a:latin typeface="Palatino Linotype"/>
                <a:cs typeface="Palatino Linotype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Palatino Linotype"/>
                <a:cs typeface="Palatino Linotype"/>
              </a:rPr>
              <a:t>Do</a:t>
            </a:r>
            <a:r>
              <a:rPr sz="1400" b="1" spc="20" dirty="0">
                <a:solidFill>
                  <a:srgbClr val="575757"/>
                </a:solidFill>
                <a:latin typeface="Palatino Linotype"/>
                <a:cs typeface="Palatino Linotype"/>
              </a:rPr>
              <a:t>c</a:t>
            </a:r>
            <a:r>
              <a:rPr sz="1400" b="1" spc="-20" dirty="0">
                <a:solidFill>
                  <a:srgbClr val="575757"/>
                </a:solidFill>
                <a:latin typeface="Palatino Linotype"/>
                <a:cs typeface="Palatino Linotype"/>
              </a:rPr>
              <a:t>u</a:t>
            </a: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me</a:t>
            </a:r>
            <a:r>
              <a:rPr sz="1400" b="1" spc="5" dirty="0">
                <a:solidFill>
                  <a:srgbClr val="575757"/>
                </a:solidFill>
                <a:latin typeface="Palatino Linotype"/>
                <a:cs typeface="Palatino Linotype"/>
              </a:rPr>
              <a:t>n</a:t>
            </a: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t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909" y="1639951"/>
            <a:ext cx="406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5.</a:t>
            </a:r>
            <a:r>
              <a:rPr sz="1200" spc="6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Marital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Status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subscribed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621" y="5944869"/>
            <a:ext cx="302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</a:tabLst>
            </a:pPr>
            <a:r>
              <a:rPr sz="1200" spc="-5" dirty="0">
                <a:latin typeface="Calibri"/>
                <a:cs typeface="Calibri"/>
              </a:rPr>
              <a:t>6.	Depicts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jobs,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into.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394" y="2157983"/>
            <a:ext cx="5318759" cy="32232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5394" y="6153644"/>
            <a:ext cx="5318759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484" y="54356"/>
            <a:ext cx="1784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Wireframe</a:t>
            </a:r>
            <a:r>
              <a:rPr sz="1400" b="1" spc="-40" dirty="0">
                <a:solidFill>
                  <a:srgbClr val="575757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Palatino Linotype"/>
                <a:cs typeface="Palatino Linotype"/>
              </a:rPr>
              <a:t>Document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580" y="953769"/>
            <a:ext cx="2503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955" algn="l"/>
              </a:tabLst>
            </a:pPr>
            <a:r>
              <a:rPr sz="1200" spc="-5" dirty="0">
                <a:latin typeface="Calibri"/>
                <a:cs typeface="Calibri"/>
              </a:rPr>
              <a:t>7.	Euribor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months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Index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Description.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196" y="4109465"/>
            <a:ext cx="2586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95" algn="l"/>
              </a:tabLst>
            </a:pPr>
            <a:r>
              <a:rPr sz="1200" spc="-5" dirty="0">
                <a:latin typeface="Calibri"/>
                <a:cs typeface="Calibri"/>
              </a:rPr>
              <a:t>8.	Employee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variability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description</a:t>
            </a:r>
            <a:r>
              <a:rPr sz="1100" spc="-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628" y="6853555"/>
            <a:ext cx="239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95" algn="l"/>
              </a:tabLst>
            </a:pPr>
            <a:r>
              <a:rPr sz="1200" spc="-10" dirty="0">
                <a:latin typeface="Calibri"/>
                <a:cs typeface="Calibri"/>
              </a:rPr>
              <a:t>9</a:t>
            </a:r>
            <a:r>
              <a:rPr sz="1200" dirty="0">
                <a:latin typeface="Calibri"/>
                <a:cs typeface="Calibri"/>
              </a:rPr>
              <a:t>.	</a:t>
            </a:r>
            <a:r>
              <a:rPr sz="1200" spc="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mer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nd</a:t>
            </a:r>
            <a:r>
              <a:rPr sz="1200" dirty="0">
                <a:latin typeface="Calibri"/>
                <a:cs typeface="Calibri"/>
              </a:rPr>
              <a:t>ex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1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275" y="1401444"/>
            <a:ext cx="1905000" cy="22783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2275" y="4473193"/>
            <a:ext cx="1905000" cy="2179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1325" y="7216266"/>
            <a:ext cx="1859279" cy="2171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63499"/>
            <a:ext cx="1784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Wireframe</a:t>
            </a:r>
            <a:r>
              <a:rPr sz="1400" b="1" spc="-40" dirty="0">
                <a:solidFill>
                  <a:srgbClr val="575757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Palatino Linotype"/>
                <a:cs typeface="Palatino Linotype"/>
              </a:rPr>
              <a:t>Document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612" y="923290"/>
            <a:ext cx="275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10.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Consumer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Confidence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Index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468" y="4307585"/>
            <a:ext cx="2423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11.</a:t>
            </a:r>
            <a:r>
              <a:rPr sz="1200" spc="2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Number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employees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description.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3714" y="1763267"/>
            <a:ext cx="1722119" cy="21564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5230240"/>
            <a:ext cx="1729739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796" y="69595"/>
            <a:ext cx="17703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575757"/>
                </a:solidFill>
                <a:latin typeface="Palatino Linotype"/>
                <a:cs typeface="Palatino Linotype"/>
              </a:rPr>
              <a:t>W</a:t>
            </a:r>
            <a:r>
              <a:rPr sz="1400" b="1" spc="-15" dirty="0">
                <a:solidFill>
                  <a:srgbClr val="575757"/>
                </a:solidFill>
                <a:latin typeface="Palatino Linotype"/>
                <a:cs typeface="Palatino Linotype"/>
              </a:rPr>
              <a:t>i</a:t>
            </a:r>
            <a:r>
              <a:rPr sz="1400" b="1" dirty="0">
                <a:solidFill>
                  <a:srgbClr val="575757"/>
                </a:solidFill>
                <a:latin typeface="Palatino Linotype"/>
                <a:cs typeface="Palatino Linotype"/>
              </a:rPr>
              <a:t>r</a:t>
            </a: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e</a:t>
            </a:r>
            <a:r>
              <a:rPr sz="1400" b="1" dirty="0">
                <a:solidFill>
                  <a:srgbClr val="575757"/>
                </a:solidFill>
                <a:latin typeface="Palatino Linotype"/>
                <a:cs typeface="Palatino Linotype"/>
              </a:rPr>
              <a:t>fr</a:t>
            </a: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ame</a:t>
            </a:r>
            <a:r>
              <a:rPr sz="1400" b="1" spc="-130" dirty="0">
                <a:solidFill>
                  <a:srgbClr val="575757"/>
                </a:solidFill>
                <a:latin typeface="Palatino Linotype"/>
                <a:cs typeface="Palatino Linotype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Palatino Linotype"/>
                <a:cs typeface="Palatino Linotype"/>
              </a:rPr>
              <a:t>Do</a:t>
            </a:r>
            <a:r>
              <a:rPr sz="1400" b="1" spc="20" dirty="0">
                <a:solidFill>
                  <a:srgbClr val="575757"/>
                </a:solidFill>
                <a:latin typeface="Palatino Linotype"/>
                <a:cs typeface="Palatino Linotype"/>
              </a:rPr>
              <a:t>c</a:t>
            </a:r>
            <a:r>
              <a:rPr sz="1400" b="1" spc="-20" dirty="0">
                <a:solidFill>
                  <a:srgbClr val="575757"/>
                </a:solidFill>
                <a:latin typeface="Palatino Linotype"/>
                <a:cs typeface="Palatino Linotype"/>
              </a:rPr>
              <a:t>u</a:t>
            </a: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me</a:t>
            </a:r>
            <a:r>
              <a:rPr sz="1400" b="1" spc="5" dirty="0">
                <a:solidFill>
                  <a:srgbClr val="575757"/>
                </a:solidFill>
                <a:latin typeface="Palatino Linotype"/>
                <a:cs typeface="Palatino Linotype"/>
              </a:rPr>
              <a:t>n</a:t>
            </a:r>
            <a:r>
              <a:rPr sz="1400" b="1" spc="-5" dirty="0">
                <a:solidFill>
                  <a:srgbClr val="575757"/>
                </a:solidFill>
                <a:latin typeface="Palatino Linotype"/>
                <a:cs typeface="Palatino Linotype"/>
              </a:rPr>
              <a:t>t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988" y="1267713"/>
            <a:ext cx="2193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175" dirty="0">
                <a:latin typeface="Calibri"/>
                <a:cs typeface="Calibri"/>
              </a:rPr>
              <a:t>INSIGHTS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820" y="1926462"/>
            <a:ext cx="6464300" cy="419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845" marR="1036319" indent="-652780">
              <a:lnSpc>
                <a:spcPct val="135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1: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work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Administration,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technician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Blue-collar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jobs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subscribe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term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 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most.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35000"/>
              </a:lnSpc>
            </a:pP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2: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entrepreneur,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unemployed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housemaid subscribe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term deposit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least.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Insight 3: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Students,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retired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unemployed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 easiest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whereas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entrepreneur,</a:t>
            </a:r>
            <a:endParaRPr sz="1200">
              <a:latin typeface="Calibri"/>
              <a:cs typeface="Calibri"/>
            </a:endParaRPr>
          </a:p>
          <a:p>
            <a:pPr marL="664845">
              <a:lnSpc>
                <a:spcPct val="100000"/>
              </a:lnSpc>
              <a:spcBef>
                <a:spcPts val="505"/>
              </a:spcBef>
            </a:pPr>
            <a:r>
              <a:rPr sz="1200" spc="-5" dirty="0">
                <a:latin typeface="Calibri"/>
                <a:cs typeface="Calibri"/>
              </a:rPr>
              <a:t>blue-collar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 people</a:t>
            </a:r>
            <a:r>
              <a:rPr sz="1200" dirty="0">
                <a:latin typeface="Calibri"/>
                <a:cs typeface="Calibri"/>
              </a:rPr>
              <a:t> are</a:t>
            </a:r>
            <a:r>
              <a:rPr sz="1200" spc="-5" dirty="0">
                <a:latin typeface="Calibri"/>
                <a:cs typeface="Calibri"/>
              </a:rPr>
              <a:t> difficult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 </a:t>
            </a:r>
            <a:r>
              <a:rPr sz="1200" spc="-5" dirty="0">
                <a:latin typeface="Calibri"/>
                <a:cs typeface="Calibri"/>
              </a:rPr>
              <a:t>subscribed.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spc="-5" dirty="0">
                <a:latin typeface="Calibri"/>
                <a:cs typeface="Calibri"/>
              </a:rPr>
              <a:t>Insight 4: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Conversion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married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single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divorced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people.</a:t>
            </a:r>
            <a:endParaRPr sz="1200">
              <a:latin typeface="Calibri"/>
              <a:cs typeface="Calibri"/>
            </a:endParaRPr>
          </a:p>
          <a:p>
            <a:pPr marL="664845" marR="514350" indent="-652780">
              <a:lnSpc>
                <a:spcPts val="1950"/>
              </a:lnSpc>
              <a:spcBef>
                <a:spcPts val="140"/>
              </a:spcBef>
            </a:pP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5: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either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University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degree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went High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school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enrolled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professional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course subscribed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term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most.</a:t>
            </a:r>
            <a:endParaRPr sz="1200">
              <a:latin typeface="Calibri"/>
              <a:cs typeface="Calibri"/>
            </a:endParaRPr>
          </a:p>
          <a:p>
            <a:pPr marL="12700" marR="943610">
              <a:lnSpc>
                <a:spcPts val="1939"/>
              </a:lnSpc>
            </a:pPr>
            <a:r>
              <a:rPr sz="1200" spc="-5" dirty="0">
                <a:latin typeface="Calibri"/>
                <a:cs typeface="Calibri"/>
              </a:rPr>
              <a:t>Insight 6:</a:t>
            </a:r>
            <a:r>
              <a:rPr sz="1200" dirty="0">
                <a:latin typeface="Calibri"/>
                <a:cs typeface="Calibri"/>
              </a:rPr>
              <a:t> 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age between </a:t>
            </a:r>
            <a:r>
              <a:rPr sz="1200" spc="5" dirty="0">
                <a:latin typeface="Calibri"/>
                <a:cs typeface="Calibri"/>
              </a:rPr>
              <a:t>60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80 </a:t>
            </a:r>
            <a:r>
              <a:rPr sz="1200" dirty="0">
                <a:latin typeface="Calibri"/>
                <a:cs typeface="Calibri"/>
              </a:rPr>
              <a:t>and above </a:t>
            </a:r>
            <a:r>
              <a:rPr sz="1200" spc="-5" dirty="0">
                <a:latin typeface="Calibri"/>
                <a:cs typeface="Calibri"/>
              </a:rPr>
              <a:t>the Leads conversion rate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maximum.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7: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</a:t>
            </a:r>
            <a:r>
              <a:rPr sz="1200" spc="5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age range</a:t>
            </a:r>
            <a:r>
              <a:rPr sz="1200" spc="-5" dirty="0">
                <a:latin typeface="Calibri"/>
                <a:cs typeface="Calibri"/>
              </a:rPr>
              <a:t> 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(30-40)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maximum.</a:t>
            </a:r>
            <a:endParaRPr sz="1200">
              <a:latin typeface="Calibri"/>
              <a:cs typeface="Calibri"/>
            </a:endParaRPr>
          </a:p>
          <a:p>
            <a:pPr marL="12700" marR="544195">
              <a:lnSpc>
                <a:spcPts val="1950"/>
              </a:lnSpc>
            </a:pP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8:</a:t>
            </a:r>
            <a:r>
              <a:rPr sz="1200" dirty="0">
                <a:latin typeface="Calibri"/>
                <a:cs typeface="Calibri"/>
              </a:rPr>
              <a:t> All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subscribed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defaulted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credit.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Insight 9: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Approximately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half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total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leads</a:t>
            </a:r>
            <a:r>
              <a:rPr sz="1200" dirty="0">
                <a:latin typeface="Calibri"/>
                <a:cs typeface="Calibri"/>
              </a:rPr>
              <a:t> have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home </a:t>
            </a:r>
            <a:r>
              <a:rPr sz="1200" dirty="0">
                <a:latin typeface="Calibri"/>
                <a:cs typeface="Calibri"/>
              </a:rPr>
              <a:t>loan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them.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Approximately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50%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subscribed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contact.</a:t>
            </a:r>
            <a:endParaRPr sz="1200">
              <a:latin typeface="Calibri"/>
              <a:cs typeface="Calibri"/>
            </a:endParaRPr>
          </a:p>
          <a:p>
            <a:pPr marL="732155" marR="490855" indent="-720090">
              <a:lnSpc>
                <a:spcPct val="135000"/>
              </a:lnSpc>
            </a:pP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11: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There</a:t>
            </a:r>
            <a:r>
              <a:rPr sz="1200" dirty="0">
                <a:latin typeface="Calibri"/>
                <a:cs typeface="Calibri"/>
              </a:rPr>
              <a:t> are two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is;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Cellular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Telephone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63.47%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Subscribers</a:t>
            </a:r>
            <a:r>
              <a:rPr sz="1200" dirty="0">
                <a:latin typeface="Calibri"/>
                <a:cs typeface="Calibri"/>
              </a:rPr>
              <a:t> are</a:t>
            </a:r>
            <a:r>
              <a:rPr sz="1200" spc="-5" dirty="0">
                <a:latin typeface="Calibri"/>
                <a:cs typeface="Calibri"/>
              </a:rPr>
              <a:t> Cellular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users.</a:t>
            </a:r>
            <a:endParaRPr sz="1200">
              <a:latin typeface="Calibri"/>
              <a:cs typeface="Calibri"/>
            </a:endParaRPr>
          </a:p>
          <a:p>
            <a:pPr marL="732155" marR="471170" indent="-720090">
              <a:lnSpc>
                <a:spcPct val="116700"/>
              </a:lnSpc>
              <a:spcBef>
                <a:spcPts val="265"/>
              </a:spcBef>
            </a:pP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12: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Average </a:t>
            </a:r>
            <a:r>
              <a:rPr sz="1200" spc="-5" dirty="0">
                <a:latin typeface="Calibri"/>
                <a:cs typeface="Calibri"/>
              </a:rPr>
              <a:t>duration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subscribe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term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deposit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258.29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secs,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maximum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duration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4918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secs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minimum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0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357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Tanuj Sharma</dc:creator>
  <cp:lastModifiedBy>Student</cp:lastModifiedBy>
  <cp:revision>1</cp:revision>
  <dcterms:created xsi:type="dcterms:W3CDTF">2023-02-02T16:46:18Z</dcterms:created>
  <dcterms:modified xsi:type="dcterms:W3CDTF">2023-02-02T18:02:02Z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2023-02-02T00:00:00Z</vt:filetime>
  </property>
</Properties>
</file>