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34df8f3f-82cf-4d4b-91b3-f537c4ca6517.wav?response-cache-control=max-age%3D604801&amp;X-Amz-Algorithm=AWS4-HMAC-SHA256&amp;X-Amz-Date=20250621T000000Z&amp;X-Amz-SignedHeaders=host&amp;X-Amz-Expires=259200&amp;X-Amz-Credential=AKIA27M5532DYKBCJICE%2F20250621%2Fus-east-2%2Fs3%2Faws4_request&amp;X-Amz-Signature=391940153b7d0ac87d669ec57e2491b1e81ec2f5eab7de8077db46594176b6c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169bea4a-71ef-47f3-91a9-421f79826694.wav?response-cache-control=max-age%3D604801&amp;X-Amz-Algorithm=AWS4-HMAC-SHA256&amp;X-Amz-Date=20250621T000000Z&amp;X-Amz-SignedHeaders=host&amp;X-Amz-Expires=259200&amp;X-Amz-Credential=AKIA27M5532DYKBCJICE%2F20250621%2Fus-east-2%2Fs3%2Faws4_request&amp;X-Amz-Signature=b4b676250d4e8903f776212610ab61b0e30279e71f73cf6be36ba660d5275b7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e89d08a2-9f55-471b-bb45-0fef6646beb5.wav?response-cache-control=max-age%3D604801&amp;X-Amz-Algorithm=AWS4-HMAC-SHA256&amp;X-Amz-Date=20250621T000000Z&amp;X-Amz-SignedHeaders=host&amp;X-Amz-Expires=259200&amp;X-Amz-Credential=AKIA27M5532DYKBCJICE%2F20250621%2Fus-east-2%2Fs3%2Faws4_request&amp;X-Amz-Signature=872a26e4490ad58b450789a8c5dd18e3425c1dcb17664696f3b368a40402028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0c9f9dbe-020f-4e9a-8a06-0d30f347c946.wav?response-cache-control=max-age%3D604801&amp;X-Amz-Algorithm=AWS4-HMAC-SHA256&amp;X-Amz-Date=20250621T000000Z&amp;X-Amz-SignedHeaders=host&amp;X-Amz-Expires=259200&amp;X-Amz-Credential=AKIA27M5532DYKBCJICE%2F20250621%2Fus-east-2%2Fs3%2Faws4_request&amp;X-Amz-Signature=18d8ce1b42f7f2019e5a01f31269bb7085e8e2c19bd8aefe883b20529a2a70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50ebe81e-0705-42f8-b55a-9866175de523.wav?response-cache-control=max-age%3D604801&amp;X-Amz-Algorithm=AWS4-HMAC-SHA256&amp;X-Amz-Date=20250621T000000Z&amp;X-Amz-SignedHeaders=host&amp;X-Amz-Expires=259200&amp;X-Amz-Credential=AKIA27M5532DYKBCJICE%2F20250621%2Fus-east-2%2Fs3%2Faws4_request&amp;X-Amz-Signature=1046abc87aa741c8ba5667f093f3c67ab45867721374f55d8afc0c05795a49a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530595b7-8b55-4b3a-95e4-92059602bbee.wav?response-cache-control=max-age%3D604801&amp;X-Amz-Algorithm=AWS4-HMAC-SHA256&amp;X-Amz-Date=20250621T000000Z&amp;X-Amz-SignedHeaders=host&amp;X-Amz-Expires=259200&amp;X-Amz-Credential=AKIA27M5532DYKBCJICE%2F20250621%2Fus-east-2%2Fs3%2Faws4_request&amp;X-Amz-Signature=aa335dd9cb81b9f7ea2661a10a894f1efa13ba38f13f479c51dcd1314014c7b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8a588054-c238-407e-be9e-7cc334b175e4.wav?response-cache-control=max-age%3D604801&amp;X-Amz-Algorithm=AWS4-HMAC-SHA256&amp;X-Amz-Date=20250621T000000Z&amp;X-Amz-SignedHeaders=host&amp;X-Amz-Expires=259200&amp;X-Amz-Credential=AKIA27M5532DYKBCJICE%2F20250621%2Fus-east-2%2Fs3%2Faws4_request&amp;X-Amz-Signature=3fa89493a8144bf696fe8cfdbae7e0019f1f357da1a1b4bd2efd387a0601de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e2ffc885-a087-4f11-890e-e9668859f031.wav?response-cache-control=max-age%3D604801&amp;X-Amz-Algorithm=AWS4-HMAC-SHA256&amp;X-Amz-Date=20250621T000000Z&amp;X-Amz-SignedHeaders=host&amp;X-Amz-Expires=259200&amp;X-Amz-Credential=AKIA27M5532DYKBCJICE%2F20250621%2Fus-east-2%2Fs3%2Faws4_request&amp;X-Amz-Signature=54469ef3d69675f3ff31cb5a2c338abcdda5a7f18b134d0510d8567eb2c45970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d261d1ac-e6cf-4ca7-819b-07dc711ca2a8.wav?response-cache-control=max-age%3D604801&amp;X-Amz-Algorithm=AWS4-HMAC-SHA256&amp;X-Amz-Date=20250621T000000Z&amp;X-Amz-SignedHeaders=host&amp;X-Amz-Expires=259200&amp;X-Amz-Credential=AKIA27M5532DYKBCJICE%2F20250621%2Fus-east-2%2Fs3%2Faws4_request&amp;X-Amz-Signature=4d6311fb78f5eb06410110ba01f5679ec62fca5502d75d20c4c025d2f46aef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0d650434-27c7-4ac6-a3ca-ee193592a936.wav?response-cache-control=max-age%3D604801&amp;X-Amz-Algorithm=AWS4-HMAC-SHA256&amp;X-Amz-Date=20250621T000000Z&amp;X-Amz-SignedHeaders=host&amp;X-Amz-Expires=259200&amp;X-Amz-Credential=AKIA27M5532DYKBCJICE%2F20250621%2Fus-east-2%2Fs3%2Faws4_request&amp;X-Amz-Signature=29224b9e34c481f031cb9d9a3d0783c61dd098fa11952cc8fea4ca65abc284a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0e2d0425-a771-4e1e-8e84-6fcec8d22c67.wav?response-cache-control=max-age%3D604801&amp;X-Amz-Algorithm=AWS4-HMAC-SHA256&amp;X-Amz-Date=20250621T000000Z&amp;X-Amz-SignedHeaders=host&amp;X-Amz-Expires=259200&amp;X-Amz-Credential=AKIA27M5532DYKBCJICE%2F20250621%2Fus-east-2%2Fs3%2Faws4_request&amp;X-Amz-Signature=f358f96157813d98463e6a6ce77620f234741c1246042a81fb57a25c2ce57422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9f5c7960-dec2-47af-b8a1-e5032e9504b6.wav?response-cache-control=max-age%3D604801&amp;X-Amz-Algorithm=AWS4-HMAC-SHA256&amp;X-Amz-Date=20250621T000000Z&amp;X-Amz-SignedHeaders=host&amp;X-Amz-Expires=259200&amp;X-Amz-Credential=AKIA27M5532DYKBCJICE%2F20250621%2Fus-east-2%2Fs3%2Faws4_request&amp;X-Amz-Signature=86d5359a75689af595491c8a13f1cb2fe2b376defd335c2b77b780704b910057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9af12a5a-3b99-47c5-a111-c687134115ab.wav?response-cache-control=max-age%3D604801&amp;X-Amz-Algorithm=AWS4-HMAC-SHA256&amp;X-Amz-Date=20250621T000000Z&amp;X-Amz-SignedHeaders=host&amp;X-Amz-Expires=259200&amp;X-Amz-Credential=AKIA27M5532DYKBCJICE%2F20250621%2Fus-east-2%2Fs3%2Faws4_request&amp;X-Amz-Signature=03691c56fefe2d8b55106d533d2b96e8350ef1cf6b9bae0a62b1938effe1d97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7c43423a-7267-44fd-b1ad-93371aa13a7a.wav?response-cache-control=max-age%3D604801&amp;X-Amz-Algorithm=AWS4-HMAC-SHA256&amp;X-Amz-Date=20250621T000000Z&amp;X-Amz-SignedHeaders=host&amp;X-Amz-Expires=259200&amp;X-Amz-Credential=AKIA27M5532DYKBCJICE%2F20250621%2Fus-east-2%2Fs3%2Faws4_request&amp;X-Amz-Signature=9a6fbc07bf4848fc32b1ab9563a45d4f93fae3680e438a1c641e595b403ba8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Projet Java</a:t>
            </a:r>
          </a:p>
          <a:p>
            <a:r>
              <a:t>    *   Responsables: Ocan Sankur, Guillaume Scerri (LSV, ENS Cachan)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HelloWorld</a:t>
            </a:r>
          </a:p>
          <a:p>
            <a:r>
              <a:t>    *   public class HelloWorld {</a:t>
            </a:r>
          </a:p>
          <a:p>
            <a:r>
              <a:t>        public static void main(String[] args) {</a:t>
            </a:r>
          </a:p>
          <a:p>
            <a:r>
              <a:t>        System.out.println("Hello World!");</a:t>
            </a:r>
          </a:p>
          <a:p>
            <a:r>
              <a:t>        }</a:t>
            </a:r>
          </a:p>
          <a:p>
            <a:r>
              <a:t>        }</a:t>
            </a:r>
          </a:p>
          <a:p>
            <a:r>
              <a:t>    *   This code must be put in a file named HelloWorld.java, that is, the name of the public class.</a:t>
            </a:r>
          </a:p>
          <a:p>
            <a:r>
              <a:t>    *   public static void main(String [] args) is the main function to be executed first (at most one such function must be given).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Comments are almost like C++</a:t>
            </a:r>
          </a:p>
          <a:p>
            <a:r>
              <a:t>    *   /* This kind of comment can span multiple lines</a:t>
            </a:r>
          </a:p>
          <a:p>
            <a:r>
              <a:t>        */</a:t>
            </a:r>
          </a:p>
          <a:p>
            <a:r>
              <a:t>    *   // This kind is to the end of the line</a:t>
            </a:r>
          </a:p>
          <a:p>
            <a:r>
              <a:t>    *   /**</a:t>
            </a:r>
          </a:p>
          <a:p>
            <a:r>
              <a:t>        * This kind of comment is a special</a:t>
            </a:r>
          </a:p>
          <a:p>
            <a:r>
              <a:t>        * ‘javadoc’ style comment</a:t>
            </a:r>
          </a:p>
          <a:p>
            <a:r>
              <a:t>        */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Primitive data types are like C</a:t>
            </a:r>
          </a:p>
          <a:p>
            <a:r>
              <a:t>    *   Main data types are int, double, boolean, char</a:t>
            </a:r>
          </a:p>
          <a:p>
            <a:r>
              <a:t>    *   Also have byte, short, long, float</a:t>
            </a:r>
          </a:p>
          <a:p>
            <a:r>
              <a:t>    *   boolean has values true and false</a:t>
            </a:r>
          </a:p>
          <a:p>
            <a:r>
              <a:t>    *   Declarations look like C, for example,</a:t>
            </a:r>
          </a:p>
          <a:p>
            <a:r>
              <a:t>        *   double x, y;</a:t>
            </a:r>
          </a:p>
          <a:p>
            <a:r>
              <a:t>        *   int count = 0;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Expressions are like C</a:t>
            </a:r>
          </a:p>
          <a:p>
            <a:r>
              <a:t>    *   Assignment statements mostly look like those in C; you can use =, +=, *= etc.</a:t>
            </a:r>
          </a:p>
          <a:p>
            <a:r>
              <a:t>    *   Arithmetic uses the familiar + - * / %</a:t>
            </a:r>
          </a:p>
          <a:p>
            <a:r>
              <a:t>    *   Java also has ++ and --</a:t>
            </a:r>
          </a:p>
          <a:p>
            <a:r>
              <a:t>    *   Java has boolean operators &amp;&amp; || !</a:t>
            </a:r>
          </a:p>
          <a:p>
            <a:r>
              <a:t>    *   Java has comparisons &lt; &lt;= == != &gt;= &gt;</a:t>
            </a:r>
          </a:p>
          <a:p>
            <a:r>
              <a:t>    *   Java does not have pointers or pointer arithmetic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Control statements are like C</a:t>
            </a:r>
          </a:p>
          <a:p>
            <a:r>
              <a:t>    *   if (x &lt; y) smaller = x;</a:t>
            </a:r>
          </a:p>
          <a:p>
            <a:r>
              <a:t>    *   if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Objectives</a:t>
            </a:r>
          </a:p>
          <a:p>
            <a:r>
              <a:t>    *   Apprendre à programmer en Java</a:t>
            </a:r>
          </a:p>
          <a:p>
            <a:r>
              <a:t>    *   Travailler à plusieurs sur un gros projet qui a plusieurs aspects: graphisme, interface utilisateur, réseau, concurrence, optimisation.</a:t>
            </a:r>
          </a:p>
          <a:p>
            <a:r>
              <a:t>    *   Initiation à quelques notions de génie logiciel: classes/modules réutilisable, documentation, design patterns, tests unitaires, développement de test par scénarios.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Projet</a:t>
            </a:r>
          </a:p>
          <a:p>
            <a:r>
              <a:t>    *   Un projet à plusieurs aspects qui nécessitent un partage des tâches et le respect des interfaces fixées.</a:t>
            </a:r>
          </a:p>
          <a:p>
            <a:r>
              <a:t>    *   Le contenu du projet sera expliqué à une séance prochaine.</a:t>
            </a:r>
          </a:p>
          <a:p>
            <a:r>
              <a:t>    *   Page web du cours: http://www.lsv.ens-cachan.fr/~sankur/java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Evaluation</a:t>
            </a:r>
          </a:p>
          <a:p>
            <a:r>
              <a:t>    *   Il y aura</a:t>
            </a:r>
          </a:p>
          <a:p>
            <a:r>
              <a:t>        *   un mini devoir: 1/6 (dans un mois)</a:t>
            </a:r>
          </a:p>
          <a:p>
            <a:r>
              <a:t>        *   la première étape du projet: 2/6 -(fin Mars)</a:t>
            </a:r>
          </a:p>
          <a:p>
            <a:r>
              <a:t>        *   la deuxième étape du projet: 3/6 (fin Mai)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Calendrier</a:t>
            </a:r>
          </a:p>
          <a:p>
            <a:r>
              <a:t>    *   25/01 – 08/02: Trois TP Java.</a:t>
            </a:r>
          </a:p>
          <a:p>
            <a:r>
              <a:t>    *   15/02: Data limite du mini devoir.</a:t>
            </a:r>
          </a:p>
          <a:p>
            <a:r>
              <a:t>    *   29/03: Première partie</a:t>
            </a:r>
          </a:p>
          <a:p>
            <a:r>
              <a:t>    *   31/05: Deuxième partie (et soutenance)</a:t>
            </a:r>
          </a:p>
          <a:p>
            <a:r>
              <a:t>    *   Il y aura des TP complémentaires sur le graphisme et réseaux, gestionnaires de version ou autre sur demande.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Introduction</a:t>
            </a:r>
          </a:p>
          <a:p>
            <a:r>
              <a:t>    *   Present the syntax of Java</a:t>
            </a:r>
          </a:p>
          <a:p>
            <a:r>
              <a:t>    *   Introduce the Java API</a:t>
            </a:r>
          </a:p>
          <a:p>
            <a:r>
              <a:t>    *   Demonstrate how to build</a:t>
            </a:r>
          </a:p>
          <a:p>
            <a:r>
              <a:t>        *   stand-alone Java programs</a:t>
            </a:r>
          </a:p>
          <a:p>
            <a:r>
              <a:t>        *   Java applets, which run within browsers e.g. Netscape</a:t>
            </a:r>
          </a:p>
          <a:p>
            <a:r>
              <a:t>    *   Example programs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Why Java?</a:t>
            </a:r>
          </a:p>
          <a:p>
            <a:r>
              <a:t>    *   Very popular general-purpose language</a:t>
            </a:r>
          </a:p>
          <a:p>
            <a:r>
              <a:t>    *   It’s almost entirely object-oriented</a:t>
            </a:r>
          </a:p>
          <a:p>
            <a:r>
              <a:t>    *   It has a vast library of predefined objects and operations</a:t>
            </a:r>
          </a:p>
          <a:p>
            <a:r>
              <a:t>    *   It’s platform independent</a:t>
            </a:r>
          </a:p>
          <a:p>
            <a:r>
              <a:t>        *   this makes it great for Web programming</a:t>
            </a:r>
          </a:p>
          <a:p>
            <a:r>
              <a:t>    *   It’s more secure (than C, C++)</a:t>
            </a:r>
          </a:p>
          <a:p>
            <a:r>
              <a:t>    *   It isn’t C++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Java Virtual Machine</a:t>
            </a:r>
          </a:p>
          <a:p>
            <a:r>
              <a:t>    *   The .class files generated by the compiler are not executable binaries</a:t>
            </a:r>
          </a:p>
          <a:p>
            <a:r>
              <a:t>    *   Instead, they contain “byte-codes” to be executed by the Java Virtual Machine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  Building JAVA Programs (on UNIX)</a:t>
            </a:r>
          </a:p>
          <a:p>
            <a:r>
              <a:t>    *   Prepare the file Foo.java using an editor</a:t>
            </a:r>
          </a:p>
          <a:p>
            <a:r>
              <a:t>    *   Invoke the compiler: javac Foo.java</a:t>
            </a:r>
          </a:p>
          <a:p>
            <a:r>
              <a:t>    *   This creates Foo.class</a:t>
            </a:r>
          </a:p>
          <a:p>
            <a:r>
              <a:t>    *   Run the java interpreter: java Foo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