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0dcb8980-d0a3-4ebf-aae7-8ef0c1573140.wav?response-cache-control=max-age%3D604801&amp;X-Amz-Algorithm=AWS4-HMAC-SHA256&amp;X-Amz-Date=20250621T000000Z&amp;X-Amz-SignedHeaders=host&amp;X-Amz-Expires=259200&amp;X-Amz-Credential=AKIA27M5532DYKBCJICE%2F20250621%2Fus-east-2%2Fs3%2Faws4_request&amp;X-Amz-Signature=5527fc1c2a16ac11890221daf39aee99972b121267dfd618b10a9f56f592e158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2a823c13-1b09-4553-8512-03b3c257f064.wav?response-cache-control=max-age%3D604801&amp;X-Amz-Algorithm=AWS4-HMAC-SHA256&amp;X-Amz-Date=20250621T000000Z&amp;X-Amz-SignedHeaders=host&amp;X-Amz-Expires=259200&amp;X-Amz-Credential=AKIA27M5532DYKBCJICE%2F20250621%2Fus-east-2%2Fs3%2Faws4_request&amp;X-Amz-Signature=bcd62bda5209f77059437156586a2d111c1f30bca802685f43838309f196679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7100aa83-8836-421d-9648-7e22cd1575e9.wav?response-cache-control=max-age%3D604801&amp;X-Amz-Algorithm=AWS4-HMAC-SHA256&amp;X-Amz-Date=20250621T000000Z&amp;X-Amz-SignedHeaders=host&amp;X-Amz-Expires=259200&amp;X-Amz-Credential=AKIA27M5532DYKBCJICE%2F20250621%2Fus-east-2%2Fs3%2Faws4_request&amp;X-Amz-Signature=a619cf09d8f4f61ccea8385a262da5b83a46c72236be695dd2ee3c01249107a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c276b9f4-950e-4674-bd03-5f7109cfd986.wav?response-cache-control=max-age%3D604801&amp;X-Amz-Algorithm=AWS4-HMAC-SHA256&amp;X-Amz-Date=20250621T000000Z&amp;X-Amz-SignedHeaders=host&amp;X-Amz-Expires=259200&amp;X-Amz-Credential=AKIA27M5532DYKBCJICE%2F20250621%2Fus-east-2%2Fs3%2Faws4_request&amp;X-Amz-Signature=2ce7b54009997ba86efc0ea05b6ade8e1ac36984b84e527a15da088eeb4aeb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c5f1183e-0d60-44fa-85eb-ae2dd53d31c4.wav?response-cache-control=max-age%3D604801&amp;X-Amz-Algorithm=AWS4-HMAC-SHA256&amp;X-Amz-Date=20250621T000000Z&amp;X-Amz-SignedHeaders=host&amp;X-Amz-Expires=259200&amp;X-Amz-Credential=AKIA27M5532DYKBCJICE%2F20250621%2Fus-east-2%2Fs3%2Faws4_request&amp;X-Amz-Signature=882422e6f1664ffe944e2ab27004353c153aa018a724f89655fd4c4b29a4b47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cfbbd55a-b66d-4ab9-8e04-d2b42e17c704.wav?response-cache-control=max-age%3D604801&amp;X-Amz-Algorithm=AWS4-HMAC-SHA256&amp;X-Amz-Date=20250621T000000Z&amp;X-Amz-SignedHeaders=host&amp;X-Amz-Expires=259200&amp;X-Amz-Credential=AKIA27M5532DYKBCJICE%2F20250621%2Fus-east-2%2Fs3%2Faws4_request&amp;X-Amz-Signature=02c1e941279d801ab2c95b4a2051f1fdb28d748c39306ddd6a58b59eabc9c0c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c227cd79-5eda-46c1-ad00-565e587f3239.wav?response-cache-control=max-age%3D604801&amp;X-Amz-Algorithm=AWS4-HMAC-SHA256&amp;X-Amz-Date=20250621T000000Z&amp;X-Amz-SignedHeaders=host&amp;X-Amz-Expires=259200&amp;X-Amz-Credential=AKIA27M5532DYKBCJICE%2F20250621%2Fus-east-2%2Fs3%2Faws4_request&amp;X-Amz-Signature=420a64945228ddc0cb9b83575427bc6621b8530868157d975bfd010b903136c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8de32248-d0a8-4900-9eb0-8bf8f940d93e.wav?response-cache-control=max-age%3D604801&amp;X-Amz-Algorithm=AWS4-HMAC-SHA256&amp;X-Amz-Date=20250621T000000Z&amp;X-Amz-SignedHeaders=host&amp;X-Amz-Expires=259200&amp;X-Amz-Credential=AKIA27M5532DYKBCJICE%2F20250621%2Fus-east-2%2Fs3%2Faws4_request&amp;X-Amz-Signature=c23e81c4fbf4ec6d02974868a7b02925736a640de0e44773d13b72c1dc6434c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8eecbc91-7a9d-40cc-a12a-0b09eba6813e.wav?response-cache-control=max-age%3D604801&amp;X-Amz-Algorithm=AWS4-HMAC-SHA256&amp;X-Amz-Date=20250621T000000Z&amp;X-Amz-SignedHeaders=host&amp;X-Amz-Expires=259200&amp;X-Amz-Credential=AKIA27M5532DYKBCJICE%2F20250621%2Fus-east-2%2Fs3%2Faws4_request&amp;X-Amz-Signature=c9f5fa3bcf85049b179ef3bc47a8c3325382a7043a437dbc9bf7bce0170d7f1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9c708f1a-cf0b-4de1-8094-97d738ccc8e1.wav?response-cache-control=max-age%3D604801&amp;X-Amz-Algorithm=AWS4-HMAC-SHA256&amp;X-Amz-Date=20250621T000000Z&amp;X-Amz-SignedHeaders=host&amp;X-Amz-Expires=259200&amp;X-Amz-Credential=AKIA27M5532DYKBCJICE%2F20250621%2Fus-east-2%2Fs3%2Faws4_request&amp;X-Amz-Signature=ca5421276c1d61c728258e8178ddc9cdf27c5cd5fdc8284104809c85fc2cba75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d13d22bc-4977-4ee7-94c4-e22e3b332d7a.wav?response-cache-control=max-age%3D604801&amp;X-Amz-Algorithm=AWS4-HMAC-SHA256&amp;X-Amz-Date=20250621T000000Z&amp;X-Amz-SignedHeaders=host&amp;X-Amz-Expires=259200&amp;X-Amz-Credential=AKIA27M5532DYKBCJICE%2F20250621%2Fus-east-2%2Fs3%2Faws4_request&amp;X-Amz-Signature=fd27f8ef4087bac61388d97b72bbfc713eeb0306753f29d08475ce56803d0de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031aa881-f2fd-49f1-9aa7-c3a8d13b45e0.wav?response-cache-control=max-age%3D604801&amp;X-Amz-Algorithm=AWS4-HMAC-SHA256&amp;X-Amz-Date=20250621T000000Z&amp;X-Amz-SignedHeaders=host&amp;X-Amz-Expires=259200&amp;X-Amz-Credential=AKIA27M5532DYKBCJICE%2F20250621%2Fus-east-2%2Fs3%2Faws4_request&amp;X-Amz-Signature=6cbc4c2dde629efc97a8b66bbe7fdf945443975d274679ab98b2be7bd13d8f97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c572006f-b041-4071-86b3-cba3c57b03e2.wav?response-cache-control=max-age%3D604801&amp;X-Amz-Algorithm=AWS4-HMAC-SHA256&amp;X-Amz-Date=20250621T000000Z&amp;X-Amz-SignedHeaders=host&amp;X-Amz-Expires=259200&amp;X-Amz-Credential=AKIA27M5532DYKBCJICE%2F20250621%2Fus-east-2%2Fs3%2Faws4_request&amp;X-Amz-Signature=def8eef26b9f4587f287a6d5764305422077086970b68c53cdfdbefe0f900fb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Audio URL: https://murf.ai/user-upload/one-day-temp/b02d4489-7c34-49d7-8584-02db19777aa7.wav?response-cache-control=max-age%3D604801&amp;X-Amz-Algorithm=AWS4-HMAC-SHA256&amp;X-Amz-Date=20250621T000000Z&amp;X-Amz-SignedHeaders=host&amp;X-Amz-Expires=259200&amp;X-Amz-Credential=AKIA27M5532DYKBCJICE%2F20250621%2Fus-east-2%2Fs3%2Faws4_request&amp;X-Amz-Signature=1a33dfe8dd6d079f6774192d9d38d7cede227eb59125108a62d81466a918c288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1: Project Java**</a:t>
            </a:r>
          </a:p>
          <a:p>
            <a:r>
              <a:t>    * Responsables: Ocan Sankur, Guillaume Scerri</a:t>
            </a:r>
          </a:p>
          <a:p>
            <a:r>
              <a:t>    * (LSV, ENS Cachan)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10: HelloWorld**</a:t>
            </a:r>
          </a:p>
          <a:p>
            <a:r>
              <a:t>    * public class HelloWorld {</a:t>
            </a:r>
          </a:p>
          <a:p>
            <a:r>
              <a:t>    * public static void main(String[] args) {</a:t>
            </a:r>
          </a:p>
          <a:p>
            <a:r>
              <a:t>    * System.out.println("Hello World!");</a:t>
            </a:r>
          </a:p>
          <a:p>
            <a:r>
              <a:t>    * }</a:t>
            </a:r>
          </a:p>
          <a:p>
            <a:r>
              <a:t>    * }</a:t>
            </a:r>
          </a:p>
          <a:p>
            <a:r>
              <a:t>    * This code must be put in a file named HelloWorld.java, that is, the name of the public class.</a:t>
            </a:r>
          </a:p>
          <a:p>
            <a:r>
              <a:t>    * public static void main(String [] args) is the main function to be executed first (at most one such function must be given).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11: Comments are almost like C++**</a:t>
            </a:r>
          </a:p>
          <a:p>
            <a:r>
              <a:t>    * /* This kind of comment can span multiple lines */</a:t>
            </a:r>
          </a:p>
          <a:p>
            <a:r>
              <a:t>    * // This kind is to the end of the line</a:t>
            </a:r>
          </a:p>
          <a:p>
            <a:r>
              <a:t>    * /**</a:t>
            </a:r>
          </a:p>
          <a:p>
            <a:r>
              <a:t>    * This kind of comment is a special</a:t>
            </a:r>
          </a:p>
          <a:p>
            <a:r>
              <a:t>    * ‘javadoc’ style comment</a:t>
            </a:r>
          </a:p>
          <a:p>
            <a:r>
              <a:t>    */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12: Primitive data types are like C**</a:t>
            </a:r>
          </a:p>
          <a:p>
            <a:r>
              <a:t>    * Main data types are int, double, boolean, char</a:t>
            </a:r>
          </a:p>
          <a:p>
            <a:r>
              <a:t>    * Also have byte, short, long, float</a:t>
            </a:r>
          </a:p>
          <a:p>
            <a:r>
              <a:t>    * boolean has values true and false</a:t>
            </a:r>
          </a:p>
          <a:p>
            <a:r>
              <a:t>    * Declarations look like C, for example,</a:t>
            </a:r>
          </a:p>
          <a:p>
            <a:r>
              <a:t>        * double x, y;</a:t>
            </a:r>
          </a:p>
          <a:p>
            <a:r>
              <a:t>        * int count = 0;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13: Expressions are like C**</a:t>
            </a:r>
          </a:p>
          <a:p>
            <a:r>
              <a:t>    * Assignment statements mostly look like those in C; you can use =, +=, *= etc.</a:t>
            </a:r>
          </a:p>
          <a:p>
            <a:r>
              <a:t>    * Arithmetic uses the familiar + - * / %</a:t>
            </a:r>
          </a:p>
          <a:p>
            <a:r>
              <a:t>    * Java also has ++ and --</a:t>
            </a:r>
          </a:p>
          <a:p>
            <a:r>
              <a:t>    * Java has boolean operators &amp;&amp; || !</a:t>
            </a:r>
          </a:p>
          <a:p>
            <a:r>
              <a:t>    * Java has comparisons &lt; &lt;= == != &gt;= &gt;</a:t>
            </a:r>
          </a:p>
          <a:p>
            <a:r>
              <a:t>    * Java does not have pointers or pointer arithmetic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14: Control statements are like C**</a:t>
            </a:r>
          </a:p>
          <a:p>
            <a:r>
              <a:t>    * if (x &lt; y) smaller = x;</a:t>
            </a:r>
          </a:p>
          <a:p>
            <a:r>
              <a:t>    * if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2: Objectives**</a:t>
            </a:r>
          </a:p>
          <a:p>
            <a:r>
              <a:t>    * Apprendre à programmer en Java</a:t>
            </a:r>
          </a:p>
          <a:p>
            <a:r>
              <a:t>    * Travailler à plusieurs sur un gros projet qui a plusieurs aspects: graphisme, interface utilisateur, réseau, concurrence, optimisation.</a:t>
            </a:r>
          </a:p>
          <a:p>
            <a:r>
              <a:t>    * Initiation à quelques notions de génie logiciel: classes/modules réutilisable, documentation, design patterns, tests unitaires, développement de test par scénarios.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3: Projet**</a:t>
            </a:r>
          </a:p>
          <a:p>
            <a:r>
              <a:t>    * Un projet à plusieurs aspects qui nécessitent un partage des tâches et le respect des interfaces fixées.</a:t>
            </a:r>
          </a:p>
          <a:p>
            <a:r>
              <a:t>    * Le contenu du projet sera expliqué à une séance prochaine.</a:t>
            </a:r>
          </a:p>
          <a:p>
            <a:r>
              <a:t>    * Page web du cours: http://www.lsv.ens-cachan.fr/~sankur/java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4: Evaluation**</a:t>
            </a:r>
          </a:p>
          <a:p>
            <a:r>
              <a:t>    * Il y aura</a:t>
            </a:r>
          </a:p>
          <a:p>
            <a:r>
              <a:t>        * un mini devoir: 1/6 (dans un mois)</a:t>
            </a:r>
          </a:p>
          <a:p>
            <a:r>
              <a:t>        * la première étape du projet: 2/6 -(fin Mars)</a:t>
            </a:r>
          </a:p>
          <a:p>
            <a:r>
              <a:t>        * la deuxième étape du projet: 3/6 (fin Mai)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5: Calendrier**</a:t>
            </a:r>
          </a:p>
          <a:p>
            <a:r>
              <a:t>    * 25/01 – 08/02: Trois TP Java.</a:t>
            </a:r>
          </a:p>
          <a:p>
            <a:r>
              <a:t>    * 15/02: Data limite du mini devoir.</a:t>
            </a:r>
          </a:p>
          <a:p>
            <a:r>
              <a:t>    * 29/03: Première partie</a:t>
            </a:r>
          </a:p>
          <a:p>
            <a:r>
              <a:t>    * 31/05: Deuxième partie (et soutenance)</a:t>
            </a:r>
          </a:p>
          <a:p>
            <a:r>
              <a:t>    * Il y aura des TP complémentaires sur le graphisme et réseaux, gestionnaires de version ou autre sur demande.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6: Introduction**</a:t>
            </a:r>
          </a:p>
          <a:p>
            <a:r>
              <a:t>    * Present the syntax of Java</a:t>
            </a:r>
          </a:p>
          <a:p>
            <a:r>
              <a:t>    * Introduce the Java API</a:t>
            </a:r>
          </a:p>
          <a:p>
            <a:r>
              <a:t>    * Demonstrate how to build</a:t>
            </a:r>
          </a:p>
          <a:p>
            <a:r>
              <a:t>        * stand-alone Java programs</a:t>
            </a:r>
          </a:p>
          <a:p>
            <a:r>
              <a:t>        * Java applets, which run within browsers e.g. Netscape</a:t>
            </a:r>
          </a:p>
          <a:p>
            <a:r>
              <a:t>    * Example programs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7: Why Java?**</a:t>
            </a:r>
          </a:p>
          <a:p>
            <a:r>
              <a:t>    * Very popular general-purpose language</a:t>
            </a:r>
          </a:p>
          <a:p>
            <a:r>
              <a:t>    * It’s almost entirely object-oriented</a:t>
            </a:r>
          </a:p>
          <a:p>
            <a:r>
              <a:t>    * It has a vast library of predefined objects and operations</a:t>
            </a:r>
          </a:p>
          <a:p>
            <a:r>
              <a:t>    * It’s platform independent</a:t>
            </a:r>
          </a:p>
          <a:p>
            <a:r>
              <a:t>        * this makes it great for Web programming</a:t>
            </a:r>
          </a:p>
          <a:p>
            <a:r>
              <a:t>    * It’s more secure (than C, C++)</a:t>
            </a:r>
          </a:p>
          <a:p>
            <a:r>
              <a:t>    * It isn’t C++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8: Java Virtual Machine**</a:t>
            </a:r>
          </a:p>
          <a:p>
            <a:r>
              <a:t>    * The .class files generated by the compiler are not executable binaries</a:t>
            </a:r>
          </a:p>
          <a:p>
            <a:r>
              <a:t>    * Instead, they contain “byte-codes” to be executed by the Java Virtual Machine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 **Slide 9: Building JAVA Programs (on UNIX)**</a:t>
            </a:r>
          </a:p>
          <a:p>
            <a:r>
              <a:t>    * Prepare the file Foo.java using an editor</a:t>
            </a:r>
          </a:p>
          <a:p>
            <a:r>
              <a:t>    * Invoke the compiler: javac Foo.java</a:t>
            </a:r>
          </a:p>
          <a:p>
            <a:r>
              <a:t>    * This creates Foo.class</a:t>
            </a:r>
          </a:p>
          <a:p>
            <a:r>
              <a:t>    * Run the java interpreter: java Foo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